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9075" y="3731091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sarathi.m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asanm213anm21324ucsc001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: annamalai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Adithya M</cp:lastModifiedBy>
  <cp:revision>24</cp:revision>
  <dcterms:created xsi:type="dcterms:W3CDTF">2024-03-29T15:07:22Z</dcterms:created>
  <dcterms:modified xsi:type="dcterms:W3CDTF">2025-09-02T05:05:55Z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