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4"/>
  </p:notesMasterIdLst>
  <p:sldIdLst>
    <p:sldId id="256" r:id="rId2"/>
    <p:sldId id="270" r:id="rId3"/>
    <p:sldId id="271" r:id="rId4"/>
    <p:sldId id="259" r:id="rId5"/>
    <p:sldId id="260" r:id="rId6"/>
    <p:sldId id="261" r:id="rId7"/>
    <p:sldId id="262" r:id="rId8"/>
    <p:sldId id="264" r:id="rId9"/>
    <p:sldId id="269" r:id="rId10"/>
    <p:sldId id="263" r:id="rId11"/>
    <p:sldId id="265" r:id="rId12"/>
    <p:sldId id="27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21" autoAdjust="0"/>
    <p:restoredTop sz="94660"/>
  </p:normalViewPr>
  <p:slideViewPr>
    <p:cSldViewPr>
      <p:cViewPr>
        <p:scale>
          <a:sx n="79" d="100"/>
          <a:sy n="79" d="100"/>
        </p:scale>
        <p:origin x="504"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9/7/2025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9221216" y="3009902"/>
            <a:ext cx="609600" cy="4413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9855200" y="304802"/>
            <a:ext cx="19304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5815584" y="1026373"/>
            <a:ext cx="609600" cy="4413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9/7/2025</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7721600" y="6409944"/>
            <a:ext cx="4059936" cy="365760"/>
          </a:xfrm>
        </p:spPr>
        <p:txBody>
          <a:bodyPr/>
          <a:lstStyle/>
          <a:p>
            <a:fld id="{1D8BD707-D9CF-40AE-B4C6-C98DA3205C09}" type="datetimeFigureOut">
              <a:rPr lang="en-US" smtClean="0"/>
              <a:pPr/>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9/7/2025</a:t>
            </a:fld>
            <a:endParaRPr lang="en-US"/>
          </a:p>
        </p:txBody>
      </p:sp>
      <p:sp>
        <p:nvSpPr>
          <p:cNvPr id="8" name="Footer Placeholder 7"/>
          <p:cNvSpPr>
            <a:spLocks noGrp="1"/>
          </p:cNvSpPr>
          <p:nvPr>
            <p:ph type="ftr" sz="quarter" idx="11"/>
          </p:nvPr>
        </p:nvSpPr>
        <p:spPr>
          <a:xfrm>
            <a:off x="406400" y="6409944"/>
            <a:ext cx="4775200" cy="365760"/>
          </a:xfrm>
        </p:spPr>
        <p:txBody>
          <a:bodyPr/>
          <a:lstStyle/>
          <a:p>
            <a:endParaRPr lang="en-US"/>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5791200" y="1036021"/>
            <a:ext cx="609600" cy="4413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9/7/2025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5689600" y="6324600"/>
            <a:ext cx="812800" cy="441324"/>
          </a:xfrm>
        </p:spPr>
        <p:txBody>
          <a:bodyPr/>
          <a:lstStyle>
            <a:lvl1pPr>
              <a:defRPr>
                <a:solidFill>
                  <a:srgbClr val="FF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9/7/2025</a:t>
            </a:fld>
            <a:endParaRPr lang="en-US"/>
          </a:p>
        </p:txBody>
      </p:sp>
      <p:sp>
        <p:nvSpPr>
          <p:cNvPr id="6" name="Footer Placeholder 5"/>
          <p:cNvSpPr>
            <a:spLocks noGrp="1"/>
          </p:cNvSpPr>
          <p:nvPr>
            <p:ph type="ftr" sz="quarter" idx="11"/>
          </p:nvPr>
        </p:nvSpPr>
        <p:spPr>
          <a:xfrm>
            <a:off x="402336" y="6410848"/>
            <a:ext cx="451104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828800" y="312739"/>
            <a:ext cx="609600" cy="441325"/>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7717536" y="6404984"/>
            <a:ext cx="4059936" cy="365760"/>
          </a:xfrm>
        </p:spPr>
        <p:txBody>
          <a:bodyPr/>
          <a:lstStyle/>
          <a:p>
            <a:fld id="{1D8BD707-D9CF-40AE-B4C6-C98DA3205C09}" type="datetimeFigureOut">
              <a:rPr lang="en-US" smtClean="0"/>
              <a:pPr/>
              <a:t>9/7/2025</a:t>
            </a:fld>
            <a:endParaRPr lang="en-US"/>
          </a:p>
        </p:txBody>
      </p:sp>
      <p:sp>
        <p:nvSpPr>
          <p:cNvPr id="6" name="Footer Placeholder 5"/>
          <p:cNvSpPr>
            <a:spLocks noGrp="1"/>
          </p:cNvSpPr>
          <p:nvPr>
            <p:ph type="ftr" sz="quarter" idx="11"/>
          </p:nvPr>
        </p:nvSpPr>
        <p:spPr>
          <a:xfrm>
            <a:off x="402336" y="6410848"/>
            <a:ext cx="4779264"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9/7/2025</a:t>
            </a:fld>
            <a:endParaRPr lang="en-US"/>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7" name="object 7"/>
          <p:cNvSpPr txBox="1">
            <a:spLocks noGrp="1"/>
          </p:cNvSpPr>
          <p:nvPr>
            <p:ph type="ctrTitle"/>
          </p:nvPr>
        </p:nvSpPr>
        <p:spPr>
          <a:xfrm>
            <a:off x="1295400" y="858074"/>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a:t>
            </a:r>
            <a:r>
              <a:rPr lang="en-US" sz="2400" dirty="0" smtClean="0"/>
              <a:t>SARATHI M</a:t>
            </a:r>
            <a:endParaRPr lang="en-US" sz="2400" dirty="0"/>
          </a:p>
          <a:p>
            <a:r>
              <a:rPr lang="en-US" sz="2400" dirty="0"/>
              <a:t>REGISTER </a:t>
            </a:r>
            <a:r>
              <a:rPr lang="en-US" sz="2400" dirty="0" smtClean="0"/>
              <a:t>NO:20324u48028</a:t>
            </a:r>
          </a:p>
          <a:p>
            <a:r>
              <a:rPr lang="en-US" sz="2400" dirty="0" smtClean="0"/>
              <a:t>NMID</a:t>
            </a:r>
            <a:r>
              <a:rPr lang="en-US" sz="2400" dirty="0"/>
              <a:t>: EC1AA8DFAFF12EAA13F4AE7124ABCD10</a:t>
            </a:r>
            <a:endParaRPr lang="en-US" sz="2400" dirty="0">
              <a:cs typeface="Calibri"/>
            </a:endParaRPr>
          </a:p>
          <a:p>
            <a:r>
              <a:rPr lang="en-US" sz="2400" dirty="0" smtClean="0"/>
              <a:t>DEPARTMENT:B.SC DATA SCIENCE</a:t>
            </a:r>
            <a:endParaRPr lang="en-US" sz="2400" dirty="0"/>
          </a:p>
          <a:p>
            <a:r>
              <a:rPr lang="en-US" sz="2400" dirty="0"/>
              <a:t>COLLEGE</a:t>
            </a:r>
            <a:r>
              <a:rPr lang="en-US" sz="2400" dirty="0" smtClean="0"/>
              <a:t>: Dr. M. G. R. </a:t>
            </a:r>
            <a:r>
              <a:rPr lang="en-US" sz="2400" dirty="0" err="1" smtClean="0"/>
              <a:t>Chockalingam</a:t>
            </a:r>
            <a:r>
              <a:rPr lang="en-US" sz="2400" dirty="0" smtClean="0"/>
              <a:t> Arts College</a:t>
            </a:r>
            <a:endParaRPr lang="en-US" sz="2400" dirty="0" smtClean="0"/>
          </a:p>
          <a:p>
            <a:r>
              <a:rPr lang="en-US" sz="2400" dirty="0" smtClean="0"/>
              <a:t>UNIVERSITY</a:t>
            </a:r>
            <a:r>
              <a:rPr lang="en-US" sz="2400" dirty="0" smtClean="0"/>
              <a:t>: </a:t>
            </a:r>
            <a:r>
              <a:rPr lang="en-US" sz="2400" dirty="0" err="1" smtClean="0"/>
              <a:t>Thiruvalluvar</a:t>
            </a:r>
            <a:r>
              <a:rPr lang="en-US" sz="2400" dirty="0" smtClean="0"/>
              <a:t>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AutoShape 2" descr="blob:https://web.whatsapp.com/cc010c08-a185-40c7-a9db-c99934cd331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C:\Users\DR MGR ARTS COLLEGE\Downloads\WhatsApp Image 2025-09-04 at 3.17.17 AM.jpe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71800" y="1475145"/>
            <a:ext cx="7315200" cy="507402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2" name="Content Placeholder 1"/>
          <p:cNvSpPr>
            <a:spLocks noGrp="1"/>
          </p:cNvSpPr>
          <p:nvPr>
            <p:ph sz="quarter" idx="1"/>
          </p:nvPr>
        </p:nvSpPr>
        <p:spPr/>
        <p:txBody>
          <a:bodyPr/>
          <a:lstStyle/>
          <a:p>
            <a:r>
              <a:rPr lang="en-US" dirty="0"/>
              <a:t>The </a:t>
            </a:r>
            <a:r>
              <a:rPr lang="en-US" b="1" dirty="0" smtClean="0"/>
              <a:t>"</a:t>
            </a:r>
            <a:r>
              <a:rPr lang="en-US" b="1" dirty="0" smtClean="0"/>
              <a:t>Student Personal Digital </a:t>
            </a:r>
            <a:r>
              <a:rPr lang="en-US" b="1" dirty="0" smtClean="0"/>
              <a:t>Portfolio</a:t>
            </a:r>
            <a:r>
              <a:rPr lang="en-US" b="1" dirty="0" smtClean="0"/>
              <a:t>"</a:t>
            </a:r>
            <a:r>
              <a:rPr lang="en-US" dirty="0" smtClean="0"/>
              <a:t> </a:t>
            </a:r>
            <a:r>
              <a:rPr lang="en-US" dirty="0"/>
              <a:t>project creates a clean and professional website to showcase my skills, projects, and contact information. This portfolio helps me present myself clearly to potential employers and clients, making it easier for them to learn about my work and reach out.</a:t>
            </a:r>
          </a:p>
          <a:p>
            <a:r>
              <a:rPr lang="en-US" dirty="0"/>
              <a:t>By using HTML, CSS, and JavaScript, the website is both attractive and easy to use on all devices. This project is an important step in building my personal brand and growing my career in web development</a:t>
            </a:r>
          </a:p>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11379200" cy="758952"/>
          </a:xfrm>
        </p:spPr>
        <p:txBody>
          <a:bodyPr>
            <a:normAutofit fontScale="90000"/>
          </a:bodyPr>
          <a:lstStyle/>
          <a:p>
            <a:r>
              <a:rPr lang="en-US" sz="3600" dirty="0" err="1">
                <a:solidFill>
                  <a:srgbClr val="0D0D0D"/>
                </a:solidFill>
                <a:latin typeface="Times New Roman" panose="02020603050405020304" pitchFamily="18" charset="0"/>
                <a:cs typeface="Times New Roman" panose="02020603050405020304" pitchFamily="18" charset="0"/>
              </a:rPr>
              <a:t>Github</a:t>
            </a:r>
            <a:r>
              <a:rPr lang="en-US" sz="3600" dirty="0">
                <a:solidFill>
                  <a:srgbClr val="0D0D0D"/>
                </a:solidFill>
                <a:latin typeface="Times New Roman" panose="02020603050405020304" pitchFamily="18" charset="0"/>
                <a:cs typeface="Times New Roman" panose="02020603050405020304" pitchFamily="18" charset="0"/>
              </a:rPr>
              <a:t> Link</a:t>
            </a:r>
            <a:br>
              <a:rPr lang="en-US" sz="3600" dirty="0">
                <a:solidFill>
                  <a:srgbClr val="0D0D0D"/>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sz="quarter" idx="1"/>
          </p:nvPr>
        </p:nvSpPr>
        <p:spPr/>
        <p:txBody>
          <a:bodyPr/>
          <a:lstStyle/>
          <a:p>
            <a:r>
              <a:rPr lang="en-US" dirty="0" smtClean="0"/>
              <a:t>PROJECT LINK</a:t>
            </a:r>
            <a:r>
              <a:rPr lang="en-US" dirty="0" smtClean="0"/>
              <a:t>: https://</a:t>
            </a:r>
            <a:r>
              <a:rPr lang="en-US" dirty="0" smtClean="0"/>
              <a:t>github.com/sarathi20324u48028-ux/Digital-Portfolio.git</a:t>
            </a:r>
            <a:endParaRPr lang="en-US" dirty="0" smtClean="0"/>
          </a:p>
          <a:p>
            <a:endParaRPr lang="en-US" dirty="0"/>
          </a:p>
          <a:p>
            <a:r>
              <a:rPr lang="en-US" dirty="0"/>
              <a:t>OUTPUT LINK:   https://sarathi20324u48028-ux.github.io/Digital-Portfolio/</a:t>
            </a:r>
          </a:p>
        </p:txBody>
      </p:sp>
    </p:spTree>
    <p:extLst>
      <p:ext uri="{BB962C8B-B14F-4D97-AF65-F5344CB8AC3E}">
        <p14:creationId xmlns:p14="http://schemas.microsoft.com/office/powerpoint/2010/main" xmlns="" val="131089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spc="5" dirty="0"/>
              <a:t>PROJECT</a:t>
            </a:r>
            <a:r>
              <a:rPr lang="en-US" sz="3600" spc="-85" dirty="0"/>
              <a:t> </a:t>
            </a:r>
            <a:r>
              <a:rPr lang="en-US" sz="3600" spc="25" dirty="0"/>
              <a:t>TITLE</a:t>
            </a:r>
            <a:endParaRPr lang="en-US" dirty="0"/>
          </a:p>
        </p:txBody>
      </p:sp>
      <p:sp>
        <p:nvSpPr>
          <p:cNvPr id="5" name="Content Placeholder 4"/>
          <p:cNvSpPr>
            <a:spLocks noGrp="1"/>
          </p:cNvSpPr>
          <p:nvPr>
            <p:ph sz="quarter" idx="1"/>
          </p:nvPr>
        </p:nvSpPr>
        <p:spPr/>
        <p:txBody>
          <a:bodyPr/>
          <a:lstStyle/>
          <a:p>
            <a:pPr marL="0" indent="0" algn="ctr">
              <a:buNone/>
            </a:pPr>
            <a:endParaRPr lang="en-US" dirty="0" smtClean="0"/>
          </a:p>
          <a:p>
            <a:pPr marL="0" indent="0" algn="ctr">
              <a:buNone/>
            </a:pPr>
            <a:r>
              <a:rPr lang="en-US" dirty="0" smtClean="0"/>
              <a:t>Student Personal Digital Portfolio</a:t>
            </a:r>
          </a:p>
          <a:p>
            <a:pPr marL="0" indent="0" algn="ctr">
              <a:buNone/>
            </a:pPr>
            <a:endParaRPr lang="en-US" dirty="0"/>
          </a:p>
        </p:txBody>
      </p:sp>
    </p:spTree>
    <p:extLst>
      <p:ext uri="{BB962C8B-B14F-4D97-AF65-F5344CB8AC3E}">
        <p14:creationId xmlns:p14="http://schemas.microsoft.com/office/powerpoint/2010/main" xmlns="" val="2120561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a:t>A</a:t>
            </a:r>
            <a:r>
              <a:rPr lang="en-US" spc="-5" dirty="0"/>
              <a:t>G</a:t>
            </a:r>
            <a:r>
              <a:rPr lang="en-US" spc="-35" dirty="0"/>
              <a:t>E</a:t>
            </a:r>
            <a:r>
              <a:rPr lang="en-US" spc="15" dirty="0"/>
              <a:t>N</a:t>
            </a:r>
            <a:r>
              <a:rPr lang="en-US" dirty="0"/>
              <a:t>DA</a:t>
            </a:r>
          </a:p>
        </p:txBody>
      </p:sp>
      <p:sp>
        <p:nvSpPr>
          <p:cNvPr id="3" name="Content Placeholder 2"/>
          <p:cNvSpPr>
            <a:spLocks noGrp="1"/>
          </p:cNvSpPr>
          <p:nvPr>
            <p:ph sz="quarter" idx="1"/>
          </p:nvPr>
        </p:nvSpPr>
        <p:spPr/>
        <p:txBody>
          <a:bodyPr/>
          <a:lstStyle/>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sz="2400" dirty="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sz="2400" dirty="0" err="1">
                <a:solidFill>
                  <a:srgbClr val="0D0D0D"/>
                </a:solidFill>
                <a:latin typeface="Times New Roman" panose="02020603050405020304" pitchFamily="18" charset="0"/>
                <a:cs typeface="Times New Roman" panose="02020603050405020304" pitchFamily="18" charset="0"/>
              </a:rPr>
              <a:t>Github</a:t>
            </a:r>
            <a:r>
              <a:rPr lang="en-US" sz="2400" dirty="0">
                <a:solidFill>
                  <a:srgbClr val="0D0D0D"/>
                </a:solidFill>
                <a:latin typeface="Times New Roman" panose="02020603050405020304" pitchFamily="18" charset="0"/>
                <a:cs typeface="Times New Roman" panose="02020603050405020304" pitchFamily="18" charset="0"/>
              </a:rPr>
              <a:t> Link</a:t>
            </a:r>
          </a:p>
          <a:p>
            <a:pPr marL="0" indent="0">
              <a:buNone/>
            </a:pPr>
            <a:endParaRPr lang="en-US" dirty="0"/>
          </a:p>
        </p:txBody>
      </p:sp>
    </p:spTree>
    <p:extLst>
      <p:ext uri="{BB962C8B-B14F-4D97-AF65-F5344CB8AC3E}">
        <p14:creationId xmlns:p14="http://schemas.microsoft.com/office/powerpoint/2010/main" xmlns="" val="128546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8580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4" name="Content Placeholder 13"/>
          <p:cNvSpPr>
            <a:spLocks noGrp="1"/>
          </p:cNvSpPr>
          <p:nvPr>
            <p:ph sz="quarter" idx="1"/>
          </p:nvPr>
        </p:nvSpPr>
        <p:spPr/>
        <p:txBody>
          <a:bodyPr/>
          <a:lstStyle/>
          <a:p>
            <a:r>
              <a:rPr lang="en-US" dirty="0"/>
              <a:t>Many people need a way to show their skills, projects, and experience online clearly and professionally. Without a good website, it’s hard to stand out and get noticed by employers or clients.</a:t>
            </a:r>
          </a:p>
          <a:p>
            <a:r>
              <a:rPr lang="en-US" dirty="0"/>
              <a:t>This project, </a:t>
            </a:r>
            <a:r>
              <a:rPr lang="en-US" b="1" dirty="0" smtClean="0"/>
              <a:t>"</a:t>
            </a:r>
            <a:r>
              <a:rPr lang="en-US" b="1" dirty="0" smtClean="0"/>
              <a:t>Student Personal Digital </a:t>
            </a:r>
            <a:r>
              <a:rPr lang="en-US" b="1" dirty="0" smtClean="0"/>
              <a:t>Portfolio</a:t>
            </a:r>
            <a:r>
              <a:rPr lang="en-US" b="1" dirty="0" smtClean="0"/>
              <a:t>,"</a:t>
            </a:r>
            <a:r>
              <a:rPr lang="en-US" dirty="0" smtClean="0"/>
              <a:t> </a:t>
            </a:r>
            <a:r>
              <a:rPr lang="en-US" dirty="0"/>
              <a:t>will create a simple, easy-to-use website using HTML, CSS, and JavaScript. The website will help showcase my work and skills so others can learn more about me and what I can do</a:t>
            </a:r>
          </a:p>
          <a:p>
            <a:endParaRPr lang="en-US"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2" name="Rectangle 1"/>
          <p:cNvSpPr>
            <a:spLocks noChangeArrowheads="1"/>
          </p:cNvSpPr>
          <p:nvPr/>
        </p:nvSpPr>
        <p:spPr bwMode="auto">
          <a:xfrm>
            <a:off x="816142" y="4100899"/>
            <a:ext cx="12083716" cy="2154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latin typeface="Arial" charset="0"/>
                <a:cs typeface="Arial" charset="0"/>
              </a:rPr>
              <a:t>.</a:t>
            </a: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Content Placeholder 8"/>
          <p:cNvSpPr>
            <a:spLocks noGrp="1"/>
          </p:cNvSpPr>
          <p:nvPr>
            <p:ph sz="quarter" idx="1"/>
          </p:nvPr>
        </p:nvSpPr>
        <p:spPr/>
        <p:txBody>
          <a:bodyPr/>
          <a:lstStyle/>
          <a:p>
            <a:r>
              <a:rPr lang="en-US" dirty="0"/>
              <a:t>The </a:t>
            </a:r>
            <a:r>
              <a:rPr lang="en-US" b="1" dirty="0" smtClean="0"/>
              <a:t>"</a:t>
            </a:r>
            <a:r>
              <a:rPr lang="en-US" b="1" dirty="0" smtClean="0"/>
              <a:t>Student Personal Digital </a:t>
            </a:r>
            <a:r>
              <a:rPr lang="en-US" b="1" dirty="0" smtClean="0"/>
              <a:t>Portfolio</a:t>
            </a:r>
            <a:r>
              <a:rPr lang="en-US" b="1" dirty="0" smtClean="0"/>
              <a:t>"</a:t>
            </a:r>
            <a:r>
              <a:rPr lang="en-US" dirty="0" smtClean="0"/>
              <a:t> </a:t>
            </a:r>
            <a:r>
              <a:rPr lang="en-US" dirty="0"/>
              <a:t>project is focused on creating a personal website that highlights my skills, projects, and contact information. Using HTML, CSS, and JavaScript, this portfolio will serve as a digital resume and showcase my work in a clean, organized, and visually appealing way.</a:t>
            </a:r>
          </a:p>
          <a:p>
            <a:r>
              <a:rPr lang="en-US" dirty="0"/>
              <a:t>The portfolio will include sections such as About Me, Skills, Projects, and Contact. It will be responsive, meaning it works well on both computers and mobile devices. The goal is to create an easy-to-navigate site that helps potential employers or clients quickly understand my abilities and reach out to me.</a:t>
            </a:r>
          </a:p>
          <a:p>
            <a:endParaRPr lang="en-US" dirty="0"/>
          </a:p>
        </p:txBody>
      </p:sp>
      <p:pic>
        <p:nvPicPr>
          <p:cNvPr id="8" name="object 8"/>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Content Placeholder 6"/>
          <p:cNvSpPr>
            <a:spLocks noGrp="1"/>
          </p:cNvSpPr>
          <p:nvPr>
            <p:ph sz="quarter" idx="1"/>
          </p:nvPr>
        </p:nvSpPr>
        <p:spPr/>
        <p:txBody>
          <a:bodyPr/>
          <a:lstStyle/>
          <a:p>
            <a:pPr marL="0" indent="0">
              <a:buNone/>
            </a:pPr>
            <a:r>
              <a:rPr lang="en-US" dirty="0"/>
              <a:t>The main users of this personal portfolio website are:</a:t>
            </a:r>
          </a:p>
          <a:p>
            <a:r>
              <a:rPr lang="en-US" b="1" dirty="0"/>
              <a:t>Potential Employers:</a:t>
            </a:r>
            <a:r>
              <a:rPr lang="en-US" dirty="0"/>
              <a:t> To review my skills, experience, and projects when considering me for job opportunities.</a:t>
            </a:r>
          </a:p>
          <a:p>
            <a:r>
              <a:rPr lang="en-US" b="1" dirty="0"/>
              <a:t>Clients:</a:t>
            </a:r>
            <a:r>
              <a:rPr lang="en-US" dirty="0"/>
              <a:t> To evaluate my work and decide if they want to hire me for freelance or contract projects.</a:t>
            </a:r>
          </a:p>
          <a:p>
            <a:r>
              <a:rPr lang="en-US" b="1" dirty="0"/>
              <a:t>Collaborators and Peers:</a:t>
            </a:r>
            <a:r>
              <a:rPr lang="en-US" dirty="0"/>
              <a:t> Other developers or designers who want to connect, network, or collaborate on projects.</a:t>
            </a:r>
          </a:p>
          <a:p>
            <a:r>
              <a:rPr lang="en-US" b="1" dirty="0"/>
              <a:t>General Visitors:</a:t>
            </a:r>
            <a:r>
              <a:rPr lang="en-US" dirty="0"/>
              <a:t> Anyone interested in learning more about my professional background and capabilities.</a:t>
            </a:r>
          </a:p>
          <a:p>
            <a:endParaRPr lang="en-US"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Content Placeholder 7"/>
          <p:cNvSpPr>
            <a:spLocks noGrp="1"/>
          </p:cNvSpPr>
          <p:nvPr>
            <p:ph sz="quarter" idx="1"/>
          </p:nvPr>
        </p:nvSpPr>
        <p:spPr>
          <a:xfrm>
            <a:off x="685800" y="1524000"/>
            <a:ext cx="11338560" cy="4572000"/>
          </a:xfrm>
        </p:spPr>
        <p:txBody>
          <a:bodyPr>
            <a:normAutofit lnSpcReduction="10000"/>
          </a:bodyPr>
          <a:lstStyle/>
          <a:p>
            <a:r>
              <a:rPr lang="en-US" b="1" dirty="0"/>
              <a:t>HTML5</a:t>
            </a:r>
            <a:r>
              <a:rPr lang="en-US" dirty="0"/>
              <a:t> – To create the structure and content of the portfolio website.</a:t>
            </a:r>
          </a:p>
          <a:p>
            <a:r>
              <a:rPr lang="en-US" b="1" dirty="0"/>
              <a:t>CSS3</a:t>
            </a:r>
            <a:r>
              <a:rPr lang="en-US" dirty="0"/>
              <a:t> – To style the website and make it visually appealing and responsive.</a:t>
            </a:r>
          </a:p>
          <a:p>
            <a:r>
              <a:rPr lang="en-US" b="1" dirty="0"/>
              <a:t>JavaScript</a:t>
            </a:r>
            <a:r>
              <a:rPr lang="en-US" dirty="0"/>
              <a:t> – To add interactivity and dynamic features, such as smooth scrolling and form validation.</a:t>
            </a:r>
          </a:p>
          <a:p>
            <a:r>
              <a:rPr lang="en-US" b="1" dirty="0"/>
              <a:t>Code Editor</a:t>
            </a:r>
            <a:r>
              <a:rPr lang="en-US" dirty="0"/>
              <a:t> (e.g., Visual Studio Code) – For writing and managing the code efficiently.</a:t>
            </a:r>
          </a:p>
          <a:p>
            <a:r>
              <a:rPr lang="en-US" b="1" dirty="0"/>
              <a:t>Browser Developer Tools</a:t>
            </a:r>
            <a:r>
              <a:rPr lang="en-US" dirty="0"/>
              <a:t> – To test, debug, and optimize the website during development.</a:t>
            </a:r>
          </a:p>
          <a:p>
            <a:r>
              <a:rPr lang="en-US" b="1" dirty="0" err="1"/>
              <a:t>Git</a:t>
            </a:r>
            <a:r>
              <a:rPr lang="en-US" b="1" dirty="0"/>
              <a:t> &amp; </a:t>
            </a:r>
            <a:r>
              <a:rPr lang="en-US" b="1" dirty="0" err="1"/>
              <a:t>GitHub</a:t>
            </a:r>
            <a:r>
              <a:rPr lang="en-US" dirty="0"/>
              <a:t> – For version control and hosting the project online (optional but recommended).</a:t>
            </a:r>
          </a:p>
          <a:p>
            <a:endParaRPr lang="en-US"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Content Placeholder 3"/>
          <p:cNvSpPr>
            <a:spLocks noGrp="1"/>
          </p:cNvSpPr>
          <p:nvPr>
            <p:ph sz="quarter" idx="1"/>
          </p:nvPr>
        </p:nvSpPr>
        <p:spPr/>
        <p:txBody>
          <a:bodyPr>
            <a:normAutofit fontScale="70000" lnSpcReduction="20000"/>
          </a:bodyPr>
          <a:lstStyle/>
          <a:p>
            <a:r>
              <a:rPr lang="en-US" dirty="0"/>
              <a:t>The portfolio website will be simple, clean, and easy to use. It will have these main parts:</a:t>
            </a:r>
          </a:p>
          <a:p>
            <a:r>
              <a:rPr lang="en-US" b="1" dirty="0"/>
              <a:t>Header and Menu</a:t>
            </a:r>
            <a:endParaRPr lang="en-US" dirty="0"/>
          </a:p>
          <a:p>
            <a:pPr lvl="1"/>
            <a:r>
              <a:rPr lang="en-US" dirty="0"/>
              <a:t>A menu at the top with links to About Me, Skills, Projects, and Contact.</a:t>
            </a:r>
          </a:p>
          <a:p>
            <a:pPr lvl="1"/>
            <a:r>
              <a:rPr lang="en-US" dirty="0"/>
              <a:t>Clicking links will smoothly scroll to the right section.</a:t>
            </a:r>
          </a:p>
          <a:p>
            <a:r>
              <a:rPr lang="en-US" b="1" dirty="0"/>
              <a:t>About Me</a:t>
            </a:r>
            <a:endParaRPr lang="en-US" dirty="0"/>
          </a:p>
          <a:p>
            <a:pPr lvl="1"/>
            <a:r>
              <a:rPr lang="en-US" dirty="0"/>
              <a:t>A short introduction about me with a photo.</a:t>
            </a:r>
          </a:p>
          <a:p>
            <a:r>
              <a:rPr lang="en-US" b="1" dirty="0"/>
              <a:t>Skills</a:t>
            </a:r>
            <a:endParaRPr lang="en-US" dirty="0"/>
          </a:p>
          <a:p>
            <a:pPr lvl="1"/>
            <a:r>
              <a:rPr lang="en-US" dirty="0"/>
              <a:t>A list of the skills I have.</a:t>
            </a:r>
          </a:p>
          <a:p>
            <a:r>
              <a:rPr lang="en-US" b="1" dirty="0"/>
              <a:t>Projects</a:t>
            </a:r>
            <a:endParaRPr lang="en-US" dirty="0"/>
          </a:p>
          <a:p>
            <a:pPr lvl="1"/>
            <a:r>
              <a:rPr lang="en-US" dirty="0"/>
              <a:t>A few of my best projects with short descriptions and links.</a:t>
            </a:r>
          </a:p>
          <a:p>
            <a:r>
              <a:rPr lang="en-US" b="1" dirty="0"/>
              <a:t>Contact</a:t>
            </a:r>
            <a:endParaRPr lang="en-US" dirty="0"/>
          </a:p>
          <a:p>
            <a:pPr lvl="1"/>
            <a:r>
              <a:rPr lang="en-US" dirty="0"/>
              <a:t>A form where visitors can send me a message.</a:t>
            </a:r>
          </a:p>
          <a:p>
            <a:pPr lvl="1"/>
            <a:r>
              <a:rPr lang="en-US" dirty="0"/>
              <a:t>My email and social media links.</a:t>
            </a:r>
          </a:p>
          <a:p>
            <a:r>
              <a:rPr lang="en-US" b="1" dirty="0"/>
              <a:t>Footer</a:t>
            </a:r>
            <a:endParaRPr lang="en-US" dirty="0"/>
          </a:p>
          <a:p>
            <a:pPr lvl="1"/>
            <a:r>
              <a:rPr lang="en-US" dirty="0"/>
              <a:t>Copyright info and extra links.</a:t>
            </a:r>
          </a:p>
          <a:p>
            <a:r>
              <a:rPr lang="en-US" dirty="0"/>
              <a:t>The website will work well on computers, tablets, and phones, so anyone can view it easily.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Content Placeholder 2"/>
          <p:cNvSpPr>
            <a:spLocks noGrp="1"/>
          </p:cNvSpPr>
          <p:nvPr>
            <p:ph sz="quarter" idx="1"/>
          </p:nvPr>
        </p:nvSpPr>
        <p:spPr/>
        <p:txBody>
          <a:bodyPr>
            <a:normAutofit fontScale="92500" lnSpcReduction="10000"/>
          </a:bodyPr>
          <a:lstStyle/>
          <a:p>
            <a:r>
              <a:rPr lang="en-US" b="1" dirty="0"/>
              <a:t>Responsive Design:</a:t>
            </a:r>
            <a:r>
              <a:rPr lang="en-US" dirty="0"/>
              <a:t> The website looks good and works well on all devices, including desktops, tablets, and smartphones.</a:t>
            </a:r>
          </a:p>
          <a:p>
            <a:r>
              <a:rPr lang="en-US" b="1" dirty="0"/>
              <a:t>Navigation Menu:</a:t>
            </a:r>
            <a:r>
              <a:rPr lang="en-US" dirty="0"/>
              <a:t> Easy-to-use menu with links to different sections for quick access.</a:t>
            </a:r>
          </a:p>
          <a:p>
            <a:r>
              <a:rPr lang="en-US" b="1" dirty="0"/>
              <a:t>Smooth Scrolling:</a:t>
            </a:r>
            <a:r>
              <a:rPr lang="en-US" dirty="0"/>
              <a:t> Clicking a menu link smoothly scrolls to the selected section.</a:t>
            </a:r>
          </a:p>
          <a:p>
            <a:r>
              <a:rPr lang="en-US" b="1" dirty="0"/>
              <a:t>About Me Section:</a:t>
            </a:r>
            <a:r>
              <a:rPr lang="en-US" dirty="0"/>
              <a:t> Displays a brief introduction and photo.</a:t>
            </a:r>
          </a:p>
          <a:p>
            <a:r>
              <a:rPr lang="en-US" b="1" dirty="0"/>
              <a:t>Skills Section:</a:t>
            </a:r>
            <a:r>
              <a:rPr lang="en-US" dirty="0"/>
              <a:t> Lists key skills and technologies I know.</a:t>
            </a:r>
          </a:p>
          <a:p>
            <a:r>
              <a:rPr lang="en-US" b="1" dirty="0"/>
              <a:t>Projects Section:</a:t>
            </a:r>
            <a:r>
              <a:rPr lang="en-US" dirty="0"/>
              <a:t> Shows important projects with descriptions and links to live sites or code.</a:t>
            </a:r>
          </a:p>
          <a:p>
            <a:r>
              <a:rPr lang="en-US" b="1" dirty="0"/>
              <a:t>Contact Form:</a:t>
            </a:r>
            <a:r>
              <a:rPr lang="en-US" dirty="0"/>
              <a:t> Visitors can send messages directly through the website.</a:t>
            </a:r>
          </a:p>
          <a:p>
            <a:r>
              <a:rPr lang="en-US" b="1" dirty="0"/>
              <a:t>Form Validation:</a:t>
            </a:r>
            <a:r>
              <a:rPr lang="en-US" dirty="0"/>
              <a:t> Checks that the contact form is filled correctly before submitting.</a:t>
            </a:r>
          </a:p>
          <a:p>
            <a:r>
              <a:rPr lang="en-US" b="1" dirty="0"/>
              <a:t>Footer:</a:t>
            </a:r>
            <a:r>
              <a:rPr lang="en-US" dirty="0"/>
              <a:t> Contains copyright and social media links.</a:t>
            </a:r>
          </a:p>
          <a:p>
            <a:endParaRPr lang="en-US" dirty="0"/>
          </a:p>
        </p:txBody>
      </p:sp>
    </p:spTree>
    <p:extLst>
      <p:ext uri="{BB962C8B-B14F-4D97-AF65-F5344CB8AC3E}">
        <p14:creationId xmlns:p14="http://schemas.microsoft.com/office/powerpoint/2010/main" xmlns="" val="272066061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406</TotalTime>
  <Words>832</Words>
  <Application>Microsoft Office PowerPoint</Application>
  <PresentationFormat>Custom</PresentationFormat>
  <Paragraphs>86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Civic</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lpstr>Github Link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DR MGR ARTS COLLEGE</cp:lastModifiedBy>
  <cp:revision>32</cp:revision>
  <dcterms:created xsi:type="dcterms:W3CDTF">2024-03-29T15:07:22Z</dcterms:created>
  <dcterms:modified xsi:type="dcterms:W3CDTF">2025-09-08T05:57:49Z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