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213264"/>
    <a:srgbClr val="841910"/>
    <a:srgbClr val="DFDDFB"/>
    <a:srgbClr val="213164"/>
    <a:srgbClr val="213163"/>
    <a:srgbClr val="E3E1FB"/>
    <a:srgbClr val="FFAB40"/>
    <a:srgbClr val="FFFF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348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77787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30451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SARATHI S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21CS006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8155 - SURYA COLLEGE OF                  ENGINEERING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68" y="1061544"/>
            <a:ext cx="7882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"""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command-line utility for administrative tasks."""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sys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 main():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os.environ.setdefault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('DJANGO_SETTINGS_MODULE',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music.settings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try: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django.core.management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raise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"Couldn't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Are you sure it's installed and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"available on your PYTHONPATH environment variable? Did you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"forget to activate a virtual environment?"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)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200" y="12954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__name__ == '__main__':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dirty="0" smtClean="0"/>
              <a:t>Homepage</a:t>
            </a:r>
            <a:endParaRPr lang="en-US" b="1" dirty="0"/>
          </a:p>
        </p:txBody>
      </p:sp>
      <p:pic>
        <p:nvPicPr>
          <p:cNvPr id="3" name="Picture 2" descr="1_SmScNHqJkUIhbfnSb7SO0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96" y="1417637"/>
            <a:ext cx="6182710" cy="31342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SCREENSHORTS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cse101\Documents\S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5" y="12858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se101\Documents\S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175" y="9810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03" y="1287517"/>
            <a:ext cx="64953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entire project has been developed and deployed as per the requirements stated by the user.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found to be bug free as per the testing standards that are implemented.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whole system's activities divided are into three major parts like Student, Teacher, and Admin.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would be needing more ding resources to make it a full fledge website using API to take music from different music websites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music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spotify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update with a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future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13526"/>
            <a:ext cx="6135846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Moozeek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WEB APPLICATION USING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</a:t>
            </a:r>
            <a:r>
              <a:rPr lang="en-IN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Existing System</a:t>
            </a:r>
            <a:r>
              <a:rPr lang="en-IN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| </a:t>
            </a:r>
            <a:r>
              <a:rPr lang="en-IN" sz="1600" dirty="0" smtClean="0">
                <a:solidFill>
                  <a:schemeClr val="bg1"/>
                </a:solidFill>
                <a:latin typeface="+mj-lt"/>
              </a:rPr>
              <a:t>Proposed Solution</a:t>
            </a:r>
            <a:r>
              <a:rPr lang="en-IN" sz="1600" b="1" dirty="0" smtClean="0">
                <a:solidFill>
                  <a:srgbClr val="213163"/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 |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Architecture Diagram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Conclusion </a:t>
            </a:r>
            <a:endParaRPr lang="en-US" sz="1600" dirty="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069" y="1450428"/>
            <a:ext cx="7094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primary purpose of this music website is to play, music available in the database of the service, compose custom playlists and suggest similar songs.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with the support of different home pages it make the user interface more interactive and easier by suggesting different genres of music like sad, love, lo-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pop songs etc., and also by providing pre- created playlist according to the users mood.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503" y="1334814"/>
            <a:ext cx="6579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Storage: as now it's an era of online streaming many face problems with number of songs you can store up in your device proportionate with device storage.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Bugs/errors: no matter how many tests and reports are executed for any websites we find various number of unwanted bugs and errors.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interface: the user interface is a key role for deciding a website for music for the user.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993" y="1376855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Music websites serves up many objectives and goals for increasing the number of users and making the developer more aware about the problems facing and fixing them to improve.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All the mainstream music website at present aims to provide high quality of music for user irrespective of which device they are using.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Having good user and creator relationship leads to increase in number of user and enhance collaboration with different platforms where the application can be brought under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</a:t>
            </a:r>
            <a:r>
              <a:rPr lang="en-IN" sz="1600" b="1" dirty="0" smtClean="0">
                <a:solidFill>
                  <a:srgbClr val="213163"/>
                </a:solidFill>
              </a:rPr>
              <a:t>Solution: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5931" y="1576552"/>
            <a:ext cx="6957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 up API - In future we plan to add API system SO that we can receive music input from various websites like YOUTUBE MUSIC, SOPTIFY, YOUTUBE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Adding up of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the system makes the system more interactive for the user and generates music suggestions.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Music Video- For premium user for our website we would like to propose music videos which come along the latest music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883" y="809299"/>
            <a:ext cx="312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Architecture Diagram: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338" y="17236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173" y="1124607"/>
            <a:ext cx="3901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Here we have used the basic software front end design model in order to represent the system architecture of our software model. The above is a simple form of system design diagram which uses front end design.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This shows a loop of functions that need to be executed when this project is implemented. This is a chain of operations through which this project is implemented.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Build-Measure-Learn-Feedback-Loop-own-presentation-based-on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4" y="1114041"/>
            <a:ext cx="3429876" cy="31023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462" y="1755228"/>
            <a:ext cx="7062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is a website which is designed using CSS, Java Script and HTML for its frontend as well as its backend design.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music website "VIBE" is meant to play music which have been made available to the backend of the project. Its is provided with different interactive buttons like PLAY/PAUSE and NEXT/BEFORE.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Also with different pages in accordance with the type of the music the user wants to listen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786" y="861848"/>
            <a:ext cx="510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Module Description: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718</Words>
  <Application>Microsoft Office PowerPoint</Application>
  <PresentationFormat>On-screen Show (16:9)</PresentationFormat>
  <Paragraphs>81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Simple Light</vt:lpstr>
      <vt:lpstr>Slide 1</vt:lpstr>
      <vt:lpstr>Slide 2</vt:lpstr>
      <vt:lpstr>Abstract</vt:lpstr>
      <vt:lpstr>Problem Statement</vt:lpstr>
      <vt:lpstr>Existing System:</vt:lpstr>
      <vt:lpstr>Proposed Solution:</vt:lpstr>
      <vt:lpstr>Slide 7</vt:lpstr>
      <vt:lpstr>Slide 8</vt:lpstr>
      <vt:lpstr>Technology Used</vt:lpstr>
      <vt:lpstr>CODING:</vt:lpstr>
      <vt:lpstr>Slide 11</vt:lpstr>
      <vt:lpstr>Homepage</vt:lpstr>
      <vt:lpstr>SCREENSHORTS</vt:lpstr>
      <vt:lpstr>Slide 14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Windows User</cp:lastModifiedBy>
  <cp:revision>11</cp:revision>
  <dcterms:modified xsi:type="dcterms:W3CDTF">2024-04-30T06:29:13Z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