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 SemiBold"/>
      <p:regular r:id="rId19"/>
      <p:bold r:id="rId20"/>
      <p:italic r:id="rId21"/>
      <p:boldItalic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Nuni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SemiBold-bold.fntdata"/><Relationship Id="rId22" Type="http://schemas.openxmlformats.org/officeDocument/2006/relationships/font" Target="fonts/MontserratSemiBold-boldItalic.fntdata"/><Relationship Id="rId21" Type="http://schemas.openxmlformats.org/officeDocument/2006/relationships/font" Target="fonts/MontserratSemiBold-italic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SemiBold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sarathik900-cmd/Sarathi.A-TNSDC-FWD-DP.gi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214698" y="565200"/>
            <a:ext cx="5631300" cy="9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Project Presentation </a:t>
            </a:r>
            <a:endParaRPr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5837900" y="1400950"/>
            <a:ext cx="26142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2000">
                <a:solidFill>
                  <a:schemeClr val="accent4"/>
                </a:solidFill>
              </a:rPr>
              <a:t>Sarathi A</a:t>
            </a:r>
            <a:endParaRPr b="1" sz="20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2450">
                <a:solidFill>
                  <a:schemeClr val="accent6"/>
                </a:solidFill>
              </a:rPr>
              <a:t>FEATURES AND FUNCTIONALITY</a:t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</p:txBody>
      </p:sp>
      <p:sp>
        <p:nvSpPr>
          <p:cNvPr id="182" name="Google Shape;182;p22"/>
          <p:cNvSpPr txBox="1"/>
          <p:nvPr>
            <p:ph idx="1" type="body"/>
          </p:nvPr>
        </p:nvSpPr>
        <p:spPr>
          <a:xfrm>
            <a:off x="1297500" y="1179125"/>
            <a:ext cx="7038900" cy="3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Responsive design with dark-theme UI</a:t>
            </a:r>
            <a:endParaRPr b="1" sz="20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Animated skill progress bars</a:t>
            </a:r>
            <a:endParaRPr b="1" sz="20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Hover animations on project cards</a:t>
            </a:r>
            <a:endParaRPr b="1" sz="20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Typing effect for profession (using Typed.js)</a:t>
            </a:r>
            <a:endParaRPr b="1" sz="20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 Contact form with basic JS validation</a:t>
            </a:r>
            <a:endParaRPr b="1" sz="20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 Social media integration (YouTube, Instagram, Twitter, etc.)</a:t>
            </a:r>
            <a:endParaRPr b="1" sz="20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 Reload page button</a:t>
            </a:r>
            <a:endParaRPr b="1" sz="20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title"/>
          </p:nvPr>
        </p:nvSpPr>
        <p:spPr>
          <a:xfrm>
            <a:off x="857250" y="566925"/>
            <a:ext cx="6186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843"/>
              <a:buNone/>
            </a:pPr>
            <a:r>
              <a:rPr b="1" lang="en" sz="2450">
                <a:solidFill>
                  <a:schemeClr val="accent6"/>
                </a:solidFill>
              </a:rPr>
              <a:t>RESULTS AND SCREENSHOTS</a:t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843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843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8888"/>
              <a:buNone/>
            </a:pPr>
            <a:r>
              <a:t/>
            </a:r>
            <a:endParaRPr/>
          </a:p>
        </p:txBody>
      </p:sp>
      <p:sp>
        <p:nvSpPr>
          <p:cNvPr id="188" name="Google Shape;188;p23"/>
          <p:cNvSpPr txBox="1"/>
          <p:nvPr>
            <p:ph idx="1" type="body"/>
          </p:nvPr>
        </p:nvSpPr>
        <p:spPr>
          <a:xfrm>
            <a:off x="857250" y="1366250"/>
            <a:ext cx="7479000" cy="3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89" name="Google Shape;189;p23" title="Screenshot (28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00" y="1328575"/>
            <a:ext cx="7479000" cy="3268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2450">
                <a:solidFill>
                  <a:schemeClr val="accent6"/>
                </a:solidFill>
              </a:rPr>
              <a:t>CONCLUSION</a:t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</p:txBody>
      </p:sp>
      <p:sp>
        <p:nvSpPr>
          <p:cNvPr id="195" name="Google Shape;195;p24"/>
          <p:cNvSpPr txBox="1"/>
          <p:nvPr>
            <p:ph idx="1" type="body"/>
          </p:nvPr>
        </p:nvSpPr>
        <p:spPr>
          <a:xfrm>
            <a:off x="1109975" y="13078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Built a modern, responsive portfolio website.</a:t>
            </a:r>
            <a:endParaRPr b="1" sz="20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Helps in showcasing projects &amp; technical skills.</a:t>
            </a:r>
            <a:endParaRPr b="1" sz="20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Acts as a digital resume for opportunities.</a:t>
            </a:r>
            <a:endParaRPr b="1" sz="20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Future Enhancements:</a:t>
            </a:r>
            <a:endParaRPr b="1" sz="20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Connect form to Email/Database.</a:t>
            </a:r>
            <a:endParaRPr b="1" sz="20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Add more projects &amp; blogs.</a:t>
            </a:r>
            <a:endParaRPr b="1" sz="20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Deploy on GitHub Pages / Netlify / Vercel.</a:t>
            </a:r>
            <a:endParaRPr b="1" sz="20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b="1" sz="20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b="1" lang="en" sz="245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GitHub Link</a:t>
            </a:r>
            <a:endParaRPr b="1" sz="245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</p:txBody>
      </p:sp>
      <p:sp>
        <p:nvSpPr>
          <p:cNvPr id="201" name="Google Shape;201;p25"/>
          <p:cNvSpPr txBox="1"/>
          <p:nvPr>
            <p:ph idx="1" type="body"/>
          </p:nvPr>
        </p:nvSpPr>
        <p:spPr>
          <a:xfrm>
            <a:off x="388450" y="1567550"/>
            <a:ext cx="85056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https://github.com/sarathik900-cmd/Sarathi.A-TNSDC-FWD-DP.git</a:t>
            </a:r>
            <a:r>
              <a:rPr b="1" lang="en" sz="2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20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602750" y="214325"/>
            <a:ext cx="8264400" cy="45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450">
                <a:solidFill>
                  <a:schemeClr val="accent6"/>
                </a:solidFill>
              </a:rPr>
              <a:t>                            </a:t>
            </a:r>
            <a:r>
              <a:rPr b="1" lang="en" sz="2450">
                <a:solidFill>
                  <a:schemeClr val="accent4"/>
                </a:solidFill>
              </a:rPr>
              <a:t>Digital Portfolio</a:t>
            </a:r>
            <a:endParaRPr b="1" sz="245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050">
                <a:solidFill>
                  <a:schemeClr val="accent6"/>
                </a:solidFill>
              </a:rPr>
              <a:t>STUDENT NAME:</a:t>
            </a:r>
            <a:r>
              <a:rPr b="1" lang="en" sz="2050">
                <a:solidFill>
                  <a:srgbClr val="FCE5CD"/>
                </a:solidFill>
              </a:rPr>
              <a:t>  Sarathi A</a:t>
            </a:r>
            <a:endParaRPr b="1" sz="2050">
              <a:solidFill>
                <a:srgbClr val="FCE5C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050">
                <a:solidFill>
                  <a:schemeClr val="accent6"/>
                </a:solidFill>
              </a:rPr>
              <a:t>REGISTER NO AND NMID :</a:t>
            </a:r>
            <a:r>
              <a:rPr b="1" lang="en" sz="2050">
                <a:solidFill>
                  <a:srgbClr val="FCE5CD"/>
                </a:solidFill>
              </a:rPr>
              <a:t> 2422k1908 </a:t>
            </a:r>
            <a:endParaRPr b="1" sz="2050">
              <a:solidFill>
                <a:srgbClr val="FCE5C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050">
                <a:solidFill>
                  <a:schemeClr val="accent6"/>
                </a:solidFill>
              </a:rPr>
              <a:t>NMID </a:t>
            </a:r>
            <a:r>
              <a:rPr b="1" lang="en" sz="2050">
                <a:solidFill>
                  <a:srgbClr val="FCE5CD"/>
                </a:solidFill>
              </a:rPr>
              <a:t>: </a:t>
            </a:r>
            <a:r>
              <a:rPr b="1" lang="en" sz="2050">
                <a:solidFill>
                  <a:srgbClr val="FCE5CD"/>
                </a:solidFill>
              </a:rPr>
              <a:t>382024CB17EC41A8D2C4062ACC1453C3</a:t>
            </a:r>
            <a:endParaRPr b="1" sz="2050">
              <a:solidFill>
                <a:srgbClr val="FCE5C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050">
                <a:solidFill>
                  <a:schemeClr val="accent6"/>
                </a:solidFill>
              </a:rPr>
              <a:t>DEPARTMENT: </a:t>
            </a:r>
            <a:r>
              <a:rPr b="1" lang="en" sz="2050">
                <a:solidFill>
                  <a:srgbClr val="FCE5CD"/>
                </a:solidFill>
              </a:rPr>
              <a:t>BSC.COMPUTER SCIENCE</a:t>
            </a:r>
            <a:endParaRPr b="1" sz="2050">
              <a:solidFill>
                <a:srgbClr val="FCE5C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050">
                <a:solidFill>
                  <a:schemeClr val="accent6"/>
                </a:solidFill>
              </a:rPr>
              <a:t>COLLEGE: </a:t>
            </a:r>
            <a:r>
              <a:rPr b="1" lang="en" sz="2050">
                <a:solidFill>
                  <a:srgbClr val="FCE5CD"/>
                </a:solidFill>
              </a:rPr>
              <a:t>CHIKKANNA GOVT ARTS &amp; SCIENCE </a:t>
            </a:r>
            <a:endParaRPr b="1" sz="2050">
              <a:solidFill>
                <a:srgbClr val="FCE5C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050">
                <a:solidFill>
                  <a:srgbClr val="FCE5CD"/>
                </a:solidFill>
              </a:rPr>
              <a:t>                     COLLEGE BHARATHIAR UNIVERSITY </a:t>
            </a:r>
            <a:endParaRPr b="1" sz="2050">
              <a:solidFill>
                <a:srgbClr val="FCE5C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050">
                <a:solidFill>
                  <a:srgbClr val="FCE5CD"/>
                </a:solidFill>
              </a:rPr>
              <a:t>                     TIRUPUR                      </a:t>
            </a:r>
            <a:endParaRPr b="1" sz="2050">
              <a:solidFill>
                <a:srgbClr val="FCE5CD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2450">
                <a:solidFill>
                  <a:schemeClr val="accent6"/>
                </a:solidFill>
              </a:rPr>
              <a:t>PROJECT TITLE</a:t>
            </a:r>
            <a:endParaRPr b="1" sz="2450">
              <a:solidFill>
                <a:schemeClr val="accent6"/>
              </a:solidFill>
            </a:endParaRPr>
          </a:p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1691250" y="1527375"/>
            <a:ext cx="5761500" cy="17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2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    </a:t>
            </a:r>
            <a:r>
              <a:rPr b="1" lang="en" sz="25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Portfolio Website</a:t>
            </a:r>
            <a:endParaRPr b="1" sz="25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25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  "Showcasing My Skills &amp; Projects"</a:t>
            </a:r>
            <a:endParaRPr b="1" sz="25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2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2450">
                <a:solidFill>
                  <a:schemeClr val="accent6"/>
                </a:solidFill>
              </a:rPr>
              <a:t>AGENDA</a:t>
            </a:r>
            <a:endParaRPr b="1" sz="2450">
              <a:solidFill>
                <a:schemeClr val="accent6"/>
              </a:solidFill>
            </a:endParaRPr>
          </a:p>
        </p:txBody>
      </p:sp>
      <p:sp>
        <p:nvSpPr>
          <p:cNvPr id="146" name="Google Shape;146;p16"/>
          <p:cNvSpPr txBox="1"/>
          <p:nvPr>
            <p:ph idx="1" type="body"/>
          </p:nvPr>
        </p:nvSpPr>
        <p:spPr>
          <a:xfrm>
            <a:off x="1297500" y="1205900"/>
            <a:ext cx="7038900" cy="37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AutoNum type="arabicPeriod"/>
            </a:pPr>
            <a:r>
              <a:rPr b="1" lang="en" sz="2000">
                <a:solidFill>
                  <a:schemeClr val="accent4"/>
                </a:solidFill>
              </a:rPr>
              <a:t>Problem Statement</a:t>
            </a:r>
            <a:endParaRPr b="1" sz="2000">
              <a:solidFill>
                <a:schemeClr val="accent4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AutoNum type="arabicPeriod"/>
            </a:pPr>
            <a:r>
              <a:rPr b="1" lang="en" sz="2000">
                <a:solidFill>
                  <a:schemeClr val="accent4"/>
                </a:solidFill>
              </a:rPr>
              <a:t>Project Overview</a:t>
            </a:r>
            <a:endParaRPr b="1" sz="2000">
              <a:solidFill>
                <a:schemeClr val="accent4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AutoNum type="arabicPeriod"/>
            </a:pPr>
            <a:r>
              <a:rPr b="1" lang="en" sz="2000">
                <a:solidFill>
                  <a:schemeClr val="accent4"/>
                </a:solidFill>
              </a:rPr>
              <a:t>End Users</a:t>
            </a:r>
            <a:endParaRPr b="1" sz="2000">
              <a:solidFill>
                <a:schemeClr val="accent4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AutoNum type="arabicPeriod"/>
            </a:pPr>
            <a:r>
              <a:rPr b="1" lang="en" sz="2000">
                <a:solidFill>
                  <a:schemeClr val="accent4"/>
                </a:solidFill>
              </a:rPr>
              <a:t>Tools and Technologies</a:t>
            </a:r>
            <a:endParaRPr b="1" sz="2000">
              <a:solidFill>
                <a:schemeClr val="accent4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AutoNum type="arabicPeriod"/>
            </a:pPr>
            <a:r>
              <a:rPr b="1" lang="en" sz="2000">
                <a:solidFill>
                  <a:schemeClr val="accent4"/>
                </a:solidFill>
              </a:rPr>
              <a:t>Portfolio design and Layout</a:t>
            </a:r>
            <a:endParaRPr b="1" sz="2000">
              <a:solidFill>
                <a:schemeClr val="accent4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AutoNum type="arabicPeriod"/>
            </a:pPr>
            <a:r>
              <a:rPr b="1" lang="en" sz="2000">
                <a:solidFill>
                  <a:schemeClr val="accent4"/>
                </a:solidFill>
              </a:rPr>
              <a:t>Features and Functionality</a:t>
            </a:r>
            <a:endParaRPr b="1" sz="2000">
              <a:solidFill>
                <a:schemeClr val="accent4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AutoNum type="arabicPeriod"/>
            </a:pPr>
            <a:r>
              <a:rPr b="1" lang="en" sz="2000">
                <a:solidFill>
                  <a:schemeClr val="accent4"/>
                </a:solidFill>
              </a:rPr>
              <a:t>Results and Screenshots</a:t>
            </a:r>
            <a:endParaRPr b="1" sz="2000">
              <a:solidFill>
                <a:schemeClr val="accent4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AutoNum type="arabicPeriod"/>
            </a:pPr>
            <a:r>
              <a:rPr b="1" lang="en" sz="2000">
                <a:solidFill>
                  <a:schemeClr val="accent4"/>
                </a:solidFill>
              </a:rPr>
              <a:t>Conclusion</a:t>
            </a:r>
            <a:endParaRPr b="1" sz="2000">
              <a:solidFill>
                <a:schemeClr val="accent4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AutoNum type="arabicPeriod"/>
            </a:pPr>
            <a:r>
              <a:rPr b="1" lang="en" sz="2000">
                <a:solidFill>
                  <a:schemeClr val="accent4"/>
                </a:solidFill>
              </a:rPr>
              <a:t>Github Link</a:t>
            </a:r>
            <a:endParaRPr b="1" sz="20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7572"/>
              <a:buNone/>
            </a:pPr>
            <a:r>
              <a:rPr b="1" lang="en" sz="2733">
                <a:solidFill>
                  <a:schemeClr val="accent6"/>
                </a:solidFill>
              </a:rPr>
              <a:t>PROBLEM STATEMENT</a:t>
            </a:r>
            <a:endParaRPr b="1" sz="26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888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8888"/>
              <a:buNone/>
            </a:pPr>
            <a:r>
              <a:t/>
            </a:r>
            <a:endParaRPr/>
          </a:p>
        </p:txBody>
      </p:sp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Many developers struggle to showcase skills effectively.</a:t>
            </a:r>
            <a:endParaRPr b="1" sz="20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Need a personal brand presence online.</a:t>
            </a:r>
            <a:endParaRPr b="1" sz="20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Traditional resumes don’t highlight interactive projects.</a:t>
            </a:r>
            <a:endParaRPr b="1" sz="20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Solution: A responsive, modern portfolio website.</a:t>
            </a:r>
            <a:endParaRPr b="1" sz="20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20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60">
                <a:solidFill>
                  <a:schemeClr val="accent6"/>
                </a:solidFill>
                <a:highlight>
                  <a:schemeClr val="dk1"/>
                </a:highlight>
              </a:rPr>
              <a:t>PROJECT OVERVIEW</a:t>
            </a:r>
            <a:endParaRPr b="1" sz="2460">
              <a:solidFill>
                <a:schemeClr val="accent6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60">
              <a:solidFill>
                <a:schemeClr val="accent6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60">
              <a:solidFill>
                <a:schemeClr val="accent6"/>
              </a:solidFill>
              <a:highlight>
                <a:schemeClr val="dk1"/>
              </a:highlight>
            </a:endParaRPr>
          </a:p>
        </p:txBody>
      </p:sp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A personal portfolio website that displays:</a:t>
            </a:r>
            <a:endParaRPr b="1" sz="20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Introduction &amp; About Me</a:t>
            </a:r>
            <a:endParaRPr b="1" sz="20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Skills (with animations)</a:t>
            </a:r>
            <a:endParaRPr b="1" sz="20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Project showcase cards</a:t>
            </a:r>
            <a:endParaRPr b="1" sz="20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Contact form</a:t>
            </a:r>
            <a:endParaRPr b="1" sz="20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Social media links</a:t>
            </a:r>
            <a:endParaRPr b="1" sz="20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Designed with modern UI/UX + animations for better engagement.</a:t>
            </a:r>
            <a:endParaRPr b="1" sz="20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b="1" sz="20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2450">
                <a:solidFill>
                  <a:schemeClr val="accent6"/>
                </a:solidFill>
              </a:rPr>
              <a:t>WHO ARE THE END USERS?</a:t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</p:txBody>
      </p:sp>
      <p:sp>
        <p:nvSpPr>
          <p:cNvPr id="164" name="Google Shape;164;p19"/>
          <p:cNvSpPr txBox="1"/>
          <p:nvPr>
            <p:ph idx="1" type="body"/>
          </p:nvPr>
        </p:nvSpPr>
        <p:spPr>
          <a:xfrm>
            <a:off x="1297500" y="143360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Hiring Managers / Recruiters – to check skills and experience.</a:t>
            </a:r>
            <a:endParaRPr b="1" sz="20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Clients – for freelance opportunities.</a:t>
            </a:r>
            <a:endParaRPr b="1" sz="20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Peers &amp; Friends – networking &amp; collaboration.</a:t>
            </a:r>
            <a:endParaRPr b="1" sz="20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General Visitors – to follow on social platforms (YouTube, Instagram, X, etc.).</a:t>
            </a:r>
            <a:endParaRPr b="1" sz="20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b="1" sz="20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2450">
                <a:solidFill>
                  <a:schemeClr val="accent6"/>
                </a:solidFill>
              </a:rPr>
              <a:t>TOOLS AND TECHNIQUES</a:t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</p:txBody>
      </p:sp>
      <p:sp>
        <p:nvSpPr>
          <p:cNvPr id="170" name="Google Shape;170;p20"/>
          <p:cNvSpPr txBox="1"/>
          <p:nvPr>
            <p:ph idx="1" type="body"/>
          </p:nvPr>
        </p:nvSpPr>
        <p:spPr>
          <a:xfrm>
            <a:off x="1297500" y="121930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Frontend Tools:</a:t>
            </a:r>
            <a:endParaRPr b="1" sz="20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HTML5, CSS3, JavaScript</a:t>
            </a:r>
            <a:endParaRPr b="1" sz="20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Typed.js (typing animation)</a:t>
            </a:r>
            <a:endParaRPr b="1" sz="20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FontAwesome (icons)</a:t>
            </a:r>
            <a:endParaRPr b="1" sz="20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Other Tools:</a:t>
            </a:r>
            <a:endParaRPr b="1" sz="20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Visual Studio Code</a:t>
            </a:r>
            <a:endParaRPr b="1" sz="20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Git &amp; GitHub (Version Control)</a:t>
            </a:r>
            <a:endParaRPr b="1" sz="20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Canva/PowerPoint (for presentation and branding).</a:t>
            </a:r>
            <a:endParaRPr b="1" sz="20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20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b="1" sz="20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2450">
                <a:solidFill>
                  <a:schemeClr val="accent6"/>
                </a:solidFill>
              </a:rPr>
              <a:t>PORTFOLIO DESIGN AND LAYOUT</a:t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</p:txBody>
      </p:sp>
      <p:sp>
        <p:nvSpPr>
          <p:cNvPr id="176" name="Google Shape;176;p21"/>
          <p:cNvSpPr txBox="1"/>
          <p:nvPr>
            <p:ph idx="1" type="body"/>
          </p:nvPr>
        </p:nvSpPr>
        <p:spPr>
          <a:xfrm>
            <a:off x="1203750" y="1307850"/>
            <a:ext cx="7038900" cy="3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Sections of Website:</a:t>
            </a:r>
            <a:endParaRPr b="1" sz="20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"/>
              <a:buAutoNum type="arabicPeriod"/>
            </a:pPr>
            <a:r>
              <a:rPr b="1" lang="en" sz="2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Header &amp; Navigation</a:t>
            </a:r>
            <a:endParaRPr b="1" sz="20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"/>
              <a:buAutoNum type="arabicPeriod"/>
            </a:pPr>
            <a:r>
              <a:rPr b="1" lang="en" sz="2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Home Section (Intro, Typing Animation, Social Links)</a:t>
            </a:r>
            <a:endParaRPr b="1" sz="20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"/>
              <a:buAutoNum type="arabicPeriod"/>
            </a:pPr>
            <a:r>
              <a:rPr b="1" lang="en" sz="2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About Section (Personal Bio + Photo)</a:t>
            </a:r>
            <a:endParaRPr b="1" sz="20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"/>
              <a:buAutoNum type="arabicPeriod"/>
            </a:pPr>
            <a:r>
              <a:rPr b="1" lang="en" sz="2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Skills Section (with Progress Bars &amp; Animations)</a:t>
            </a:r>
            <a:endParaRPr b="1" sz="20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"/>
              <a:buAutoNum type="arabicPeriod"/>
            </a:pPr>
            <a:r>
              <a:rPr b="1" lang="en" sz="2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Projects Section (Card-based Layout)</a:t>
            </a:r>
            <a:endParaRPr b="1" sz="20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"/>
              <a:buAutoNum type="arabicPeriod"/>
            </a:pPr>
            <a:r>
              <a:rPr b="1" lang="en" sz="2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Contact Form (with JS Validation)</a:t>
            </a:r>
            <a:endParaRPr b="1" sz="20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Roboto"/>
              <a:buAutoNum type="arabicPeriod"/>
            </a:pPr>
            <a:r>
              <a:rPr b="1" lang="en" sz="2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Footer</a:t>
            </a:r>
            <a:endParaRPr b="1" sz="20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b="1" sz="20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