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1" r:id="rId2"/>
  </p:sldMasterIdLst>
  <p:notesMasterIdLst>
    <p:notesMasterId r:id="rId13"/>
  </p:notesMasterIdLst>
  <p:sldIdLst>
    <p:sldId id="258" r:id="rId3"/>
    <p:sldId id="259" r:id="rId4"/>
    <p:sldId id="261" r:id="rId5"/>
    <p:sldId id="260" r:id="rId6"/>
    <p:sldId id="262" r:id="rId7"/>
    <p:sldId id="276" r:id="rId8"/>
    <p:sldId id="263" r:id="rId9"/>
    <p:sldId id="264" r:id="rId10"/>
    <p:sldId id="277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043C-0282-4062-80AB-3BEEB0D6456B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21343-3459-4321-90D7-5CF0E095E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E3D0-DF7D-4DA8-A0A1-4C27B95FE39A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6FCA-22BE-4AF6-A46B-C738A5860ED5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AC66-5CDB-4CE6-BE6A-EDDFE0D8F3AA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8D8CAC-2F1A-4A04-A43C-F0AAFA87CDCC}" type="datetime1">
              <a:rPr lang="en-US" smtClean="0"/>
              <a:t>8/22/2022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228600" y="6248400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CS8392 Object Oriented Programming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B441F4-C54F-44AE-9898-3AE9E70829E1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848F50-420E-48F9-92E5-023E934F5AE3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7260BD-96FA-4CD4-AB7B-2380C39167E5}" type="datetime1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9CA107-DD79-44BC-8981-CD04849158E7}" type="datetime1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EE3518-8A9C-43FF-9B30-E24AF3ACBAB5}" type="datetime1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F9E399-0D23-4F3F-ADFC-59E6A5184823}" type="datetime1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AB30F33-BF75-4D5E-B76C-2B720F0DEB2A}" type="datetime1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3143-449C-4B7C-9B4A-6F79ABB2CEE9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D6A702-F223-42E5-A496-4C8103F5144B}" type="datetime1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FF6FD-6CB5-48EC-A52D-D515D1B2E72F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A6128E-96C8-435F-9ABB-BDBF6DCE3586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D94E2-1475-494A-94A4-05B4583DA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248400"/>
            <a:ext cx="27432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36A4-F4F0-46FF-B0E0-87DE65183B71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7AAE-8086-4D75-9DD4-3A9C38A7F0D9}" type="datetime1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61F0-9D46-4719-9A5D-37055230AF17}" type="datetime1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8975-D929-4297-ABB9-54FF2933D8F8}" type="datetime1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62E3-6A0E-4A1D-A70A-09913EEECA65}" type="datetime1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8766-768A-4C7A-9F77-666DC256E534}" type="datetime1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59DB-980F-418B-A931-8B9C2BF9811E}" type="datetime1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01FF-EFEB-461F-89F2-F3B5B121C83A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8934C64-078D-4770-8892-F92A53A8E620}" type="datetime1">
              <a:rPr lang="en-US" smtClean="0"/>
              <a:t>8/22/2022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CS3391 Object Oriented Programming                Dr.D.Sivaganesan  PSGiTech / CSE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1CB2C36-CF82-45F5-B18D-A2449224698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:\Users\PSG\Desktop\logo.png"/>
          <p:cNvPicPr/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28600" y="6172200"/>
            <a:ext cx="53339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672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434340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CS3391Object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Oriented Programming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Dr.D.Sivaganesan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Professor, </a:t>
            </a:r>
          </a:p>
          <a:p>
            <a:pPr algn="ctr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PSGiTech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/ CSE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3544728" cy="450056"/>
          </a:xfrm>
        </p:spPr>
        <p:txBody>
          <a:bodyPr/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CS3391 Object Oriented Programming                Dr.D.Sivaganesan  PSGiTech / CSE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773328" cy="372269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6866" name="AutoShape 2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AutoShape 4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0" name="AutoShape 6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2" name="AutoShape 8" descr="Business Thank-You Letter Examples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4" name="AutoShape 10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6" name="AutoShape 12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8" name="AutoShape 14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0" name="AutoShape 16" descr="Thank You Images, Stock Photos &amp; Vectors | Shutterstock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19400" y="2743200"/>
            <a:ext cx="3454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95400"/>
            <a:ext cx="8153400" cy="4724400"/>
          </a:xfrm>
        </p:spPr>
        <p:txBody>
          <a:bodyPr>
            <a:normAutofit/>
          </a:bodyPr>
          <a:lstStyle/>
          <a:p>
            <a:r>
              <a:rPr lang="en-US" altLang="en-AU" sz="3600" dirty="0" err="1" smtClean="0">
                <a:latin typeface="Times New Roman" pitchFamily="18" charset="0"/>
                <a:cs typeface="Times New Roman" pitchFamily="18" charset="0"/>
              </a:rPr>
              <a:t>javac</a:t>
            </a:r>
            <a:r>
              <a:rPr lang="en-US" altLang="en-AU" sz="3600" dirty="0" smtClean="0">
                <a:latin typeface="Times New Roman" pitchFamily="18" charset="0"/>
                <a:cs typeface="Times New Roman" pitchFamily="18" charset="0"/>
              </a:rPr>
              <a:t> - The Java Compiler</a:t>
            </a:r>
          </a:p>
          <a:p>
            <a:r>
              <a:rPr lang="en-US" altLang="en-AU" sz="3600" dirty="0" smtClean="0">
                <a:latin typeface="Times New Roman" pitchFamily="18" charset="0"/>
                <a:cs typeface="Times New Roman" pitchFamily="18" charset="0"/>
              </a:rPr>
              <a:t>java -  The Java Interpreter</a:t>
            </a:r>
          </a:p>
          <a:p>
            <a:r>
              <a:rPr lang="en-US" altLang="en-AU" sz="3200" dirty="0" err="1" smtClean="0">
                <a:latin typeface="Times New Roman" pitchFamily="18" charset="0"/>
                <a:cs typeface="Times New Roman" pitchFamily="18" charset="0"/>
              </a:rPr>
              <a:t>jdb</a:t>
            </a:r>
            <a:r>
              <a:rPr lang="en-US" altLang="en-AU" sz="3200" dirty="0" smtClean="0">
                <a:latin typeface="Times New Roman" pitchFamily="18" charset="0"/>
                <a:cs typeface="Times New Roman" pitchFamily="18" charset="0"/>
              </a:rPr>
              <a:t>-    The Java Debugger</a:t>
            </a:r>
          </a:p>
          <a:p>
            <a:r>
              <a:rPr lang="en-US" altLang="en-AU" sz="3200" dirty="0" err="1" smtClean="0">
                <a:latin typeface="Times New Roman" pitchFamily="18" charset="0"/>
                <a:cs typeface="Times New Roman" pitchFamily="18" charset="0"/>
              </a:rPr>
              <a:t>appletviewer</a:t>
            </a:r>
            <a:r>
              <a:rPr lang="en-US" altLang="en-AU" sz="3200" dirty="0" smtClean="0">
                <a:latin typeface="Times New Roman" pitchFamily="18" charset="0"/>
                <a:cs typeface="Times New Roman" pitchFamily="18" charset="0"/>
              </a:rPr>
              <a:t> -Tool to run the applets</a:t>
            </a:r>
          </a:p>
          <a:p>
            <a:r>
              <a:rPr lang="en-US" altLang="en-AU" sz="3200" dirty="0" err="1" smtClean="0">
                <a:latin typeface="Times New Roman" pitchFamily="18" charset="0"/>
                <a:cs typeface="Times New Roman" pitchFamily="18" charset="0"/>
              </a:rPr>
              <a:t>javap</a:t>
            </a:r>
            <a:r>
              <a:rPr lang="en-US" altLang="en-AU" sz="3200" dirty="0" smtClean="0">
                <a:latin typeface="Times New Roman" pitchFamily="18" charset="0"/>
                <a:cs typeface="Times New Roman" pitchFamily="18" charset="0"/>
              </a:rPr>
              <a:t> - to print the Java </a:t>
            </a:r>
            <a:r>
              <a:rPr lang="en-US" altLang="en-AU" sz="3200" dirty="0" err="1" smtClean="0">
                <a:latin typeface="Times New Roman" pitchFamily="18" charset="0"/>
                <a:cs typeface="Times New Roman" pitchFamily="18" charset="0"/>
              </a:rPr>
              <a:t>bytecode</a:t>
            </a:r>
            <a:endParaRPr lang="en-US" altLang="en-AU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AU" sz="3200" dirty="0" err="1" smtClean="0">
                <a:latin typeface="Times New Roman" pitchFamily="18" charset="0"/>
                <a:cs typeface="Times New Roman" pitchFamily="18" charset="0"/>
              </a:rPr>
              <a:t>javadoc</a:t>
            </a:r>
            <a:r>
              <a:rPr lang="en-US" altLang="en-AU" sz="3200" dirty="0" smtClean="0">
                <a:latin typeface="Times New Roman" pitchFamily="18" charset="0"/>
                <a:cs typeface="Times New Roman" pitchFamily="18" charset="0"/>
              </a:rPr>
              <a:t> - documentation generator</a:t>
            </a:r>
          </a:p>
          <a:p>
            <a:r>
              <a:rPr lang="en-US" altLang="en-AU" sz="3200" dirty="0" err="1" smtClean="0">
                <a:latin typeface="Times New Roman" pitchFamily="18" charset="0"/>
                <a:cs typeface="Times New Roman" pitchFamily="18" charset="0"/>
              </a:rPr>
              <a:t>javah</a:t>
            </a:r>
            <a:r>
              <a:rPr lang="en-US" altLang="en-AU" sz="3200" dirty="0" smtClean="0">
                <a:latin typeface="Times New Roman" pitchFamily="18" charset="0"/>
                <a:cs typeface="Times New Roman" pitchFamily="18" charset="0"/>
              </a:rPr>
              <a:t> - creates C header files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0800"/>
            <a:ext cx="3849528" cy="372269"/>
          </a:xfrm>
        </p:spPr>
        <p:txBody>
          <a:bodyPr/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CS3391 Object Oriented Programming                Dr.D.Sivaganesan  PSGiTech / CSE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228600"/>
            <a:ext cx="5334000" cy="792162"/>
          </a:xfrm>
        </p:spPr>
        <p:txBody>
          <a:bodyPr>
            <a:normAutofit/>
          </a:bodyPr>
          <a:lstStyle/>
          <a:p>
            <a:pPr algn="ctr"/>
            <a:r>
              <a:rPr lang="en-US" altLang="en-AU" sz="3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Java Development Kit</a:t>
            </a:r>
            <a:endParaRPr lang="en-US" sz="36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4" name="AutoShape 2" descr="James Gosling - founder of java"/>
          <p:cNvSpPr>
            <a:spLocks noChangeAspect="1" noChangeArrowheads="1"/>
          </p:cNvSpPr>
          <p:nvPr/>
        </p:nvSpPr>
        <p:spPr bwMode="auto">
          <a:xfrm>
            <a:off x="155575" y="-2047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5447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1905000" y="304800"/>
            <a:ext cx="5334000" cy="792162"/>
          </a:xfrm>
          <a:prstGeom prst="rect">
            <a:avLst/>
          </a:prstGeom>
        </p:spPr>
        <p:txBody>
          <a:bodyPr vert="horz" rtlCol="0" anchor="ctr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Structure of Java Program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38200" y="1397000"/>
          <a:ext cx="6781800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800"/>
              </a:tblGrid>
              <a:tr h="1006533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Comments Section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006533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Import / Package section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006533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 definition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069801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Main class definition with main method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3468528" cy="450056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lvl="0" algn="ctr">
              <a:defRPr/>
            </a:pPr>
            <a:r>
              <a:rPr lang="en-US" sz="4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Simple Java </a:t>
            </a:r>
            <a:r>
              <a:rPr lang="en-US" sz="44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Progarm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487679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class Simple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(“Hello Java World");</a:t>
            </a:r>
          </a:p>
          <a:p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}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71800" y="990600"/>
            <a:ext cx="5708736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Keyword class to create a new class followed by class name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08336" y="1219200"/>
            <a:ext cx="4634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248400"/>
            <a:ext cx="3544728" cy="524669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main( ) method definition</a:t>
            </a:r>
            <a:endParaRPr lang="en-US" sz="4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4800599"/>
          </a:xfrm>
        </p:spPr>
        <p:txBody>
          <a:bodyPr>
            <a:normAutofit fontScale="92500"/>
          </a:bodyPr>
          <a:lstStyle/>
          <a:p>
            <a:pPr marL="0" indent="0">
              <a:buClr>
                <a:srgbClr val="C00000"/>
              </a:buClr>
              <a:buFont typeface="Wingdings" pitchFamily="2" charset="2"/>
              <a:buChar char="v"/>
            </a:pPr>
            <a:r>
              <a:rPr lang="en-US" sz="3300" b="1" dirty="0" smtClean="0">
                <a:latin typeface="Times New Roman" pitchFamily="18" charset="0"/>
                <a:cs typeface="Times New Roman" pitchFamily="18" charset="0"/>
              </a:rPr>
              <a:t>public – access modifier</a:t>
            </a:r>
          </a:p>
          <a:p>
            <a:pPr marL="0" indent="0">
              <a:buClr>
                <a:srgbClr val="C00000"/>
              </a:buClr>
              <a:buFont typeface="Wingdings" pitchFamily="2" charset="2"/>
              <a:buChar char="v"/>
            </a:pPr>
            <a:r>
              <a:rPr lang="en-US" sz="3300" b="1" dirty="0" smtClean="0">
                <a:latin typeface="Times New Roman" pitchFamily="18" charset="0"/>
                <a:cs typeface="Times New Roman" pitchFamily="18" charset="0"/>
              </a:rPr>
              <a:t>static – allows main() to be called by all objects</a:t>
            </a:r>
          </a:p>
          <a:p>
            <a:pPr marL="0" indent="0">
              <a:buClr>
                <a:srgbClr val="C00000"/>
              </a:buClr>
              <a:buFont typeface="Wingdings" pitchFamily="2" charset="2"/>
              <a:buChar char="v"/>
            </a:pPr>
            <a:r>
              <a:rPr lang="en-US" sz="3300" b="1" dirty="0" smtClean="0">
                <a:latin typeface="Times New Roman" pitchFamily="18" charset="0"/>
                <a:cs typeface="Times New Roman" pitchFamily="18" charset="0"/>
              </a:rPr>
              <a:t>void – return type</a:t>
            </a:r>
          </a:p>
          <a:p>
            <a:pPr marL="0" indent="0">
              <a:buClr>
                <a:srgbClr val="C00000"/>
              </a:buClr>
              <a:buFont typeface="Wingdings" pitchFamily="2" charset="2"/>
              <a:buChar char="v"/>
            </a:pPr>
            <a:r>
              <a:rPr lang="en-US" sz="3300" b="1" dirty="0" smtClean="0">
                <a:latin typeface="Times New Roman" pitchFamily="18" charset="0"/>
                <a:cs typeface="Times New Roman" pitchFamily="18" charset="0"/>
              </a:rPr>
              <a:t>main – called when java application begins</a:t>
            </a:r>
          </a:p>
          <a:p>
            <a:pPr marL="0" indent="0">
              <a:buClr>
                <a:srgbClr val="C00000"/>
              </a:buClr>
              <a:buFont typeface="Wingdings" pitchFamily="2" charset="2"/>
              <a:buChar char="v"/>
            </a:pPr>
            <a:r>
              <a:rPr lang="en-US" sz="3300" b="1" dirty="0" smtClean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3300" b="1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3300" b="1" dirty="0" smtClean="0">
                <a:latin typeface="Times New Roman" pitchFamily="18" charset="0"/>
                <a:cs typeface="Times New Roman" pitchFamily="18" charset="0"/>
              </a:rPr>
              <a:t>[] – array of instances of class String</a:t>
            </a:r>
          </a:p>
          <a:p>
            <a:pPr marL="0" indent="0">
              <a:buClr>
                <a:srgbClr val="C00000"/>
              </a:buClr>
              <a:buFont typeface="Wingdings" pitchFamily="2" charset="2"/>
              <a:buChar char="v"/>
            </a:pPr>
            <a:r>
              <a:rPr lang="en-US" sz="3300" b="1" dirty="0" smtClean="0">
                <a:latin typeface="Times New Roman" pitchFamily="18" charset="0"/>
                <a:cs typeface="Times New Roman" pitchFamily="18" charset="0"/>
              </a:rPr>
              <a:t>System – predefined class</a:t>
            </a:r>
          </a:p>
          <a:p>
            <a:pPr marL="0" indent="0">
              <a:buClr>
                <a:srgbClr val="C00000"/>
              </a:buClr>
              <a:buFont typeface="Wingdings" pitchFamily="2" charset="2"/>
              <a:buChar char="v"/>
            </a:pPr>
            <a:r>
              <a:rPr lang="en-US" sz="3300" b="1" dirty="0" smtClean="0">
                <a:latin typeface="Times New Roman" pitchFamily="18" charset="0"/>
                <a:cs typeface="Times New Roman" pitchFamily="18" charset="0"/>
              </a:rPr>
              <a:t>out – output stream connected to the console</a:t>
            </a:r>
          </a:p>
          <a:p>
            <a:pPr marL="0" indent="0">
              <a:buClr>
                <a:srgbClr val="C00000"/>
              </a:buClr>
              <a:buFont typeface="Wingdings" pitchFamily="2" charset="2"/>
              <a:buChar char="v"/>
            </a:pPr>
            <a:r>
              <a:rPr lang="en-US" sz="3400" b="1" dirty="0" err="1" smtClean="0">
                <a:latin typeface="Times New Roman" pitchFamily="18" charset="0"/>
                <a:cs typeface="Times New Roman" pitchFamily="18" charset="0"/>
              </a:rPr>
              <a:t>println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400" b="1" dirty="0" err="1" smtClean="0">
                <a:latin typeface="Times New Roman" pitchFamily="18" charset="0"/>
                <a:cs typeface="Times New Roman" pitchFamily="18" charset="0"/>
              </a:rPr>
              <a:t>println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() displays the string passed to it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3BD8-A6E9-478E-B3E1-D70C94CBC8C8}" type="slidenum">
              <a:rPr lang="en-US"/>
              <a:pPr/>
              <a:t>6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Compiling and Running of Java Code</a:t>
            </a:r>
            <a:endParaRPr lang="en-US" sz="36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1581150" y="1752600"/>
            <a:ext cx="6953250" cy="3657600"/>
          </a:xfrm>
          <a:prstGeom prst="rect">
            <a:avLst/>
          </a:prstGeom>
          <a:noFill/>
        </p:spPr>
      </p:pic>
      <p:sp>
        <p:nvSpPr>
          <p:cNvPr id="7" name="Title 4"/>
          <p:cNvSpPr txBox="1">
            <a:spLocks/>
          </p:cNvSpPr>
          <p:nvPr/>
        </p:nvSpPr>
        <p:spPr>
          <a:xfrm>
            <a:off x="228600" y="2362200"/>
            <a:ext cx="1600200" cy="3048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Stage 1 :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457200" y="4191000"/>
            <a:ext cx="1600200" cy="3048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Stage 2 :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4685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Compiling and Running of Java Code</a:t>
            </a:r>
            <a:endParaRPr lang="en-US" sz="3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Java Source file:</a:t>
            </a:r>
          </a:p>
          <a:p>
            <a:pPr marL="688975" indent="-404813">
              <a:buClrTx/>
              <a:buFont typeface="+mj-lt"/>
              <a:buAutoNum type="arabicPeriod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Notepad –any editor </a:t>
            </a:r>
          </a:p>
          <a:p>
            <a:pPr marL="688975" indent="-404813">
              <a:buClrTx/>
              <a:buFont typeface="+mj-lt"/>
              <a:buAutoNum type="arabicPeriod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Case Sensitive</a:t>
            </a:r>
          </a:p>
          <a:p>
            <a:pPr marL="688975" indent="-404813">
              <a:buClrTx/>
              <a:buFont typeface="+mj-lt"/>
              <a:buAutoNum type="arabicPeriod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filename.java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(Extension)-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it should be main class name 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To Compile  and Run the Program: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Source file :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Simple.java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2. To compile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javac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Simple.java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3. It Produces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Simple.class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file(byte code version).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4. To run :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java Simple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324600"/>
            <a:ext cx="3849528" cy="448469"/>
          </a:xfrm>
        </p:spPr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315" name="AutoShape 3" descr="Java Features"/>
          <p:cNvSpPr>
            <a:spLocks noChangeAspect="1" noChangeArrowheads="1"/>
          </p:cNvSpPr>
          <p:nvPr/>
        </p:nvSpPr>
        <p:spPr bwMode="auto">
          <a:xfrm>
            <a:off x="155575" y="-9572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r="50967" b="44928"/>
          <a:stretch>
            <a:fillRect/>
          </a:stretch>
        </p:blipFill>
        <p:spPr bwMode="auto">
          <a:xfrm>
            <a:off x="609600" y="4572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382000" cy="5245291"/>
          </a:xfrm>
        </p:spPr>
        <p:txBody>
          <a:bodyPr>
            <a:normAutofit fontScale="92500" lnSpcReduction="10000"/>
          </a:bodyPr>
          <a:lstStyle/>
          <a:p>
            <a:pPr marL="624078" indent="-514350">
              <a:buClrTx/>
              <a:buSzPct val="70000"/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Copy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jdk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1.7 into c:\prgram files \java of your system</a:t>
            </a:r>
          </a:p>
          <a:p>
            <a:pPr marL="624078" indent="-514350">
              <a:buClrTx/>
              <a:buSzPct val="70000"/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Select my computer -&gt;properties-&gt;Advanced system setting</a:t>
            </a:r>
          </a:p>
          <a:p>
            <a:pPr marL="624078" indent="-514350">
              <a:buClrTx/>
              <a:buSzPct val="70000"/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Select environment variable</a:t>
            </a:r>
          </a:p>
          <a:p>
            <a:pPr marL="624078" indent="-514350">
              <a:buClrTx/>
              <a:buSzPct val="70000"/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system variable window select new button</a:t>
            </a:r>
          </a:p>
          <a:p>
            <a:pPr marL="624078" indent="-514350">
              <a:buClrTx/>
              <a:buSzPct val="70000"/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text box type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path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in value textbox copy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jdk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1.7 bin file. </a:t>
            </a:r>
          </a:p>
          <a:p>
            <a:pPr marL="624078" indent="-514350">
              <a:buClrTx/>
              <a:buSzPct val="7000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C:\Program Files(x86)\Java\jdk1.7.0_21\bin;</a:t>
            </a:r>
          </a:p>
          <a:p>
            <a:pPr marL="624078" indent="-514350">
              <a:buClrTx/>
              <a:buSzPct val="70000"/>
              <a:buAutoNum type="arabicPeriod" startAt="6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system variable window select new button</a:t>
            </a:r>
          </a:p>
          <a:p>
            <a:pPr marL="624078" indent="-514350">
              <a:buClrTx/>
              <a:buSzPct val="7000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7.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In text box type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Classpath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in value textbox copy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jdk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1.7 lib file. </a:t>
            </a:r>
          </a:p>
          <a:p>
            <a:pPr marL="624078" indent="-514350">
              <a:buClrTx/>
              <a:buSzPct val="7000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C:\Program Files(x86)\Java\jdk1.7.0_21\lib;</a:t>
            </a:r>
          </a:p>
          <a:p>
            <a:pPr marL="624078" indent="-514350">
              <a:buClrTx/>
              <a:buSzPct val="70000"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ClrTx/>
              <a:buSzPct val="70000"/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CS3391 Object Oriented Programming                Dr.D.Sivaganesan  PSGiTech /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94E2-1475-494A-94A4-05B4583DA6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Steps to install </a:t>
            </a:r>
            <a:r>
              <a:rPr lang="en-US" sz="3600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jdk</a:t>
            </a:r>
            <a:r>
              <a:rPr lang="en-US" sz="3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1.7</a:t>
            </a:r>
            <a:endParaRPr lang="en-US" sz="36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Words>416</Words>
  <Application>Microsoft Office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Custom Design</vt:lpstr>
      <vt:lpstr>Concourse</vt:lpstr>
      <vt:lpstr>Slide 1</vt:lpstr>
      <vt:lpstr>Java Development Kit</vt:lpstr>
      <vt:lpstr>Slide 3</vt:lpstr>
      <vt:lpstr> Simple Java Progarm</vt:lpstr>
      <vt:lpstr>main( ) method definition</vt:lpstr>
      <vt:lpstr>Compiling and Running of Java Code</vt:lpstr>
      <vt:lpstr>Compiling and Running of Java Code</vt:lpstr>
      <vt:lpstr>Slide 8</vt:lpstr>
      <vt:lpstr>Steps to install jdk 1.7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SIVAGANESAN</dc:creator>
  <cp:lastModifiedBy>Harikrishnan</cp:lastModifiedBy>
  <cp:revision>102</cp:revision>
  <dcterms:created xsi:type="dcterms:W3CDTF">2020-08-02T13:05:44Z</dcterms:created>
  <dcterms:modified xsi:type="dcterms:W3CDTF">2022-08-22T03:28:54Z</dcterms:modified>
</cp:coreProperties>
</file>