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1" r:id="rId2"/>
  </p:sldMasterIdLst>
  <p:notesMasterIdLst>
    <p:notesMasterId r:id="rId21"/>
  </p:notesMasterIdLst>
  <p:sldIdLst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21343-3459-4321-90D7-5CF0E095E5F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B6A3-0813-41FF-A169-8E417ADD7E9E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5356-7188-444B-8A53-925D57DF8F6F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9B28-D530-464E-88D3-C924E010C267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1A3385-C1DD-46CE-ACDB-6C9D87B2290F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54034B-6DCA-4FF4-B23E-014E6A628313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9503F5-2656-432F-B834-7627111D7784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87F19F-3900-43B7-AEE9-CFF50BD11C8B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A5C12-0DE0-4F0B-962E-DF8486A8AAA0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089B6A-85FB-4D99-BDB4-C502E779AA9D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98759-5CAD-46EC-A8FF-C9956E1C2E76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AD6E22-9E1C-4EE4-9668-5B6096767C0C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64E-C0DE-4F72-B996-A69561F18B2C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3A4575-4728-44D4-8371-C76BD5BE2CFA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C7C5C-37F1-4453-B5C8-955C041FF2D9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2E258A-44DE-4060-93D7-8871EAD945C7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E842-1DCE-4EA2-9F0B-53FEEC28AB10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CAB-A033-4D25-ACBB-157AB31B3CA5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AB34-A171-4A34-9D36-4B554274D55F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CFD-86BF-4DDE-8C66-137DBD491AC6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82B3-3FE5-41FC-A6CA-64BF84D81828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5D1-D66D-4A84-A31E-AE7D05B1B020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DD21-554D-4DA2-9D2F-4BA400C7632F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D896-1372-49CD-94F0-15D0023F3A57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A95943-0A39-4D9D-9705-3899435AEFA9}" type="datetime1">
              <a:rPr lang="en-US" smtClean="0"/>
              <a:pPr/>
              <a:t>8/22/2022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CS3391 Object 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Abstraction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Encapsulation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 Communications </a:t>
            </a:r>
          </a:p>
          <a:p>
            <a:pPr>
              <a:buFont typeface="Wingdings" pitchFamily="2" charset="2"/>
              <a:buChar char="v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6209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Basic Concepts of OOP</a:t>
            </a:r>
            <a:endParaRPr lang="en-US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8229600" cy="3657600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 means a real word entity such as Car, table etc. 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Any entity that has state and behavior is known as an object.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object has three characteristics: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state: represents data (value)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behavior: represents the behavior (functionality)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Unique Identity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00600" y="990600"/>
            <a:ext cx="37338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Object</a:t>
            </a:r>
            <a:b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Ob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3886200" cy="1865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327660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Collection of objects is called class. It is a logical entity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class can also be defined as a blueprint from which you can create an individual object. 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class consists of Data members and methods with access modifiers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6971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274638"/>
            <a:ext cx="5105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2" descr="C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25908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2971799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Abstraction refers to the act of representing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essential features without including the background details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or explanations.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Abstraction is the feature of extracting only the required information from objects. 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6971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762000"/>
            <a:ext cx="54102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Abstraction </a:t>
            </a:r>
            <a:endParaRPr lang="en-US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6" name="Picture 2" descr="Object oriented Programming"/>
          <p:cNvPicPr>
            <a:picLocks noChangeAspect="1" noChangeArrowheads="1"/>
          </p:cNvPicPr>
          <p:nvPr/>
        </p:nvPicPr>
        <p:blipFill>
          <a:blip r:embed="rId2"/>
          <a:srcRect t="10191" r="52212" b="49045"/>
          <a:stretch>
            <a:fillRect/>
          </a:stretch>
        </p:blipFill>
        <p:spPr bwMode="auto">
          <a:xfrm>
            <a:off x="533400" y="228600"/>
            <a:ext cx="29718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959291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wrapping up of data and functions into a single unit is known as encapsulation.</a:t>
            </a:r>
          </a:p>
          <a:p>
            <a:pPr algn="just">
              <a:buClr>
                <a:srgbClr val="C00000"/>
              </a:buClr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Hiding – Security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209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0" y="1219200"/>
            <a:ext cx="4876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Encapsulation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6082" name="Picture 2" descr="Object oriented Programming"/>
          <p:cNvPicPr>
            <a:picLocks noChangeAspect="1" noChangeArrowheads="1"/>
          </p:cNvPicPr>
          <p:nvPr/>
        </p:nvPicPr>
        <p:blipFill>
          <a:blip r:embed="rId2"/>
          <a:srcRect l="53097" t="10191" b="49045"/>
          <a:stretch>
            <a:fillRect/>
          </a:stretch>
        </p:blipFill>
        <p:spPr bwMode="auto">
          <a:xfrm>
            <a:off x="228600" y="457200"/>
            <a:ext cx="2171700" cy="1828800"/>
          </a:xfrm>
          <a:prstGeom prst="rect">
            <a:avLst/>
          </a:prstGeom>
          <a:noFill/>
        </p:spPr>
      </p:pic>
      <p:sp>
        <p:nvSpPr>
          <p:cNvPr id="46086" name="AutoShape 6" descr="Bone Health Capsule Manufacturer in Asansol West Bengal India b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087" name="Picture 7" descr="C:\Users\SIVAGANESAN\Desktop\bone-health-capsule-1557986984-4908078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28600"/>
            <a:ext cx="15240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492691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Inheritance can be defined as the procedure or mechanism of acquiring all the properties and behavior of one class to another, 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Acquiring the properties and behavior of child class from the parent class.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one object acquires all the properties and behaviors of another object,  known as inheritance</a:t>
            </a:r>
            <a:r>
              <a:rPr lang="en-US" dirty="0" smtClean="0"/>
              <a:t>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Reusability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6971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43400" y="914400"/>
            <a:ext cx="3962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Inheritance </a:t>
            </a:r>
            <a:endParaRPr lang="en-US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58" name="Picture 2" descr="Object oriented Programming"/>
          <p:cNvPicPr>
            <a:picLocks noChangeAspect="1" noChangeArrowheads="1"/>
          </p:cNvPicPr>
          <p:nvPr/>
        </p:nvPicPr>
        <p:blipFill>
          <a:blip r:embed="rId2"/>
          <a:srcRect t="52654" r="52212"/>
          <a:stretch>
            <a:fillRect/>
          </a:stretch>
        </p:blipFill>
        <p:spPr bwMode="auto">
          <a:xfrm>
            <a:off x="685800" y="304800"/>
            <a:ext cx="2819400" cy="2124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400"/>
            <a:ext cx="7772400" cy="3581400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Polymorphism is derived from two Greek words, namely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poly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morphos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Poly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means many and 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morphos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means forms. </a:t>
            </a:r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Polymorphism means existing in multiple forms. Polymorphism is the ability to take more than one form.</a:t>
            </a:r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one task is performed by different ways i.e. known as polymorphism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6209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67200" y="914400"/>
            <a:ext cx="4038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Polymorphism</a:t>
            </a:r>
            <a:b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 descr="Object oriented Programming"/>
          <p:cNvPicPr>
            <a:picLocks noChangeAspect="1" noChangeArrowheads="1"/>
          </p:cNvPicPr>
          <p:nvPr/>
        </p:nvPicPr>
        <p:blipFill>
          <a:blip r:embed="rId2"/>
          <a:srcRect l="51327" t="52654"/>
          <a:stretch>
            <a:fillRect/>
          </a:stretch>
        </p:blipFill>
        <p:spPr bwMode="auto">
          <a:xfrm>
            <a:off x="609600" y="304800"/>
            <a:ext cx="2667000" cy="2124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14800" y="685800"/>
            <a:ext cx="464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Object Communication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09" name="Picture 1" descr="C:\Users\SIVAGANESAN\Desktop\178-1786279_user-communication-icon-communication-icon-transparent-clipar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2829230" cy="3014662"/>
          </a:xfrm>
          <a:prstGeom prst="rect">
            <a:avLst/>
          </a:prstGeom>
          <a:noFill/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914400" y="3429000"/>
            <a:ext cx="7162800" cy="22098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just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Objects communicate with one another by sending and receiving information to each other on demand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153400" cy="281939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 programming language is a type of written language that tells computers what to do in order to work. 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Programming languages are used to make all the computer programs and computer software. 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programming language is like a set of instructions that the computer follows to do something.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849528" cy="372269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43000"/>
            <a:ext cx="53340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Language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omputer programming, Advantages &amp; disadvantages of being a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57200"/>
            <a:ext cx="2960688" cy="2217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Developments in Software Technology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Developments in software technology continue to be dynamic. 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New tools and techniques are announced in quick succession. 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has forced the software engineers and industry to continuously look for new approaches to software design and development</a:t>
            </a:r>
          </a:p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468528" cy="450056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Developments in Software Technology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81138"/>
            <a:ext cx="5334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00800" y="23622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ADD,SUB,MUL,DIV 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 Z80,8085MP,8086 MP.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4800600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English Words and Symbols +,*,-,/ ..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 C++,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Java,Small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Talk..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34290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English Words and Symbols +,*,-,/ ..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Basic,Cobol,C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rot="10800000" flipV="1">
            <a:off x="4343400" y="2654587"/>
            <a:ext cx="2057400" cy="19174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rot="10800000" flipV="1">
            <a:off x="4495800" y="3844499"/>
            <a:ext cx="1905000" cy="13964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4800600" y="5181600"/>
            <a:ext cx="1600200" cy="5582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Procedure Oriented Programming(POP)</a:t>
            </a:r>
            <a:endParaRPr lang="en-US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229600" cy="436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5562600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 divided  into  small  parts 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Procedure Oriented Programming(POP)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31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849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Object-Oriented Programming(OOP)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62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57200" y="510540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Program   is   divided   into   parts called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objects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Object-Oriented Programming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(OOP) is a programming language model organized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around objects rather than actions and data. 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An object-oriented program can be characterized as data controlling access to code.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Definition - 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8495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POP </a:t>
            </a:r>
            <a:r>
              <a:rPr lang="en-US" sz="4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OOP</a:t>
            </a:r>
            <a:endParaRPr lang="en-US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762000"/>
          <a:ext cx="8077200" cy="5278978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295335">
                <a:tc>
                  <a:txBody>
                    <a:bodyPr/>
                    <a:lstStyle/>
                    <a:p>
                      <a:pPr marL="0" marR="3810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Procedure-Oriented Programming (POP)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Object-Oriented Programming(OOP)</a:t>
                      </a:r>
                      <a:endParaRPr lang="en-US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19">
                <a:tc>
                  <a:txBody>
                    <a:bodyPr/>
                    <a:lstStyle/>
                    <a:p>
                      <a:pPr marL="7620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POP,  program  is  divided  into  small  parts  called </a:t>
                      </a:r>
                      <a:r>
                        <a:rPr lang="en-US" sz="14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functions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5080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  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OOP,   program   is   divided   into   parts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11430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called </a:t>
                      </a:r>
                      <a:r>
                        <a:rPr lang="en-US" sz="14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objects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15">
                <a:tc>
                  <a:txBody>
                    <a:bodyPr/>
                    <a:lstStyle/>
                    <a:p>
                      <a:pPr marL="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</a:t>
                      </a:r>
                      <a:r>
                        <a:rPr lang="en-US" sz="1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POP,Importance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is not given to data but </a:t>
                      </a:r>
                      <a:r>
                        <a:rPr lang="en-US" sz="14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tofunctions</a:t>
                      </a:r>
                      <a:r>
                        <a:rPr lang="en-US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as well as sequence of actions to </a:t>
                      </a:r>
                      <a:r>
                        <a:rPr lang="en-US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be done.</a:t>
                      </a:r>
                    </a:p>
                    <a:p>
                      <a:pPr marL="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OOP, Importance is given to the data </a:t>
                      </a:r>
                      <a:r>
                        <a:rPr lang="en-US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rather than 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procedures or functions because it works as a </a:t>
                      </a:r>
                      <a:r>
                        <a:rPr lang="en-US" sz="14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real world</a:t>
                      </a:r>
                      <a:r>
                        <a:rPr lang="en-US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508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35">
                <a:tc>
                  <a:txBody>
                    <a:bodyPr/>
                    <a:lstStyle/>
                    <a:p>
                      <a:pPr marL="762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POP follows </a:t>
                      </a:r>
                      <a:r>
                        <a:rPr lang="en-US" sz="14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Top Down approach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OOP follows </a:t>
                      </a:r>
                      <a:r>
                        <a:rPr lang="en-US" sz="14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Bottom Up approach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97">
                <a:tc>
                  <a:txBody>
                    <a:bodyPr/>
                    <a:lstStyle/>
                    <a:p>
                      <a:pPr marL="762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POP does not have any access </a:t>
                      </a:r>
                      <a:r>
                        <a:rPr lang="en-US" sz="1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specifier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OOP has access </a:t>
                      </a:r>
                      <a:r>
                        <a:rPr lang="en-US" sz="1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specifiers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named Public, Private, Protected, etc.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97">
                <a:tc>
                  <a:txBody>
                    <a:bodyPr/>
                    <a:lstStyle/>
                    <a:p>
                      <a:pPr marL="762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POP, Data can move freely from function to function in the system.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OOP, objects can move and communicate with each other through member functions.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97">
                <a:tc>
                  <a:txBody>
                    <a:bodyPr/>
                    <a:lstStyle/>
                    <a:p>
                      <a:pPr marL="7620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 add new data and function in POP is not so easy.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OOP provides an easy way to add new data and  function.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45">
                <a:tc>
                  <a:txBody>
                    <a:bodyPr/>
                    <a:lstStyle/>
                    <a:p>
                      <a:pPr marL="762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 POP,  Most  function  uses  Global  data  for sharing that can be accessed freely from function to function in the system.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OOP, data can not move easily from function to </a:t>
                      </a:r>
                      <a:r>
                        <a:rPr lang="en-US" sz="1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function,it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can be kept public or private so we can control the access of data.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97">
                <a:tc>
                  <a:txBody>
                    <a:bodyPr/>
                    <a:lstStyle/>
                    <a:p>
                      <a:pPr marL="762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POP does not have any proper way for hiding data so it is </a:t>
                      </a:r>
                      <a:r>
                        <a:rPr lang="en-US" sz="14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less secure</a:t>
                      </a:r>
                      <a:r>
                        <a:rPr lang="en-US" sz="1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OOP  provides  Data  Hiding  so  provides </a:t>
                      </a:r>
                      <a:r>
                        <a:rPr lang="en-US" sz="14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more security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732">
                <a:tc>
                  <a:txBody>
                    <a:bodyPr/>
                    <a:lstStyle/>
                    <a:p>
                      <a:pPr marL="762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POP, Overloading is not possible</a:t>
                      </a:r>
                      <a:r>
                        <a:rPr lang="en-US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762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OOP, overloading is possible in the form of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Function Overloading and Operator Overloading.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732">
                <a:tc>
                  <a:txBody>
                    <a:bodyPr/>
                    <a:lstStyle/>
                    <a:p>
                      <a:pPr marL="762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Example  of  POP  are  :  C,  VB,  FORTRAN, Pascal.</a:t>
                      </a:r>
                      <a:endParaRPr lang="en-US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Example of OOP  are : C++, JAVA,  VB.NET,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C#.NET.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586" marR="6358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853</Words>
  <Application>Microsoft Office PowerPoint</Application>
  <PresentationFormat>On-screen Show (4:3)</PresentationFormat>
  <Paragraphs>132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Custom Design</vt:lpstr>
      <vt:lpstr>Concourse</vt:lpstr>
      <vt:lpstr>Slide 1</vt:lpstr>
      <vt:lpstr>Programming Language</vt:lpstr>
      <vt:lpstr>Developments in Software Technology</vt:lpstr>
      <vt:lpstr>Developments in Software Technology</vt:lpstr>
      <vt:lpstr>Procedure Oriented Programming(POP)</vt:lpstr>
      <vt:lpstr>Procedure Oriented Programming(POP)</vt:lpstr>
      <vt:lpstr>Object-Oriented Programming(OOP)</vt:lpstr>
      <vt:lpstr>Definition - OOP </vt:lpstr>
      <vt:lpstr>POP vs OOP</vt:lpstr>
      <vt:lpstr>Basic Concepts of OOP</vt:lpstr>
      <vt:lpstr>Object </vt:lpstr>
      <vt:lpstr>Class</vt:lpstr>
      <vt:lpstr>Data Abstraction </vt:lpstr>
      <vt:lpstr>Data Encapsulation </vt:lpstr>
      <vt:lpstr>Inheritance </vt:lpstr>
      <vt:lpstr>Polymorphism </vt:lpstr>
      <vt:lpstr>Object Communication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61</cp:revision>
  <dcterms:created xsi:type="dcterms:W3CDTF">2020-08-02T13:05:44Z</dcterms:created>
  <dcterms:modified xsi:type="dcterms:W3CDTF">2022-08-22T03:41:10Z</dcterms:modified>
</cp:coreProperties>
</file>