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721" r:id="rId2"/>
  </p:sldMasterIdLst>
  <p:notesMasterIdLst>
    <p:notesMasterId r:id="rId21"/>
  </p:notesMasterIdLst>
  <p:sldIdLst>
    <p:sldId id="258" r:id="rId3"/>
    <p:sldId id="296" r:id="rId4"/>
    <p:sldId id="295" r:id="rId5"/>
    <p:sldId id="297" r:id="rId6"/>
    <p:sldId id="298" r:id="rId7"/>
    <p:sldId id="281" r:id="rId8"/>
    <p:sldId id="283" r:id="rId9"/>
    <p:sldId id="263" r:id="rId10"/>
    <p:sldId id="264" r:id="rId11"/>
    <p:sldId id="277" r:id="rId12"/>
    <p:sldId id="286" r:id="rId13"/>
    <p:sldId id="287" r:id="rId14"/>
    <p:sldId id="288" r:id="rId15"/>
    <p:sldId id="285" r:id="rId16"/>
    <p:sldId id="289" r:id="rId17"/>
    <p:sldId id="293" r:id="rId18"/>
    <p:sldId id="294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3043C-0282-4062-80AB-3BEEB0D6456B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21343-3459-4321-90D7-5CF0E095E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481C-8ED3-40BA-91B6-692A8E37927B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FCAC-642C-420D-9480-4DDE31D17E2C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995E-BC74-451E-A9C4-E224DCE4F743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AE52B20-9FE8-4409-8457-8EDD091B8B49}" type="datetime1">
              <a:rPr lang="en-US" smtClean="0"/>
              <a:t>9/6/2022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Placeholder 1"/>
          <p:cNvSpPr txBox="1">
            <a:spLocks/>
          </p:cNvSpPr>
          <p:nvPr userDrawn="1"/>
        </p:nvSpPr>
        <p:spPr>
          <a:xfrm>
            <a:off x="228600" y="6248400"/>
            <a:ext cx="2743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CS8392 Object Oriented Programming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42554E-2C90-4A4F-A1B3-F593B97AAF16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4A16EC-8B7A-478C-AE50-0C435E58E07C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0577BD-5A74-461B-B640-66E42163DD4D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0A7D0A-7C35-4393-BBDC-FBFA24663BBB}" type="datetime1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6A6F14-3016-4CDE-BC5A-0E79060AB30F}" type="datetime1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6E229E-8974-4157-BA7A-6C231ADDACB2}" type="datetime1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C1DD3EA-7E21-4E0C-969D-D43A1A1B9F8F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5E9A6-2F00-4686-B836-45DB880D605E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D590C36-E84F-430F-ACB1-E2B2CD5DD555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C0B18D-64C0-42C0-8CEF-193A48A4549E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6B777C-3A9F-42E8-AE4C-4B812E7778EB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248400"/>
            <a:ext cx="27432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2FC9-F589-441C-9CB6-CE318EEF02EC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A671-254F-410C-BC9B-F72F26EB4A27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574D-29D5-40BF-A1AE-E087C160311D}" type="datetime1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CA5C-83FF-4174-992C-C3AA3EEF3B13}" type="datetime1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B7EA-F5EE-4D7D-BC7F-0004A1A52F10}" type="datetime1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F200-E03B-4185-8F9B-0923B5BBE063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6BDF-775D-4B6A-943B-C58920B86F64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B8167-1B30-41C7-8C98-669FA9B32B1C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1422627-30AF-48BE-A6DE-BDC8CF574086}" type="datetime1">
              <a:rPr lang="en-US" smtClean="0"/>
              <a:t>9/6/2022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:\Users\PSG\Desktop\logo.png"/>
          <p:cNvPicPr/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228600" y="6172200"/>
            <a:ext cx="53339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672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799"/>
            <a:ext cx="8229600" cy="434340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CS3391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Object Oriented Programming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Dr.D.Sivaganesan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Professor,</a:t>
            </a:r>
          </a:p>
          <a:p>
            <a:pPr algn="ctr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PSGiTech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/ CSE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3544728" cy="450056"/>
          </a:xfrm>
        </p:spPr>
        <p:txBody>
          <a:bodyPr/>
          <a:lstStyle/>
          <a:p>
            <a:r>
              <a:rPr lang="en-IN" smtClean="0">
                <a:latin typeface="Times New Roman" pitchFamily="18" charset="0"/>
                <a:cs typeface="Times New Roman" pitchFamily="18" charset="0"/>
              </a:rPr>
              <a:t>CS3391 Object Oriented Programming                Dr.D.Sivaganesan PSGiTech / CSE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382000" cy="5943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Assignment Operator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assignment operator is the single equal sign,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Syntax: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= expression;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Here, the type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must be compatible with the type of expression.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Ex: 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x, y, z;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   x = y = z = 100; // set x, y, and z to 100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This fragment sets the variables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100 using a single statement.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Ternary Operator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	Ternary operator in java is used as one liner replacement for if-then-else statement and used a lot in java programming. it is the only conditional operator which takes three operands.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Syntax: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expression1 ? expression2 : expression3</a:t>
            </a:r>
          </a:p>
          <a:p>
            <a:pPr lvl="1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a=2;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b=5;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min=(a&lt;b)?a:b;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248400"/>
            <a:ext cx="3544728" cy="5246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321491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A programming language uses control statements to control the flow of execution of program based on certain conditions.</a:t>
            </a:r>
          </a:p>
          <a:p>
            <a:pPr lvl="2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Selection statements</a:t>
            </a:r>
          </a:p>
          <a:p>
            <a:pPr lvl="2">
              <a:buFont typeface="Wingdings" pitchFamily="2" charset="2"/>
              <a:buChar char="Ø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Iterative Statements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Selection Statements</a:t>
            </a:r>
          </a:p>
          <a:p>
            <a:pPr lvl="2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</a:t>
            </a:r>
          </a:p>
          <a:p>
            <a:pPr lvl="2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if-else</a:t>
            </a:r>
          </a:p>
          <a:p>
            <a:pPr lvl="2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nested-if</a:t>
            </a:r>
          </a:p>
          <a:p>
            <a:pPr lvl="2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if-else-if</a:t>
            </a:r>
          </a:p>
          <a:p>
            <a:pPr lvl="2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switch-case</a:t>
            </a:r>
          </a:p>
          <a:p>
            <a:pPr lvl="2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jump – break, continue, return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5447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28600"/>
            <a:ext cx="7924800" cy="381000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CONTROL STATEMENTS </a:t>
            </a:r>
            <a:br>
              <a:rPr lang="en-US" sz="28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ITERATIVE STATEMENTS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In programming languages, loops are used to execute a set of instructions/functions repeatedly when some conditions become true.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There are three types of loops in java.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while loop</a:t>
            </a:r>
          </a:p>
          <a:p>
            <a:pPr lvl="2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do-while loop</a:t>
            </a:r>
          </a:p>
          <a:p>
            <a:pPr lvl="2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or loop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 each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5447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6209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762000" y="990600"/>
            <a:ext cx="2438400" cy="3505200"/>
          </a:xfrm>
          <a:prstGeom prst="rect">
            <a:avLst/>
          </a:prstGeom>
          <a:noFill/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4267200" y="1066800"/>
            <a:ext cx="4191000" cy="3657600"/>
          </a:xfrm>
          <a:prstGeom prst="rect">
            <a:avLst/>
          </a:prstGeom>
          <a:noFill/>
        </p:spPr>
      </p:pic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5181600" y="4876800"/>
            <a:ext cx="2590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if-else Statement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762000" y="4953000"/>
            <a:ext cx="2590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Statement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3468528" cy="450056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lvl="0" algn="ctr">
              <a:defRPr/>
            </a:pPr>
            <a:r>
              <a:rPr lang="en-US" sz="4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Nested if statement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/>
            </a:extLst>
          </a:blip>
          <a:srcRect l="980" t="1587" r="980" b="3175"/>
          <a:stretch>
            <a:fillRect/>
          </a:stretch>
        </p:blipFill>
        <p:spPr bwMode="auto">
          <a:xfrm>
            <a:off x="914400" y="990600"/>
            <a:ext cx="7620000" cy="4572000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>
          <a:xfrm rot="5400000">
            <a:off x="8419703" y="3695303"/>
            <a:ext cx="228600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248400"/>
            <a:ext cx="3544728" cy="5246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lvl="0" algn="ctr">
              <a:defRPr/>
            </a:pPr>
            <a:r>
              <a:rPr lang="en-US" sz="4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if else if ladder statement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696200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77000"/>
            <a:ext cx="3697128" cy="2960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9200" y="228600"/>
            <a:ext cx="67818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switch statement</a:t>
            </a:r>
            <a:endParaRPr lang="en-US" sz="36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381000" y="838200"/>
            <a:ext cx="838200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6971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0"/>
            <a:ext cx="7848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Looping /Iterative / Repetitive Statements </a:t>
            </a:r>
            <a:endParaRPr lang="en-US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457201" y="1143000"/>
            <a:ext cx="2209800" cy="3505200"/>
          </a:xfrm>
          <a:prstGeom prst="rect">
            <a:avLst/>
          </a:prstGeom>
          <a:noFill/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3505200" y="1066800"/>
            <a:ext cx="2171700" cy="3581400"/>
          </a:xfrm>
          <a:prstGeom prst="rect">
            <a:avLst/>
          </a:prstGeom>
          <a:noFill/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6172200" y="1295400"/>
            <a:ext cx="2438400" cy="3505200"/>
          </a:xfrm>
          <a:prstGeom prst="rect">
            <a:avLst/>
          </a:prstGeom>
          <a:noFill/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762000" y="5181600"/>
            <a:ext cx="7543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hile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loop                                 do while loop                    for loop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0800"/>
            <a:ext cx="3773328" cy="3722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6866" name="AutoShape 2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8" name="AutoShape 4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0" name="AutoShape 6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2" name="AutoShape 8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4" name="AutoShape 10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6" name="AutoShape 12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8" name="AutoShape 14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80" name="AutoShape 16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19400" y="2743200"/>
            <a:ext cx="3454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class Box {                                       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Multiple Objects</a:t>
            </a: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double width; double height; double depth;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  }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mulobjects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{  public static void main(String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[]) 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{  Box mybox1 = new Box();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Box mybox2= new Box(); 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double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vol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//assign values to mybox1's instance variables 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mybox1.width=10; 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mybox1.height=20; 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mybox1.depth=5;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/* assign different values to mybox2's instance variables */ 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mybox2.width=3; 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mybox2.height=6;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mybox2.depth=9;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// compute volume of first box</a:t>
            </a:r>
          </a:p>
          <a:p>
            <a:pPr>
              <a:buNone/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vol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= mybox1.width * mybox1.height * mybox1.depth;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(" mybox1  Volume is " +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vol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// compute volume of second box</a:t>
            </a:r>
          </a:p>
          <a:p>
            <a:pPr>
              <a:buNone/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vol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= mybox2.width * mybox2.height * mybox2.depth;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(" mybox2 Volume is " +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vol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);   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            }     }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4685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4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Assigning Object Reference Variables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 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Box b1 = new Box();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Box b2 = b1;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b2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being assigned a reference to a copy of the object referred to by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b1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b1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b2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will both refer to the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same object. The assignment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did not allocate any memory or copy any part of the original  object.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It simply makes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refer to the same object as does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Thus, any changes made to the object through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will affect the object to which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referring, since they are the same object.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6971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248400"/>
            <a:ext cx="3773328" cy="5246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79249"/>
            <a:ext cx="80772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class Box {                                               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double width; double height; double depth;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}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mulobjects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{  public static void main(String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[])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  Box mybox1 = new Box();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Box mybox2=  mybox1;  //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Assigning Object Reference Variables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double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vol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//assign values to mybox1's instance variables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mybox1.width=10;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mybox1.height=20;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mybox1.depth=5;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/* assign different values to mybox2's instance variables */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mybox2.width=3;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mybox2.height=6;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mybox2.depth=9;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// compute volume of first box</a:t>
            </a:r>
          </a:p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vol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mybox1.width * mybox1.height * mybox1.depth; </a:t>
            </a:r>
          </a:p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 mybox1  Volume is " +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vol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// compute volume of second box</a:t>
            </a:r>
          </a:p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vol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mybox2.width * mybox2.height * mybox2.depth;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 mybox2   Volume is " +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vol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);  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      }     }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245291"/>
          </a:xfrm>
        </p:spPr>
        <p:txBody>
          <a:bodyPr>
            <a:normAutofit lnSpcReduction="10000"/>
          </a:bodyPr>
          <a:lstStyle/>
          <a:p>
            <a:pPr marL="120650" indent="-11113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Operator is a symbol , used to perform specified operation.</a:t>
            </a:r>
          </a:p>
          <a:p>
            <a:pPr marL="120650" indent="-11113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provides a rich set of operators to manipulate variables.  </a:t>
            </a:r>
          </a:p>
          <a:p>
            <a:pPr marL="120650" indent="-11113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operators into the following groups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Arithmetic Operators</a:t>
            </a:r>
          </a:p>
          <a:p>
            <a:pPr lvl="0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Increment and Decrement</a:t>
            </a:r>
          </a:p>
          <a:p>
            <a:pPr lvl="0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Bitwise Operators</a:t>
            </a:r>
          </a:p>
          <a:p>
            <a:pPr lvl="0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Relational Operators</a:t>
            </a:r>
          </a:p>
          <a:p>
            <a:pPr lvl="0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Boolean Operators</a:t>
            </a:r>
          </a:p>
          <a:p>
            <a:pPr lvl="0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Assignment Operator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Ternary Operator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4685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0"/>
            <a:ext cx="7315200" cy="7921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Operators in Java</a:t>
            </a:r>
            <a:endParaRPr lang="en-US" sz="3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33400" y="304801"/>
            <a:ext cx="764352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dirty="0" smtClean="0"/>
              <a:t>Arithmetic Operators</a:t>
            </a:r>
            <a:endParaRPr lang="en-US" dirty="0" smtClean="0"/>
          </a:p>
          <a:p>
            <a:r>
              <a:rPr lang="en-US" dirty="0" smtClean="0"/>
              <a:t> 	Arithmetic operators are used to manipulate mathematical expressions.</a:t>
            </a:r>
            <a:endParaRPr lang="en-GB" dirty="0">
              <a:latin typeface="Helvetica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924800" cy="44196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597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248400"/>
            <a:ext cx="3544728" cy="5246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304801"/>
            <a:ext cx="8610600" cy="2362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Bitwise Operators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Java defines several bitwise operators that can be applied to the integer types: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short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byte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These operators act upon the individual bits of their operands.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838200" y="2514600"/>
            <a:ext cx="8001000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4685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838200" y="2209800"/>
            <a:ext cx="7467600" cy="3657600"/>
          </a:xfrm>
          <a:prstGeom prst="rect">
            <a:avLst/>
          </a:prstGeom>
          <a:noFill/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Bitwise Logical Operators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US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The bitwise logical operators are &amp;, |, ^, and ~. the bitwise operators are applied to each individual bit within each operand.</a:t>
            </a:r>
            <a:br>
              <a:rPr lang="en-US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8495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315" name="AutoShape 3" descr="Java Features"/>
          <p:cNvSpPr>
            <a:spLocks noChangeAspect="1" noChangeArrowheads="1"/>
          </p:cNvSpPr>
          <p:nvPr/>
        </p:nvSpPr>
        <p:spPr bwMode="auto">
          <a:xfrm>
            <a:off x="155575" y="-9572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28600" y="0"/>
            <a:ext cx="86868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Relational Operators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The relational operators determine the relationship that one operand has to  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the other.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Specifically, they determine equality and ordering.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outcome of these operations is a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value.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Boolean Operators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65138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The Boolean logical operators shown here operate only on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operands.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All of the binary logical operators combine two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values to form a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resultant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value.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990600" y="2971800"/>
            <a:ext cx="6781800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</TotalTime>
  <Words>519</Words>
  <Application>Microsoft Office PowerPoint</Application>
  <PresentationFormat>On-screen Show (4:3)</PresentationFormat>
  <Paragraphs>159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Custom Design</vt:lpstr>
      <vt:lpstr>Concourse</vt:lpstr>
      <vt:lpstr>Slide 1</vt:lpstr>
      <vt:lpstr>Slide 2</vt:lpstr>
      <vt:lpstr>Slide 3</vt:lpstr>
      <vt:lpstr>Slide 4</vt:lpstr>
      <vt:lpstr>Operators in Java</vt:lpstr>
      <vt:lpstr>Slide 6</vt:lpstr>
      <vt:lpstr>Slide 7</vt:lpstr>
      <vt:lpstr>Bitwise Logical Operators   The bitwise logical operators are &amp;, |, ^, and ~. the bitwise operators are applied to each individual bit within each operand. </vt:lpstr>
      <vt:lpstr>Slide 9</vt:lpstr>
      <vt:lpstr>Slide 10</vt:lpstr>
      <vt:lpstr>CONTROL STATEMENTS  </vt:lpstr>
      <vt:lpstr>Slide 12</vt:lpstr>
      <vt:lpstr>Slide 13</vt:lpstr>
      <vt:lpstr> Nested if statement</vt:lpstr>
      <vt:lpstr> if else if ladder statement</vt:lpstr>
      <vt:lpstr>switch statement</vt:lpstr>
      <vt:lpstr>Looping /Iterative / Repetitive Statements 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SIVAGANESAN</dc:creator>
  <cp:lastModifiedBy>Harikrishnan</cp:lastModifiedBy>
  <cp:revision>174</cp:revision>
  <dcterms:created xsi:type="dcterms:W3CDTF">2020-08-02T13:05:44Z</dcterms:created>
  <dcterms:modified xsi:type="dcterms:W3CDTF">2022-09-06T04:07:52Z</dcterms:modified>
</cp:coreProperties>
</file>