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  <p:sldMasterId id="2147483721" r:id="rId2"/>
  </p:sldMasterIdLst>
  <p:notesMasterIdLst>
    <p:notesMasterId r:id="rId19"/>
  </p:notesMasterIdLst>
  <p:sldIdLst>
    <p:sldId id="258" r:id="rId3"/>
    <p:sldId id="259" r:id="rId4"/>
    <p:sldId id="302" r:id="rId5"/>
    <p:sldId id="291" r:id="rId6"/>
    <p:sldId id="305" r:id="rId7"/>
    <p:sldId id="261" r:id="rId8"/>
    <p:sldId id="292" r:id="rId9"/>
    <p:sldId id="290" r:id="rId10"/>
    <p:sldId id="280" r:id="rId11"/>
    <p:sldId id="281" r:id="rId12"/>
    <p:sldId id="296" r:id="rId13"/>
    <p:sldId id="283" r:id="rId14"/>
    <p:sldId id="263" r:id="rId15"/>
    <p:sldId id="297" r:id="rId16"/>
    <p:sldId id="298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3043C-0282-4062-80AB-3BEEB0D6456B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21343-3459-4321-90D7-5CF0E095E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CB90-0EDF-40C5-8727-5CF90A7D06C4}" type="datetime1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CS3391 Object Oriented Programming                Dr.D.Sivaganesan and  N.Arvindhraj 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7E4AD-F988-4B3E-B656-F7B123EA172A}" type="datetime1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CS3391 Object Oriented Programming                Dr.D.Sivaganesan and  N.Arvindhraj 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4A81-1DDC-4784-B1B0-D7822FC1F00D}" type="datetime1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CS3391 Object Oriented Programming                Dr.D.Sivaganesan and  N.Arvindhraj 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9E70A94-824E-473C-9BFA-0908003A6A86}" type="datetime1">
              <a:rPr lang="en-US" smtClean="0"/>
              <a:pPr/>
              <a:t>9/6/2022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CS3391 Object Oriented Programming                Dr.D.Sivaganesan and  N.Arvindhraj  PSGiTech / CSE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Placeholder 1"/>
          <p:cNvSpPr txBox="1">
            <a:spLocks/>
          </p:cNvSpPr>
          <p:nvPr userDrawn="1"/>
        </p:nvSpPr>
        <p:spPr>
          <a:xfrm>
            <a:off x="228600" y="6248400"/>
            <a:ext cx="27432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CS8392 Object Oriented Programming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520484-577D-4825-9CB0-EB3EDA465C65}" type="datetime1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CS3391 Object Oriented Programming                Dr.D.Sivaganesan and  N.Arvindhraj  PSGiTech /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F60E62-4D3E-4485-9B7B-6D9EF3A7B5C2}" type="datetime1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CS3391 Object Oriented Programming                Dr.D.Sivaganesan and  N.Arvindhraj 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E17521-C8AA-4A9D-A938-9DBFDCE104E7}" type="datetime1">
              <a:rPr lang="en-US" smtClean="0"/>
              <a:pPr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CS3391 Object Oriented Programming                Dr.D.Sivaganesan and  N.Arvindhraj 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CF1533-ABCD-444D-BF12-412320CB5016}" type="datetime1">
              <a:rPr lang="en-US" smtClean="0"/>
              <a:pPr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CS3391 Object Oriented Programming                Dr.D.Sivaganesan and  N.Arvindhraj  PSGiTech /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C1BD1F-F902-45E9-9685-B94DCDF59489}" type="datetime1">
              <a:rPr lang="en-US" smtClean="0"/>
              <a:pPr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CS3391 Object Oriented Programming                Dr.D.Sivaganesan and  N.Arvindhraj  PSGiTech /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A20B3A-7D22-4646-B394-B9FDB6369CAE}" type="datetime1">
              <a:rPr lang="en-US" smtClean="0"/>
              <a:pPr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CS3391 Object Oriented Programming                Dr.D.Sivaganesan and  N.Arvindhraj  PSGiTech /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ACA44B5-7648-4838-9622-387FD16F9155}" type="datetime1">
              <a:rPr lang="en-US" smtClean="0"/>
              <a:pPr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CS3391 Object Oriented Programming                Dr.D.Sivaganesan and  N.Arvindhraj 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E20C-5CB2-4BF8-9C4C-8807A647A085}" type="datetime1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CS3391 Object Oriented Programming                Dr.D.Sivaganesan and  N.Arvindhraj 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31BA30-3EAA-4980-81D6-1F8DB499661A}" type="datetime1">
              <a:rPr lang="en-US" smtClean="0"/>
              <a:pPr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CS3391 Object Oriented Programming                Dr.D.Sivaganesan and  N.Arvindhraj 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D20A66-28AE-4B2A-8BD5-0C2AF213926B}" type="datetime1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CS3391 Object Oriented Programming                Dr.D.Sivaganesan and  N.Arvindhraj 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39A542-81A0-4965-9FE6-30F95A962CF3}" type="datetime1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CS3391 Object Oriented Programming                Dr.D.Sivaganesan and  N.Arvindhraj 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248400"/>
            <a:ext cx="27432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CS3391 Object Oriented Programming                Dr.D.Sivaganesan and  N.Arvindhraj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9690-9D70-4217-8E83-039E7E773252}" type="datetime1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CS3391 Object Oriented Programming                Dr.D.Sivaganesan and  N.Arvindhraj 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518E-040E-4755-AF4A-264EDB942BE1}" type="datetime1">
              <a:rPr lang="en-US" smtClean="0"/>
              <a:pPr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CS3391 Object Oriented Programming                Dr.D.Sivaganesan and  N.Arvindhraj 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36CC-59F8-4604-A61D-F965EED20AB1}" type="datetime1">
              <a:rPr lang="en-US" smtClean="0"/>
              <a:pPr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CS3391 Object Oriented Programming                Dr.D.Sivaganesan and  N.Arvindhraj  PSGiTech /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27F5-E99A-4D0D-830E-E1F86D81C2A5}" type="datetime1">
              <a:rPr lang="en-US" smtClean="0"/>
              <a:pPr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CS3391 Object Oriented Programming                Dr.D.Sivaganesan and  N.Arvindhraj  PSGiTech /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907F-99FC-46C9-848A-D467787B5E1E}" type="datetime1">
              <a:rPr lang="en-US" smtClean="0"/>
              <a:pPr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CS3391 Object Oriented Programming                Dr.D.Sivaganesan and  N.Arvindhraj  PSGiTech /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7095-DA5A-4189-8125-FF3FDA1B2E5D}" type="datetime1">
              <a:rPr lang="en-US" smtClean="0"/>
              <a:pPr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CS3391 Object Oriented Programming                Dr.D.Sivaganesan and  N.Arvindhraj 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DE8B-F0C8-4916-923A-D1B2A466D1F6}" type="datetime1">
              <a:rPr lang="en-US" smtClean="0"/>
              <a:pPr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CS3391 Object Oriented Programming                Dr.D.Sivaganesan and  N.Arvindhraj 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E3148-46AD-4621-AC30-112A852729E9}" type="datetime1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CS3391 Object Oriented Programming                Dr.D.Sivaganesan and  N.Arvindhraj 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6E4F05A-F441-4F15-9470-6A2A1EF1160C}" type="datetime1">
              <a:rPr lang="en-US" smtClean="0"/>
              <a:pPr/>
              <a:t>9/6/2022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CS3391 Object Oriented Programming                Dr.D.Sivaganesan and  N.Arvindhraj  PSGiTech / CSE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:\Users\PSG\Desktop\logo.png"/>
          <p:cNvPicPr/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228600" y="6172200"/>
            <a:ext cx="53339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672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799"/>
            <a:ext cx="8229600" cy="434340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CS3391 Object Oriented Programming 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Dr.D.Sivaganesan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Professor,</a:t>
            </a:r>
          </a:p>
          <a:p>
            <a:pPr algn="ctr"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PSGiTech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/ CSE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3544728" cy="450056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CS3391 Object Oriented Programming                Dr.D.Sivaganesan and  N.Arvindhraj  PSGiTech / CSE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04800" y="0"/>
            <a:ext cx="8534400" cy="6401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 smtClean="0">
                <a:ea typeface="Times New Roman" pitchFamily="18" charset="0"/>
                <a:cs typeface="Times New Roman" pitchFamily="18" charset="0"/>
              </a:rPr>
              <a:t> Steps to create and accessing package</a:t>
            </a:r>
          </a:p>
          <a:p>
            <a:endParaRPr lang="en-US" sz="3200" dirty="0" smtClean="0">
              <a:ea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cs typeface="Times New Roman" pitchFamily="18" charset="0"/>
              </a:rPr>
              <a:t>1.Create java package source file with first statement as   package </a:t>
            </a:r>
            <a:r>
              <a:rPr lang="en-US" sz="3200" dirty="0" err="1" smtClean="0">
                <a:cs typeface="Times New Roman" pitchFamily="18" charset="0"/>
              </a:rPr>
              <a:t>pkgname</a:t>
            </a:r>
            <a:r>
              <a:rPr lang="en-US" sz="3200" dirty="0" smtClean="0">
                <a:cs typeface="Times New Roman" pitchFamily="18" charset="0"/>
              </a:rPr>
              <a:t>;</a:t>
            </a:r>
          </a:p>
          <a:p>
            <a:r>
              <a:rPr lang="en-US" sz="3200" dirty="0" smtClean="0">
                <a:cs typeface="Times New Roman" pitchFamily="18" charset="0"/>
              </a:rPr>
              <a:t>2.Create a folder with package name</a:t>
            </a:r>
          </a:p>
          <a:p>
            <a:r>
              <a:rPr lang="en-US" sz="3200" dirty="0" smtClean="0">
                <a:cs typeface="Times New Roman" pitchFamily="18" charset="0"/>
              </a:rPr>
              <a:t>3.Compile  java package file and copy the </a:t>
            </a:r>
            <a:r>
              <a:rPr lang="en-US" sz="3200" b="1" dirty="0" smtClean="0">
                <a:cs typeface="Times New Roman" pitchFamily="18" charset="0"/>
              </a:rPr>
              <a:t>.class </a:t>
            </a:r>
            <a:r>
              <a:rPr lang="en-US" sz="3200" dirty="0" smtClean="0">
                <a:cs typeface="Times New Roman" pitchFamily="18" charset="0"/>
              </a:rPr>
              <a:t>file into package folder.</a:t>
            </a:r>
          </a:p>
          <a:p>
            <a:r>
              <a:rPr lang="en-US" sz="3200" dirty="0" smtClean="0">
                <a:cs typeface="Times New Roman" pitchFamily="18" charset="0"/>
              </a:rPr>
              <a:t>4.Create a main java source file in order to use / access package with first statement as </a:t>
            </a:r>
          </a:p>
          <a:p>
            <a:r>
              <a:rPr lang="en-US" sz="3200" dirty="0" smtClean="0">
                <a:cs typeface="Times New Roman" pitchFamily="18" charset="0"/>
              </a:rPr>
              <a:t>		import </a:t>
            </a:r>
            <a:r>
              <a:rPr lang="en-US" sz="3200" dirty="0" err="1" smtClean="0">
                <a:cs typeface="Times New Roman" pitchFamily="18" charset="0"/>
              </a:rPr>
              <a:t>packagename.classname</a:t>
            </a:r>
            <a:endParaRPr lang="en-US" sz="3200" dirty="0" smtClean="0">
              <a:cs typeface="Times New Roman" pitchFamily="18" charset="0"/>
            </a:endParaRPr>
          </a:p>
          <a:p>
            <a:r>
              <a:rPr lang="en-US" sz="3200" dirty="0" smtClean="0">
                <a:cs typeface="Times New Roman" pitchFamily="18" charset="0"/>
              </a:rPr>
              <a:t>5.Compile the main java file </a:t>
            </a:r>
          </a:p>
          <a:p>
            <a:r>
              <a:rPr lang="en-US" sz="3200" dirty="0" smtClean="0">
                <a:cs typeface="Times New Roman" pitchFamily="18" charset="0"/>
              </a:rPr>
              <a:t>6.Execute the main java file </a:t>
            </a:r>
          </a:p>
          <a:p>
            <a:endParaRPr lang="en-US" sz="3200" dirty="0" smtClean="0"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14800" y="6096000"/>
            <a:ext cx="3849528" cy="524669"/>
          </a:xfrm>
        </p:spPr>
        <p:txBody>
          <a:bodyPr/>
          <a:lstStyle/>
          <a:p>
            <a:r>
              <a:rPr lang="en-US" smtClean="0"/>
              <a:t>CS3391 Object Oriented Programming                Dr.D.Sivaganesan and  N.Arvindhraj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597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380072" y="6248400"/>
            <a:ext cx="3773328" cy="524669"/>
          </a:xfrm>
        </p:spPr>
        <p:txBody>
          <a:bodyPr/>
          <a:lstStyle/>
          <a:p>
            <a:r>
              <a:rPr lang="en-US" smtClean="0"/>
              <a:t>CS3391 Object Oriented Programming                Dr.D.Sivaganesan and  N.Arvindhraj  PSGiTech / CSE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457201"/>
            <a:ext cx="73914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Another ways to create package directory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1.Create java package source file with first statement as   package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pkgname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2.Compile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javac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–d . sourceFile.java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-d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indicates designation directory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indicates where to store .class file . Here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.class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file  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will be stored in the same directory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 Create a main java source file in order to use / access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package with first statement as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import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packagename.classname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4.Compile the main java file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5.Execute the main java file 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248400"/>
            <a:ext cx="3544728" cy="524669"/>
          </a:xfrm>
        </p:spPr>
        <p:txBody>
          <a:bodyPr/>
          <a:lstStyle/>
          <a:p>
            <a:r>
              <a:rPr lang="en-US" smtClean="0"/>
              <a:t>CS3391 Object Oriented Programming                Dr.D.Sivaganesan and  N.Arvindhraj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457200" y="304800"/>
            <a:ext cx="7924800" cy="5075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//Java Package file expackage.java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package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newp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class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expackage</a:t>
            </a: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add(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a,int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b)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return (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a+b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kumimoji="0" lang="en-US" sz="360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468528" cy="448469"/>
          </a:xfrm>
        </p:spPr>
        <p:txBody>
          <a:bodyPr/>
          <a:lstStyle/>
          <a:p>
            <a:r>
              <a:rPr lang="en-US" smtClean="0"/>
              <a:t>CS3391 Object Oriented Programming                Dr.D.Sivaganesan and  N.Arvindhraj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17692"/>
            <a:ext cx="82296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indent="-688975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//Accessing Java Package file expackage.java</a:t>
            </a:r>
          </a:p>
          <a:p>
            <a:pPr lvl="2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newp.expackage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2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mainpack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2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[]) </a:t>
            </a:r>
          </a:p>
          <a:p>
            <a:pPr lvl="2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2"/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expackage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=new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expackage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120650" lvl="2"/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("Addition Result :  "+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obj.add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(10,20)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lvl="2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2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773328" cy="448469"/>
          </a:xfrm>
        </p:spPr>
        <p:txBody>
          <a:bodyPr/>
          <a:lstStyle/>
          <a:p>
            <a:r>
              <a:rPr lang="en-US" smtClean="0"/>
              <a:t>CS3391 Object Oriented Programming                Dr.D.Sivaganesan and  N.Arvindhraj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r="59004" b="81657"/>
          <a:stretch>
            <a:fillRect/>
          </a:stretch>
        </p:blipFill>
        <p:spPr bwMode="auto">
          <a:xfrm>
            <a:off x="2362200" y="228600"/>
            <a:ext cx="5562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 r="51172" b="28125"/>
          <a:stretch>
            <a:fillRect/>
          </a:stretch>
        </p:blipFill>
        <p:spPr bwMode="auto">
          <a:xfrm>
            <a:off x="1828800" y="1752600"/>
            <a:ext cx="63531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00800"/>
            <a:ext cx="3468528" cy="372269"/>
          </a:xfrm>
        </p:spPr>
        <p:txBody>
          <a:bodyPr/>
          <a:lstStyle/>
          <a:p>
            <a:r>
              <a:rPr lang="en-US" smtClean="0"/>
              <a:t>CS3391 Object Oriented Programming                Dr.D.Sivaganesan and  N.Arvindhraj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r="56076" b="63542"/>
          <a:stretch>
            <a:fillRect/>
          </a:stretch>
        </p:blipFill>
        <p:spPr bwMode="auto">
          <a:xfrm>
            <a:off x="838200" y="685800"/>
            <a:ext cx="6172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00800"/>
            <a:ext cx="3773328" cy="372269"/>
          </a:xfrm>
        </p:spPr>
        <p:txBody>
          <a:bodyPr/>
          <a:lstStyle/>
          <a:p>
            <a:r>
              <a:rPr lang="en-US" smtClean="0"/>
              <a:t>CS3391 Object Oriented Programming                Dr.D.Sivaganesan and  N.Arvindhraj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6866" name="AutoShape 2" descr="Business Thank-You Letter Examples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8" name="AutoShape 4" descr="Business Thank-You Letter Examples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0" name="AutoShape 6" descr="Business Thank-You Letter Examples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2" name="AutoShape 8" descr="Business Thank-You Letter Examples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4" name="AutoShape 10" descr="Thank You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6" name="AutoShape 12" descr="Thank You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8" name="AutoShape 14" descr="Thank You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80" name="AutoShape 16" descr="Thank You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19400" y="2743200"/>
            <a:ext cx="34547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0"/>
            <a:ext cx="8153400" cy="59436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Input / Output in JAVA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Java I/O (Input and Output) is used to process the input and </a:t>
            </a:r>
          </a:p>
          <a:p>
            <a:pPr marL="120650" indent="-11113" algn="just">
              <a:buNone/>
              <a:tabLst>
                <a:tab pos="60325" algn="l"/>
              </a:tabLs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produce the output based on the input. Java uses the concept </a:t>
            </a:r>
          </a:p>
          <a:p>
            <a:pPr marL="120650" indent="-11113" algn="just">
              <a:buNone/>
              <a:tabLst>
                <a:tab pos="60325" algn="l"/>
              </a:tabLs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of stream to make I/O operation fast. </a:t>
            </a:r>
          </a:p>
          <a:p>
            <a:pPr marL="120650" indent="-11113" algn="just">
              <a:buFont typeface="Wingdings" pitchFamily="2" charset="2"/>
              <a:buChar char="v"/>
              <a:tabLst>
                <a:tab pos="60325" algn="l"/>
              </a:tabLs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java.io package contains all the classes required for input </a:t>
            </a:r>
          </a:p>
          <a:p>
            <a:pPr marL="120650" indent="-11113" algn="just">
              <a:buNone/>
              <a:tabLst>
                <a:tab pos="60325" algn="l"/>
              </a:tabLs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and output operations.</a:t>
            </a:r>
          </a:p>
          <a:p>
            <a:pPr marL="120650" indent="-11113"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Scanner class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Using Scanner to read text data from keyboard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 of Scanner is a more convenient and preferred approach for reading text data from keyboard.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Package : import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java.util.Scanner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 dirty="0" smtClean="0"/>
          </a:p>
          <a:p>
            <a:pPr>
              <a:buNone/>
            </a:pP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DataInputStream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Reading text data from keyboard using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DataInputStream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DataInputStream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FilterInputStream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that read primitive data from an underlying input stream in a machine-independent way.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Package : import java.io.*;</a:t>
            </a:r>
            <a:endParaRPr lang="en-US" sz="2000" dirty="0" smtClean="0"/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00800"/>
            <a:ext cx="3849528" cy="372269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CS3391 Object Oriented Programming                Dr.D.Sivaganesan and  N.Arvindhraj  PSGiTech / CSE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434" name="AutoShape 2" descr="James Gosling - founder of java"/>
          <p:cNvSpPr>
            <a:spLocks noChangeAspect="1" noChangeArrowheads="1"/>
          </p:cNvSpPr>
          <p:nvPr/>
        </p:nvSpPr>
        <p:spPr bwMode="auto">
          <a:xfrm>
            <a:off x="155575" y="-2047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544728" cy="448469"/>
          </a:xfrm>
        </p:spPr>
        <p:txBody>
          <a:bodyPr/>
          <a:lstStyle/>
          <a:p>
            <a:r>
              <a:rPr lang="en-US" smtClean="0"/>
              <a:t>CS3391 Object Oriented Programming                Dr.D.Sivaganesan and  N.Arvindhraj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97346"/>
            <a:ext cx="7924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Scanner Class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Syntax :    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Scanner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=new Scanner(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System.in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Reading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value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a=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s.nextInt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Reading float value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float b=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s.nextFloat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Reading double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double d=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s.nextDouble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Redaing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 string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String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s.next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Reading a char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char c=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s.next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().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charAt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(0);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248400"/>
            <a:ext cx="3773328" cy="524669"/>
          </a:xfrm>
        </p:spPr>
        <p:txBody>
          <a:bodyPr/>
          <a:lstStyle/>
          <a:p>
            <a:r>
              <a:rPr lang="en-US" smtClean="0"/>
              <a:t>CS3391 Object Oriented Programming                Dr.D.Sivaganesan and  N.Arvindhraj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228600"/>
            <a:ext cx="8382000" cy="6083491"/>
          </a:xfrm>
        </p:spPr>
        <p:txBody>
          <a:bodyPr>
            <a:noAutofit/>
          </a:bodyPr>
          <a:lstStyle/>
          <a:p>
            <a:pPr marL="120650" lvl="1" indent="854075" fontAlgn="base">
              <a:buClr>
                <a:srgbClr val="FF0000"/>
              </a:buCl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java.util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.*;</a:t>
            </a:r>
          </a:p>
          <a:p>
            <a:pPr marL="120650" lvl="1" indent="854075" fontAlgn="base">
              <a:buClr>
                <a:srgbClr val="FF0000"/>
              </a:buCl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class input</a:t>
            </a:r>
          </a:p>
          <a:p>
            <a:pPr marL="120650" lvl="1" indent="854075" fontAlgn="base">
              <a:buClr>
                <a:srgbClr val="FF0000"/>
              </a:buCl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{ public static void main(String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 marL="120650" lvl="1" indent="854075" fontAlgn="base">
              <a:buClr>
                <a:srgbClr val="FF0000"/>
              </a:buCl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a; float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b;double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d; String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str;char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c;</a:t>
            </a:r>
          </a:p>
          <a:p>
            <a:pPr marL="120650" lvl="1" indent="854075" fontAlgn="base">
              <a:buClr>
                <a:srgbClr val="FF0000"/>
              </a:buCl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Scanner s=new Scanner(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System.in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120650" lvl="1" indent="854075" fontAlgn="base">
              <a:buClr>
                <a:srgbClr val="FF0000"/>
              </a:buClr>
              <a:buNone/>
            </a:pP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("Enter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value");</a:t>
            </a:r>
          </a:p>
          <a:p>
            <a:pPr marL="120650" lvl="1" indent="854075" fontAlgn="base">
              <a:buClr>
                <a:srgbClr val="FF0000"/>
              </a:buCl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a=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s.nextInt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120650" lvl="1" indent="854075" fontAlgn="base">
              <a:buClr>
                <a:srgbClr val="FF0000"/>
              </a:buClr>
              <a:buNone/>
            </a:pP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value    :"+a);</a:t>
            </a:r>
          </a:p>
          <a:p>
            <a:pPr marL="120650" lvl="1" indent="854075" fontAlgn="base">
              <a:buClr>
                <a:srgbClr val="FF0000"/>
              </a:buClr>
              <a:buNone/>
            </a:pP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("Enter float value");</a:t>
            </a:r>
          </a:p>
          <a:p>
            <a:pPr marL="120650" lvl="1" indent="854075" fontAlgn="base">
              <a:buClr>
                <a:srgbClr val="FF0000"/>
              </a:buCl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b=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s.nextFloat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120650" lvl="1" indent="854075" fontAlgn="base">
              <a:buClr>
                <a:srgbClr val="FF0000"/>
              </a:buClr>
              <a:buNone/>
            </a:pP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("Float value    :"+b);</a:t>
            </a:r>
          </a:p>
          <a:p>
            <a:pPr marL="120650" lvl="1" indent="854075" fontAlgn="base">
              <a:buClr>
                <a:srgbClr val="FF0000"/>
              </a:buClr>
              <a:buNone/>
            </a:pP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("Enter double value");</a:t>
            </a:r>
          </a:p>
          <a:p>
            <a:pPr marL="120650" lvl="1" indent="854075" fontAlgn="base">
              <a:buClr>
                <a:srgbClr val="FF0000"/>
              </a:buCl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d=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s.nextDouble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120650" lvl="1" indent="854075" fontAlgn="base">
              <a:buClr>
                <a:srgbClr val="FF0000"/>
              </a:buClr>
              <a:buNone/>
            </a:pP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("Double value     :"+d);</a:t>
            </a:r>
          </a:p>
          <a:p>
            <a:pPr marL="120650" lvl="1" indent="854075" fontAlgn="base">
              <a:buClr>
                <a:srgbClr val="FF0000"/>
              </a:buClr>
              <a:buNone/>
            </a:pP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("Enter String");</a:t>
            </a:r>
          </a:p>
          <a:p>
            <a:pPr marL="120650" lvl="1" indent="854075" fontAlgn="base">
              <a:buClr>
                <a:srgbClr val="FF0000"/>
              </a:buClr>
              <a:buNone/>
            </a:pP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s.next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120650" lvl="1" indent="854075" fontAlgn="base">
              <a:buClr>
                <a:srgbClr val="FF0000"/>
              </a:buClr>
              <a:buNone/>
            </a:pP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("String        :"+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120650" lvl="1" indent="854075" fontAlgn="base">
              <a:buClr>
                <a:srgbClr val="FF0000"/>
              </a:buClr>
              <a:buNone/>
            </a:pP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("Enter a char value");</a:t>
            </a:r>
          </a:p>
          <a:p>
            <a:pPr marL="120650" lvl="1" indent="854075" fontAlgn="base">
              <a:buClr>
                <a:srgbClr val="FF0000"/>
              </a:buCl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c=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s.next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().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charAt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(0);</a:t>
            </a:r>
          </a:p>
          <a:p>
            <a:pPr marL="120650" lvl="1" indent="854075" fontAlgn="base">
              <a:buClr>
                <a:srgbClr val="FF0000"/>
              </a:buClr>
              <a:buNone/>
            </a:pP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("Char        :"+c);</a:t>
            </a:r>
          </a:p>
          <a:p>
            <a:pPr marL="120650" indent="854075" fontAlgn="base">
              <a:buClr>
                <a:srgbClr val="FF0000"/>
              </a:buCl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                }}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620928" cy="448469"/>
          </a:xfrm>
        </p:spPr>
        <p:txBody>
          <a:bodyPr/>
          <a:lstStyle/>
          <a:p>
            <a:r>
              <a:rPr lang="en-US" smtClean="0"/>
              <a:t>CS3391 Object Oriented Programming                Dr.D.Sivaganesan and  N.Arvindhraj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r="54319" b="36458"/>
          <a:stretch>
            <a:fillRect/>
          </a:stretch>
        </p:blipFill>
        <p:spPr bwMode="auto">
          <a:xfrm>
            <a:off x="381000" y="533400"/>
            <a:ext cx="7620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544728" cy="448469"/>
          </a:xfrm>
        </p:spPr>
        <p:txBody>
          <a:bodyPr/>
          <a:lstStyle/>
          <a:p>
            <a:r>
              <a:rPr lang="en-US" smtClean="0"/>
              <a:t>CS3391 Object Oriented Programming                Dr.D.Sivaganesan and  N.Arvindhraj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019800"/>
          </a:xfrm>
        </p:spPr>
        <p:txBody>
          <a:bodyPr>
            <a:noAutofit/>
          </a:bodyPr>
          <a:lstStyle/>
          <a:p>
            <a:pPr marL="749300" indent="0" algn="ctr" fontAlgn="base">
              <a:buNone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DataInputStream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749300" indent="0" fontAlgn="base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Syntax :</a:t>
            </a:r>
          </a:p>
          <a:p>
            <a:pPr marL="749300" indent="0" fontAlgn="base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DataInputStream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=new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DataInputStream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System.in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749300" indent="0" fontAlgn="base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749300" indent="0" fontAlgn="base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Reading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value</a:t>
            </a:r>
          </a:p>
          <a:p>
            <a:pPr marL="749300" indent="0" fontAlgn="base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a=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Integer.parseInt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s.readLine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 marL="749300" indent="0" fontAlgn="base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Redaing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float value</a:t>
            </a:r>
          </a:p>
          <a:p>
            <a:pPr marL="749300" indent="0" fontAlgn="base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float b=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Float.parseFloat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s.readLine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 marL="749300" indent="0" fontAlgn="base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Redaing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double  value</a:t>
            </a:r>
          </a:p>
          <a:p>
            <a:pPr marL="749300" indent="0" fontAlgn="base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double d=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Double.parseDouble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s.readLine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 marL="749300" indent="0" fontAlgn="base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Reading string</a:t>
            </a:r>
          </a:p>
          <a:p>
            <a:pPr marL="749300" indent="0" fontAlgn="base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String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s.readLine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749300" indent="0" fontAlgn="base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Reading a char</a:t>
            </a:r>
          </a:p>
          <a:p>
            <a:pPr marL="749300" indent="0" fontAlgn="base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char c=(char)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s.read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248400"/>
            <a:ext cx="3849528" cy="524669"/>
          </a:xfrm>
        </p:spPr>
        <p:txBody>
          <a:bodyPr/>
          <a:lstStyle/>
          <a:p>
            <a:r>
              <a:rPr lang="en-US" smtClean="0"/>
              <a:t>CS3391 Object Oriented Programming                Dr.D.Sivaganesan and  N.Arvindhraj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57400" y="0"/>
            <a:ext cx="6324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import java.io.*;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java.io.IOException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datainput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{ public static void main(String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[]) throws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IOException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a;float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b;double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d;String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str;char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c;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DataInputStream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s=new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DataInputStream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System.in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("enter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value");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a=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Integer.parseInt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s.readLine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("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value            :"+a);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("enter float value");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b=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Float.parseFloat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s.readLine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("enter float value       :"+b);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("enter double value");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d=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Double.parseDouble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s.readLine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("double value     :"+d);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("enter string");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s.readLine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("string      :"+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("enter char");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c=(char)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s.read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("char        :"+c);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}}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00800"/>
            <a:ext cx="3849528" cy="372269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CS3391 Object Oriented Programming                Dr.D.Sivaganesan and  N.Arvindhraj  PSGiTech / CSE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8434" name="AutoShape 2" descr="James Gosling - founder of java"/>
          <p:cNvSpPr>
            <a:spLocks noChangeAspect="1" noChangeArrowheads="1"/>
          </p:cNvSpPr>
          <p:nvPr/>
        </p:nvSpPr>
        <p:spPr bwMode="auto">
          <a:xfrm>
            <a:off x="155575" y="-2047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r="56076" b="34375"/>
          <a:stretch>
            <a:fillRect/>
          </a:stretch>
        </p:blipFill>
        <p:spPr bwMode="auto">
          <a:xfrm>
            <a:off x="304800" y="228600"/>
            <a:ext cx="8001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304800" y="0"/>
            <a:ext cx="8305800" cy="606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User Defined Package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create a package include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package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command as the first statement in a Java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source file. Any classes declared within that file will belong to the specified package.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package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statement defines a name space in which classes are stored.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package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statement is omitted, the class names are put into the default package,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which has no name.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Syntax: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	package  &lt;fully qualified package name&gt;;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Example : 	package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pkg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Here,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pkg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the name of the package. For example, the following statement creates a package called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MyPackage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	package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MyPackage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Java uses file system directories to store packages. For example, the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.class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files for any classes you declare to be part of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MyPackage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must be stored in a directory called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MyPackage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Accessing package  :  import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packagename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ex: import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Mypackage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096000"/>
            <a:ext cx="3849528" cy="524669"/>
          </a:xfrm>
        </p:spPr>
        <p:txBody>
          <a:bodyPr/>
          <a:lstStyle/>
          <a:p>
            <a:r>
              <a:rPr lang="en-US" smtClean="0"/>
              <a:t>CS3391 Object Oriented Programming                Dr.D.Sivaganesan and  N.Arvindhraj  PSGiTech / 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025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1752</TotalTime>
  <Words>600</Words>
  <Application>Microsoft Office PowerPoint</Application>
  <PresentationFormat>On-screen Show (4:3)</PresentationFormat>
  <Paragraphs>182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Custom Design</vt:lpstr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SIVAGANESAN</dc:creator>
  <cp:lastModifiedBy>Harikrishnan</cp:lastModifiedBy>
  <cp:revision>268</cp:revision>
  <dcterms:created xsi:type="dcterms:W3CDTF">2020-08-02T13:05:44Z</dcterms:created>
  <dcterms:modified xsi:type="dcterms:W3CDTF">2022-09-06T04:15:35Z</dcterms:modified>
</cp:coreProperties>
</file>