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721" r:id="rId2"/>
  </p:sldMasterIdLst>
  <p:notesMasterIdLst>
    <p:notesMasterId r:id="rId16"/>
  </p:notesMasterIdLst>
  <p:sldIdLst>
    <p:sldId id="258" r:id="rId3"/>
    <p:sldId id="259" r:id="rId4"/>
    <p:sldId id="291" r:id="rId5"/>
    <p:sldId id="295" r:id="rId6"/>
    <p:sldId id="261" r:id="rId7"/>
    <p:sldId id="290" r:id="rId8"/>
    <p:sldId id="292" r:id="rId9"/>
    <p:sldId id="280" r:id="rId10"/>
    <p:sldId id="281" r:id="rId11"/>
    <p:sldId id="296" r:id="rId12"/>
    <p:sldId id="283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B47-C411-4483-AD2C-0F2A2E56D02D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63F7-4344-46A0-B4DE-B21692E73C19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FC00-A049-45C4-A324-7CA2102C6074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A66044-2E4F-4D23-80D1-E3816532F1A4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54171-33B1-4368-8BCA-53880995C790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323737-7842-47EA-80C9-467DD47F7E6F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769D3-4DEC-40ED-AD5C-4D70C1E362E9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A7F4F6-B8CF-4ACD-A050-D5852CD7F06F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79E50F-F011-4634-BEC5-DBCFBC6D4E5A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A4E00-CC69-4EA1-9204-3BA4E897D34C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A8D822-3EA1-4E47-AF85-73952EE47FC2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6DEC-31EE-4F45-9385-6FBAFB7FB2F3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9AD0C3-509C-4929-BAD6-F215BD4E39B2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D9FEB-8AA6-4630-BBF5-42DF8FED08EC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127FB9-D68D-4DB4-B106-6CE7F94E5074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F66A-0225-4984-9CA9-AC855EE60031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7B-19CC-4BB2-BB1D-2179C15BB672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4D31-9333-4056-BFF0-7F76F4B521A6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B38-D390-40BE-91CE-274110893F69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9BC-878D-49D0-88C6-B794BC3596BB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277-DECB-4EC6-A441-E2189BCC9AA4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191B-794F-43D0-BB4A-EABEC293C9FE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2C0-2E19-4B3A-8A59-44255C530D3E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DDC636-44FC-476F-B437-75447F185F37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Dr.D.Sivaganesan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CS3391 Object Oriented Programming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r="54319" b="43750"/>
          <a:stretch>
            <a:fillRect/>
          </a:stretch>
        </p:blipFill>
        <p:spPr bwMode="auto">
          <a:xfrm>
            <a:off x="533400" y="6096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 r="22108" b="27083"/>
          <a:stretch>
            <a:fillRect/>
          </a:stretch>
        </p:blipFill>
        <p:spPr bwMode="auto">
          <a:xfrm>
            <a:off x="228600" y="304800"/>
            <a:ext cx="854202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92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dirty="0" smtClean="0"/>
              <a:t>CS3391 Object Oriented Programming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0"/>
            <a:ext cx="8153400" cy="594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MEMBERS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111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is a non-access modifier in Java which is applicable for the following: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blocks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1113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need to do computation in order to initialize your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can declare a static block that gets executed exactly once, when the class is first loaded.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variables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1113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When a variable is declared as static, then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single copy of variable is created and shared among all objects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class level. Static variables are, essentially, global variables. All instances of the class share the same static variable.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Important points for static variables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create static variables at class-level only.</a:t>
            </a:r>
          </a:p>
          <a:p>
            <a:pPr marL="404813" lvl="1" indent="-12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block and static variables are executed in order they are present in </a:t>
            </a:r>
          </a:p>
          <a:p>
            <a:pPr marL="404813" lvl="1" indent="-127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 program.</a:t>
            </a:r>
          </a:p>
          <a:p>
            <a:pPr marL="120650" indent="-11113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85731"/>
            <a:ext cx="3849528" cy="372269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CS3391 Object Oriented Programming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3491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//Java program to demonstrate use of static blocks and variables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exstaticblock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 static variable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 = 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//static block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("Static block initialized.");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 = a * 4;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public static void main(String[]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("from main");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("Value of a : "+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("Value of b : "+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620928" cy="3722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/>
          <a:srcRect r="54319" b="56250"/>
          <a:stretch>
            <a:fillRect/>
          </a:stretch>
        </p:blipFill>
        <p:spPr bwMode="auto">
          <a:xfrm>
            <a:off x="609600" y="457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019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Static methods</a:t>
            </a:r>
          </a:p>
          <a:p>
            <a:pPr algn="ctr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1113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a method is declared with static keyword, it is known as static </a:t>
            </a:r>
          </a:p>
          <a:p>
            <a:pPr marL="120650" indent="-11113">
              <a:buClr>
                <a:schemeClr val="tx1"/>
              </a:buCl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method. </a:t>
            </a:r>
          </a:p>
          <a:p>
            <a:pPr marL="120650" indent="-11113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a member is declared static, it can be accessed before any  </a:t>
            </a:r>
          </a:p>
          <a:p>
            <a:pPr marL="120650" indent="-11113">
              <a:buClr>
                <a:schemeClr val="tx1"/>
              </a:buCl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objects of  its class are created, and without reference to any object. </a:t>
            </a:r>
          </a:p>
          <a:p>
            <a:pPr marL="120650" indent="-11113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most common example of a static method is main( ) method. </a:t>
            </a:r>
          </a:p>
          <a:p>
            <a:pPr marL="120650" indent="-1111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Methods declared as static have several restrictions:</a:t>
            </a:r>
          </a:p>
          <a:p>
            <a:pPr lvl="2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They can only directly call other static methods.</a:t>
            </a:r>
          </a:p>
          <a:p>
            <a:pPr lvl="2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They can only directly access static data.</a:t>
            </a:r>
          </a:p>
          <a:p>
            <a:pPr lvl="2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They cannot refer to this or super in any way.</a:t>
            </a:r>
          </a:p>
          <a:p>
            <a:pPr>
              <a:buNone/>
            </a:pP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Syntax for accessing static </a:t>
            </a:r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 and methods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classname.static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method name ( )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classname.static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variable name ( )</a:t>
            </a:r>
          </a:p>
          <a:p>
            <a:pPr lvl="0" algn="ctr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2399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457200" y="152400"/>
            <a:ext cx="83058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/*Inside main( ), the static method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callme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 ) and the static variable b are accessed through their class name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Staticmethod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*/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taticmethod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static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 = 42;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static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 = 99;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static void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callme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System.out.println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("a = " + a);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exstatmethod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public static void main(String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[])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staticmethod.callme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(); // calling static method using class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System.out.println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("b = " +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staticmethod.b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// accessing static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 r="54100" b="32292"/>
          <a:stretch>
            <a:fillRect/>
          </a:stretch>
        </p:blipFill>
        <p:spPr bwMode="auto">
          <a:xfrm>
            <a:off x="457200" y="533400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304800" y="304800"/>
            <a:ext cx="83058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355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Java Comments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4635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java comments are statements that are not executed by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r>
              <a:rPr lang="en-US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compiler and interpreter.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4635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comments can be used to provide information or explanation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r>
              <a:rPr lang="en-US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about the variable, method, class or any statement.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4635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can also be used to hide program code for specific time.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35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35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There are 3 types of comments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35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1.Single Line Comment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starts with  //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635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2.Multi Line Comment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63550" algn="l"/>
              </a:tabLst>
            </a:pPr>
            <a:r>
              <a:rPr lang="en-US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starts with  </a:t>
            </a:r>
            <a:r>
              <a:rPr lang="en-US" sz="2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/*   ……………..and end with ……..*/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2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38200" y="1"/>
            <a:ext cx="8001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sz="3200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3.Documentation Comment</a:t>
            </a:r>
            <a:r>
              <a:rPr lang="en-US" sz="2000" dirty="0" smtClean="0"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sz="2000" dirty="0" smtClean="0">
                <a:cs typeface="Times New Roman" pitchFamily="18" charset="0"/>
              </a:rPr>
              <a:t>                   </a:t>
            </a:r>
            <a:r>
              <a:rPr lang="en-US" sz="2000" dirty="0" smtClean="0">
                <a:ea typeface="Times New Roman" pitchFamily="18" charset="0"/>
                <a:cs typeface="Times New Roman" pitchFamily="18" charset="0"/>
              </a:rPr>
              <a:t> starts with  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/* *  ……………..and end with ……..*/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r>
              <a:rPr lang="en-US" sz="3200" b="1" dirty="0" smtClean="0">
                <a:cs typeface="Times New Roman" pitchFamily="18" charset="0"/>
              </a:rPr>
              <a:t>        </a:t>
            </a:r>
            <a:r>
              <a:rPr lang="en-US" sz="1800" dirty="0" smtClean="0">
                <a:cs typeface="Times New Roman" pitchFamily="18" charset="0"/>
              </a:rPr>
              <a:t>Used to create </a:t>
            </a:r>
            <a:r>
              <a:rPr lang="en-US" sz="1800" dirty="0" smtClean="0"/>
              <a:t>to create documentation API. To create documentation API, you need to use </a:t>
            </a:r>
            <a:r>
              <a:rPr lang="en-US" sz="1800" b="1" dirty="0" err="1" smtClean="0"/>
              <a:t>javadoc</a:t>
            </a:r>
            <a:r>
              <a:rPr lang="en-US" sz="1800" b="1" dirty="0" smtClean="0"/>
              <a:t> tool.</a:t>
            </a:r>
            <a:r>
              <a:rPr lang="en-US" sz="1800" dirty="0" smtClean="0"/>
              <a:t> This type of comment is used to produce an HTML file that documents your program.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</a:pPr>
            <a:endParaRPr lang="en-US" sz="1800" b="1" dirty="0" smtClean="0"/>
          </a:p>
          <a:p>
            <a:r>
              <a:rPr lang="en-US" sz="2000" dirty="0" smtClean="0"/>
              <a:t>/** The Calculator class provides methods to get addition and subtraction of given 2 numbers.*/</a:t>
            </a:r>
          </a:p>
          <a:p>
            <a:r>
              <a:rPr lang="en-US" sz="2000" dirty="0" smtClean="0"/>
              <a:t> public class Calculator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 /** The add() method returns addition of given numbers.*/ </a:t>
            </a:r>
          </a:p>
          <a:p>
            <a:r>
              <a:rPr lang="en-US" sz="2000" dirty="0" smtClean="0"/>
              <a:t>public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add(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</a:p>
          <a:p>
            <a:r>
              <a:rPr lang="en-US" sz="2000" dirty="0" smtClean="0"/>
              <a:t> {</a:t>
            </a:r>
          </a:p>
          <a:p>
            <a:r>
              <a:rPr lang="en-US" sz="2000" dirty="0" smtClean="0"/>
              <a:t>return </a:t>
            </a:r>
            <a:r>
              <a:rPr lang="en-US" sz="2000" dirty="0" err="1" smtClean="0"/>
              <a:t>a+b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 /** The sub() method returns subtraction of given numbers.*/ </a:t>
            </a:r>
          </a:p>
          <a:p>
            <a:r>
              <a:rPr lang="en-US" sz="2000" dirty="0" smtClean="0"/>
              <a:t>public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sub(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</a:p>
          <a:p>
            <a:r>
              <a:rPr lang="en-US" sz="2000" dirty="0" smtClean="0"/>
              <a:t> {</a:t>
            </a:r>
          </a:p>
          <a:p>
            <a:r>
              <a:rPr lang="en-US" sz="2000" dirty="0" smtClean="0"/>
              <a:t>return a-b; } }  </a:t>
            </a:r>
            <a:endParaRPr lang="en-GB" dirty="0">
              <a:latin typeface="Helvetic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0" y="60960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494</Words>
  <Application>Microsoft Office PowerPoint</Application>
  <PresentationFormat>On-screen Show (4:3)</PresentationFormat>
  <Paragraphs>127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232</cp:revision>
  <dcterms:created xsi:type="dcterms:W3CDTF">2020-08-02T13:05:44Z</dcterms:created>
  <dcterms:modified xsi:type="dcterms:W3CDTF">2022-09-10T06:29:34Z</dcterms:modified>
</cp:coreProperties>
</file>