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721" r:id="rId2"/>
  </p:sldMasterIdLst>
  <p:notesMasterIdLst>
    <p:notesMasterId r:id="rId16"/>
  </p:notesMasterIdLst>
  <p:sldIdLst>
    <p:sldId id="258" r:id="rId3"/>
    <p:sldId id="281" r:id="rId4"/>
    <p:sldId id="283" r:id="rId5"/>
    <p:sldId id="263" r:id="rId6"/>
    <p:sldId id="264" r:id="rId7"/>
    <p:sldId id="277" r:id="rId8"/>
    <p:sldId id="286" r:id="rId9"/>
    <p:sldId id="287" r:id="rId10"/>
    <p:sldId id="288" r:id="rId11"/>
    <p:sldId id="285" r:id="rId12"/>
    <p:sldId id="289" r:id="rId13"/>
    <p:sldId id="29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430-4E9E-45D2-9524-40EDFD7B069D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095-B434-48E7-A1FF-4D536AB28F3D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B9AB-2492-44C3-BDC5-C572DA5A6E6C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09F949-A31B-4772-B6B3-AB965EEED9BE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614FE-FA3E-41F9-A1BA-9151C0FE1F3A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5F478-19D2-4D78-81FB-0C3D19008500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B4CAE-1D91-48E3-95E9-4C2AC04E8EDE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DA1-2334-4DEA-9116-45F382C6193C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0E39A-8987-4C6E-99AB-764BD509E26D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81F951-4504-427C-8A29-0BD61BB58B15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35716D-8F97-490D-AC6C-95027A92C0E4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C429-70F7-4E1F-946F-7A67FA99C2F7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2138B4-6ABB-482D-A083-F940A3C3ECF5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E7DA3-BDE5-46B0-BE6E-BC1181FB6817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4E3A0-8189-4B45-A532-6CE854F692E4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665E-870A-4F8D-B8CA-ECA5E06F60F9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B61-ACDD-4299-A46F-4BFDB32742B0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49-9B22-4EA7-BED0-0751258AAC0E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BFE6-A919-4FEB-964D-F7034DE831C2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BF2E-7B44-45EC-A6B5-3C9DD0ED6ABD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14C7-FECD-443B-9B78-B77167DC9E2E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F660-ACFB-459C-9F5C-15A1CC52C81C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F355-7EAB-4E49-895A-37D67D1ED3A1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FFC2F7-4514-4A90-9B60-D1D058AA629A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CS3391Object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 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468528" cy="450056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54905" b="46875"/>
          <a:stretch>
            <a:fillRect/>
          </a:stretch>
        </p:blipFill>
        <p:spPr bwMode="auto">
          <a:xfrm>
            <a:off x="533400" y="685800"/>
            <a:ext cx="716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Overloading Constructors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334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float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width,height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//This is the constructor with arguments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room(float w, float h)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width = w; height = h; }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room(float v)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width = height = v; }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float  area()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width * height;  } 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overcons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 declare, allocate, and initialize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objects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 r1 = new room(10.5f,12.3f);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 r2 = new room(12.5f);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float  a;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 = r1.area();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(“Area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 r1" +a);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 = r2.area();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(“Area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 r2" +a);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                                         }}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77000"/>
            <a:ext cx="3697128" cy="2960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r="54905" b="41667"/>
          <a:stretch>
            <a:fillRect/>
          </a:stretch>
        </p:blipFill>
        <p:spPr bwMode="auto">
          <a:xfrm>
            <a:off x="457200" y="152400"/>
            <a:ext cx="6629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1"/>
            <a:ext cx="8001000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 dirty="0" smtClean="0"/>
              <a:t>Overloading Methods - Polymorphism</a:t>
            </a:r>
            <a:endParaRPr lang="en-US" sz="2000" dirty="0" smtClean="0"/>
          </a:p>
          <a:p>
            <a:r>
              <a:rPr lang="en-US" dirty="0" smtClean="0"/>
              <a:t> </a:t>
            </a:r>
            <a:endParaRPr lang="en-US" sz="2000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sz="2800" dirty="0" smtClean="0"/>
              <a:t>When two or more methods within the same class that have the same name, but their parameter declarations are different.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 The methods are said to be overloaded, and the process is referred to as method overloading.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 Method overloading is one of the ways that Java supports polymorphism. </a:t>
            </a:r>
          </a:p>
          <a:p>
            <a:pPr algn="just"/>
            <a:r>
              <a:rPr lang="en-US" sz="2800" dirty="0" smtClean="0"/>
              <a:t>      There are two ways to overload the method in java</a:t>
            </a:r>
            <a:endParaRPr lang="en-US" dirty="0" smtClean="0"/>
          </a:p>
          <a:p>
            <a:pPr marL="1260475" indent="-1588">
              <a:buFont typeface="Arial" pitchFamily="34" charset="0"/>
              <a:buChar char="•"/>
            </a:pPr>
            <a:r>
              <a:rPr lang="en-US" sz="2800" dirty="0" smtClean="0"/>
              <a:t>  By changing number of arguments</a:t>
            </a:r>
            <a:endParaRPr lang="en-US" dirty="0" smtClean="0"/>
          </a:p>
          <a:p>
            <a:pPr marL="1258888" lvl="1" indent="0">
              <a:buFont typeface="Arial" pitchFamily="34" charset="0"/>
              <a:buChar char="•"/>
              <a:tabLst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/>
              <a:t>  By changing the data type</a:t>
            </a:r>
            <a:endParaRPr lang="en-US" dirty="0" smtClean="0"/>
          </a:p>
          <a:p>
            <a:endParaRPr lang="en-GB" dirty="0">
              <a:latin typeface="Helvetic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0960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//Demonstrate method overloading.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OverloadDemo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void test()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("No parameters");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 Overload test for one integer parameter.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void test(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a)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("a: " + a);  }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 Overload test for two integer parameters.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void test(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("a and b: " + a + " " + b);  }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//Overload test for a float parameter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float test(float g)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 float c= g*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g;return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c;}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exoverload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public static void main(String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OverloadDemo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ob = new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OverloadDemo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double result;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 call all versions of test()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(10, 20);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result =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(123.25f);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("Result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(123.25): " + result);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    }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3734" b="59375"/>
          <a:stretch>
            <a:fillRect/>
          </a:stretch>
        </p:blipFill>
        <p:spPr bwMode="auto">
          <a:xfrm>
            <a:off x="381000" y="609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315" name="AutoShape 3" descr="Java Features"/>
          <p:cNvSpPr>
            <a:spLocks noChangeAspect="1" noChangeArrowheads="1"/>
          </p:cNvSpPr>
          <p:nvPr/>
        </p:nvSpPr>
        <p:spPr bwMode="auto">
          <a:xfrm>
            <a:off x="155575" y="-957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0"/>
            <a:ext cx="86868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Constructors 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special member functions whose task is to  </a:t>
            </a:r>
          </a:p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initialize the objects of its class.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a special member function, 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has the same as the class   </a:t>
            </a:r>
          </a:p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name.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Java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constructors are invoked when their objects are 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created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Every class has a constructor when we don't explicitly declare 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a constructor for any java class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compiler creates a   </a:t>
            </a:r>
          </a:p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default constructor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that class which does not have any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return type.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constructor in Java cannot be abstract, static, final or 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synchronized and these modifiers are not allowed for the 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constructor.</a:t>
            </a:r>
          </a:p>
          <a:p>
            <a:pPr lvl="4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Default constructor (no-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constructor)</a:t>
            </a:r>
          </a:p>
          <a:p>
            <a:pPr lvl="4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Parameterized constructor – method overloading</a:t>
            </a:r>
          </a:p>
          <a:p>
            <a:pPr lvl="2"/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Default constructor (no-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constructor)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 constructor having no parameter is known as default constructor and no-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constructor.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/* Here, Box uses a constructor to initialize the  dimensions of a box. */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width,height,depth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//This is the constructor for Box. </a:t>
            </a:r>
          </a:p>
          <a:p>
            <a:pPr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Box() 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("Constructing Box"); 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width = 10; height = 10; depth = 10;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volume() {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return width * height * depth;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class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excons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// declare, allocate, and initialize Box objects 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Box mybox1 = new Box();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//get volume of first box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= mybox1.volume();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("Volume is " +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                                          }}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54319" b="36458"/>
          <a:stretch>
            <a:fillRect/>
          </a:stretch>
        </p:blipFill>
        <p:spPr bwMode="auto">
          <a:xfrm>
            <a:off x="304800" y="304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Parameterized Constructors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0"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constructor which has a specific number of parameters is  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called parameterized constructor. </a:t>
            </a:r>
          </a:p>
          <a:p>
            <a:pPr marL="60325" indent="0"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Parameterized constructor is used to provide different values to 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distinct objects</a:t>
            </a:r>
            <a:r>
              <a:rPr lang="en-US" sz="2800" dirty="0" smtClean="0"/>
              <a:t>.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constructor name( data type v1, v2…)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{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instance var1 = v1;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instance var2= v2;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	.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		.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.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60325" indent="0" algn="just">
              <a:buClr>
                <a:srgbClr val="FF0000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0" algn="just">
              <a:buClr>
                <a:srgbClr val="FF0000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0" algn="just">
              <a:buClr>
                <a:srgbClr val="FF0000"/>
              </a:buCl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04800"/>
            <a:ext cx="7696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float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width,height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//This is the constructor with arguments </a:t>
            </a:r>
          </a:p>
          <a:p>
            <a:pPr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w,float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h)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width = w; height = h;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float  area()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 width * height;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exparacons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 declare, allocate, and initialize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objects </a:t>
            </a:r>
          </a:p>
          <a:p>
            <a:pPr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r1 = new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(10.2f,8.3f);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float  a;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a = r1.area();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(“Area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" +a);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                                        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264</Words>
  <Application>Microsoft Office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Overloading Constructors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205</cp:revision>
  <dcterms:created xsi:type="dcterms:W3CDTF">2020-08-02T13:05:44Z</dcterms:created>
  <dcterms:modified xsi:type="dcterms:W3CDTF">2022-09-28T11:00:24Z</dcterms:modified>
</cp:coreProperties>
</file>