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721" r:id="rId2"/>
  </p:sldMasterIdLst>
  <p:notesMasterIdLst>
    <p:notesMasterId r:id="rId17"/>
  </p:notesMasterIdLst>
  <p:sldIdLst>
    <p:sldId id="258" r:id="rId3"/>
    <p:sldId id="299" r:id="rId4"/>
    <p:sldId id="300" r:id="rId5"/>
    <p:sldId id="301" r:id="rId6"/>
    <p:sldId id="302" r:id="rId7"/>
    <p:sldId id="303" r:id="rId8"/>
    <p:sldId id="280" r:id="rId9"/>
    <p:sldId id="281" r:id="rId10"/>
    <p:sldId id="296" r:id="rId11"/>
    <p:sldId id="283" r:id="rId12"/>
    <p:sldId id="263" r:id="rId13"/>
    <p:sldId id="297" r:id="rId14"/>
    <p:sldId id="29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75B0-0858-4C04-A6F0-FDA2735B37C0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8C8-8D2B-4E10-A617-BE000D5639BE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A454-6A27-4526-A872-AA1DF5D8D79E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493D48-4831-4440-A6CA-C09EEB7A5A0A}" type="datetime1">
              <a:rPr lang="en-US" smtClean="0"/>
              <a:t>9/15/2022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019B0E-B274-4001-BFC0-70978FB74F96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3BFF92-4E60-4BFD-B76A-2212D6D2AEF1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0A9475-3DB2-4E8B-86EB-B764637E2E25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AAA81-8EEF-4BEB-A2E1-CF6E6F0997B3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FF56D-806B-4EA9-A70D-AB5AA6424909}" type="datetime1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F86FDF-DCDA-49BB-9101-6D98F9A6E79C}" type="datetime1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BAC060-7CAC-4788-9E65-4BFE68E74FFF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DAFC-C85B-40F3-93AE-963082E0F537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144DD6-92EF-40F1-A569-1FCF4767FF0A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860A0D-CA15-47AC-AD54-D749850ECA02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DF747-BFCA-45C9-B74B-062D841B3406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E582-DE78-415A-AFB5-2507196E432A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3FB8-20DA-478E-BC64-AF5BBB184C31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0809-9A83-47B3-8D51-8E47BA3F5B78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5B53-0DFA-4F20-ADBE-E3BFCE0F496A}" type="datetime1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C66E-B4AC-423E-B550-654E7F31C27E}" type="datetime1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541-6B8C-46A5-9472-D307A048B4EC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81FE-234B-423A-87B2-EDD785248301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D6B7-1473-4064-AAFE-600EB95BA558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EF2B68-A984-4078-B664-5E008AA6BAEC}" type="datetime1">
              <a:rPr lang="en-US" smtClean="0"/>
              <a:t>9/15/2022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CS3391 Object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Dr.D.Sivaganesan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7200" y="304800"/>
            <a:ext cx="7924800" cy="507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//Java Package file expackage.java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newp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expackage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return 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7692"/>
            <a:ext cx="82296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688975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//Accessing Java Package file expackage.java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newp.expackage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mainpack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expackage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expackage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20650" lvl="2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("Addition Result :  "+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obj.add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(10,20)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773328" cy="448469"/>
          </a:xfrm>
        </p:spPr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59004" b="81657"/>
          <a:stretch>
            <a:fillRect/>
          </a:stretch>
        </p:blipFill>
        <p:spPr bwMode="auto">
          <a:xfrm>
            <a:off x="2362200" y="228600"/>
            <a:ext cx="556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51172" b="28125"/>
          <a:stretch>
            <a:fillRect/>
          </a:stretch>
        </p:blipFill>
        <p:spPr bwMode="auto">
          <a:xfrm>
            <a:off x="1828800" y="1752600"/>
            <a:ext cx="63531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468528" cy="372269"/>
          </a:xfrm>
        </p:spPr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56076" b="63542"/>
          <a:stretch>
            <a:fillRect/>
          </a:stretch>
        </p:blipFill>
        <p:spPr bwMode="auto">
          <a:xfrm>
            <a:off x="838200" y="685800"/>
            <a:ext cx="6172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algn="ctr">
              <a:lnSpc>
                <a:spcPct val="100000"/>
              </a:lnSpc>
              <a:spcBef>
                <a:spcPts val="100"/>
              </a:spcBef>
            </a:pPr>
            <a:r>
              <a:rPr sz="3600" spc="-30" smtClean="0">
                <a:latin typeface="Times New Roman" pitchFamily="18" charset="0"/>
                <a:cs typeface="Times New Roman" pitchFamily="18" charset="0"/>
              </a:rPr>
              <a:t>PACKAGES</a:t>
            </a:r>
            <a:endParaRPr sz="3600" spc="-3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0344" y="6382124"/>
            <a:ext cx="325056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>
                <a:latin typeface="Lucida Sans Unicode"/>
                <a:cs typeface="Lucida Sans Unicode"/>
              </a:rPr>
              <a:t>Dr.D.Sivaganesan</a:t>
            </a:r>
            <a:r>
              <a:rPr sz="1000" spc="-35">
                <a:latin typeface="Lucida Sans Unicode"/>
                <a:cs typeface="Lucida Sans Unicode"/>
              </a:rPr>
              <a:t> 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721852" y="6534190"/>
            <a:ext cx="241300" cy="22288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2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229600" cy="33341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90"/>
              </a:spcBef>
              <a:tabLst>
                <a:tab pos="2477135" algn="l"/>
              </a:tabLst>
            </a:pPr>
            <a:r>
              <a:rPr sz="2400" spc="-5" dirty="0"/>
              <a:t>1.built-in</a:t>
            </a:r>
            <a:r>
              <a:rPr sz="2400" spc="-20" dirty="0"/>
              <a:t> </a:t>
            </a:r>
            <a:r>
              <a:rPr sz="2400" spc="-5" dirty="0"/>
              <a:t>package	</a:t>
            </a:r>
            <a:r>
              <a:rPr sz="2400" spc="-10" dirty="0"/>
              <a:t>2.user-defined</a:t>
            </a:r>
            <a:r>
              <a:rPr sz="2400" spc="-30" dirty="0"/>
              <a:t> </a:t>
            </a:r>
            <a:r>
              <a:rPr sz="2400" spc="-5" dirty="0"/>
              <a:t>package</a:t>
            </a:r>
            <a:r>
              <a:rPr sz="2800" b="0" spc="-5" dirty="0">
                <a:latin typeface="Times New Roman"/>
                <a:cs typeface="Times New Roman"/>
              </a:rPr>
              <a:t>.</a:t>
            </a:r>
          </a:p>
          <a:p>
            <a:pPr marL="12700" marR="953135">
              <a:lnSpc>
                <a:spcPts val="3000"/>
              </a:lnSpc>
              <a:spcBef>
                <a:spcPts val="85"/>
              </a:spcBef>
              <a:tabLst>
                <a:tab pos="1170940" algn="l"/>
              </a:tabLst>
            </a:pPr>
            <a:r>
              <a:rPr sz="2800" b="0" spc="-5" dirty="0">
                <a:latin typeface="Times New Roman"/>
                <a:cs typeface="Times New Roman"/>
              </a:rPr>
              <a:t>There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are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many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built-in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10">
                <a:latin typeface="Times New Roman"/>
                <a:cs typeface="Times New Roman"/>
              </a:rPr>
              <a:t>packages </a:t>
            </a:r>
            <a:r>
              <a:rPr sz="2800" b="0" spc="-585">
                <a:latin typeface="Times New Roman"/>
                <a:cs typeface="Times New Roman"/>
              </a:rPr>
              <a:t> </a:t>
            </a:r>
            <a:endParaRPr lang="en-US" sz="2800" b="0" spc="-585" dirty="0" smtClean="0">
              <a:latin typeface="Times New Roman"/>
              <a:cs typeface="Times New Roman"/>
            </a:endParaRPr>
          </a:p>
          <a:p>
            <a:pPr marL="12700" marR="953135">
              <a:lnSpc>
                <a:spcPts val="3000"/>
              </a:lnSpc>
              <a:spcBef>
                <a:spcPts val="85"/>
              </a:spcBef>
              <a:tabLst>
                <a:tab pos="1170940" algn="l"/>
              </a:tabLst>
            </a:pPr>
            <a:r>
              <a:rPr sz="2800" b="0" spc="-15" smtClean="0">
                <a:latin typeface="Times New Roman"/>
                <a:cs typeface="Times New Roman"/>
              </a:rPr>
              <a:t>Syntax</a:t>
            </a:r>
            <a:r>
              <a:rPr sz="2800" b="0" spc="65" smtClean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:	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packagename;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12700" marR="2799715">
              <a:lnSpc>
                <a:spcPts val="2980"/>
              </a:lnSpc>
              <a:spcBef>
                <a:spcPts val="15"/>
              </a:spcBef>
            </a:pPr>
            <a:r>
              <a:rPr sz="2800" b="0" dirty="0">
                <a:latin typeface="Times New Roman"/>
                <a:cs typeface="Times New Roman"/>
              </a:rPr>
              <a:t>import</a:t>
            </a:r>
            <a:r>
              <a:rPr sz="2800" b="0" spc="-1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java.lang</a:t>
            </a:r>
            <a:r>
              <a:rPr sz="2800" b="0" spc="-5">
                <a:latin typeface="Times New Roman"/>
                <a:cs typeface="Times New Roman"/>
              </a:rPr>
              <a:t>.* </a:t>
            </a:r>
            <a:r>
              <a:rPr sz="2800" b="0" spc="-585">
                <a:latin typeface="Times New Roman"/>
                <a:cs typeface="Times New Roman"/>
              </a:rPr>
              <a:t> </a:t>
            </a:r>
            <a:endParaRPr lang="en-US" sz="2800" b="0" spc="-585" dirty="0" smtClean="0">
              <a:latin typeface="Times New Roman"/>
              <a:cs typeface="Times New Roman"/>
            </a:endParaRPr>
          </a:p>
          <a:p>
            <a:pPr marL="12700" marR="2799715">
              <a:lnSpc>
                <a:spcPts val="2980"/>
              </a:lnSpc>
              <a:spcBef>
                <a:spcPts val="15"/>
              </a:spcBef>
            </a:pPr>
            <a:r>
              <a:rPr sz="2800" b="0" smtClean="0">
                <a:latin typeface="Times New Roman"/>
                <a:cs typeface="Times New Roman"/>
              </a:rPr>
              <a:t>import</a:t>
            </a:r>
            <a:r>
              <a:rPr sz="2800" b="0" spc="-65" smtClean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java.awt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.*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0" dirty="0">
                <a:latin typeface="Times New Roman"/>
                <a:cs typeface="Times New Roman"/>
              </a:rPr>
              <a:t>import</a:t>
            </a:r>
            <a:r>
              <a:rPr sz="2800" b="0" spc="-4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Java.swing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.*</a:t>
            </a:r>
            <a:endParaRPr sz="2800">
              <a:latin typeface="Times New Roman"/>
              <a:cs typeface="Times New Roman"/>
            </a:endParaRPr>
          </a:p>
          <a:p>
            <a:pPr marL="12700" marR="2839720">
              <a:lnSpc>
                <a:spcPct val="103899"/>
              </a:lnSpc>
              <a:spcBef>
                <a:spcPts val="10"/>
              </a:spcBef>
            </a:pPr>
            <a:r>
              <a:rPr sz="2800" b="0" dirty="0">
                <a:latin typeface="Times New Roman"/>
                <a:cs typeface="Times New Roman"/>
              </a:rPr>
              <a:t>import </a:t>
            </a:r>
            <a:r>
              <a:rPr sz="2800" b="0" spc="-5" dirty="0">
                <a:latin typeface="Times New Roman"/>
                <a:cs typeface="Times New Roman"/>
              </a:rPr>
              <a:t>java.net </a:t>
            </a:r>
            <a:r>
              <a:rPr sz="2800" b="0" dirty="0">
                <a:latin typeface="Times New Roman"/>
                <a:cs typeface="Times New Roman"/>
              </a:rPr>
              <a:t>.* </a:t>
            </a:r>
            <a:r>
              <a:rPr sz="2800" b="0" spc="-58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import </a:t>
            </a:r>
            <a:r>
              <a:rPr sz="2800" b="0" spc="-5" dirty="0">
                <a:latin typeface="Times New Roman"/>
                <a:cs typeface="Times New Roman"/>
              </a:rPr>
              <a:t>java.io </a:t>
            </a:r>
            <a:r>
              <a:rPr sz="2800" b="0" dirty="0">
                <a:latin typeface="Times New Roman"/>
                <a:cs typeface="Times New Roman"/>
              </a:rPr>
              <a:t>.* </a:t>
            </a:r>
            <a:r>
              <a:rPr sz="2800" b="0" spc="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import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java.util</a:t>
            </a:r>
            <a:r>
              <a:rPr sz="2800" b="0" spc="-4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.* </a:t>
            </a:r>
            <a:r>
              <a:rPr sz="2800" b="0" spc="-58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import</a:t>
            </a:r>
            <a:r>
              <a:rPr sz="2800" b="0" spc="-5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java.sql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.*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990600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800" spc="-10" dirty="0" smtClean="0"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IN" sz="2800" spc="-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spc="-5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similar </a:t>
            </a:r>
            <a:r>
              <a:rPr lang="en-IN" sz="2800" spc="-20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800" spc="-5" dirty="0" smtClean="0">
                <a:latin typeface="Times New Roman" pitchFamily="18" charset="0"/>
                <a:cs typeface="Times New Roman" pitchFamily="18" charset="0"/>
              </a:rPr>
              <a:t>classes, interfaces </a:t>
            </a:r>
            <a:r>
              <a:rPr lang="en-IN" sz="2800" spc="-5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spc="-10" dirty="0" smtClean="0">
                <a:latin typeface="Times New Roman" pitchFamily="18" charset="0"/>
                <a:cs typeface="Times New Roman" pitchFamily="18" charset="0"/>
              </a:rPr>
              <a:t>sub-packages.</a:t>
            </a:r>
            <a:r>
              <a:rPr lang="en-IN" sz="2800" spc="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spc="-10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IN" sz="28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8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spc="-5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8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IN" sz="28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IN" sz="2800" spc="-10" dirty="0" smtClean="0">
                <a:latin typeface="Times New Roman" pitchFamily="18" charset="0"/>
                <a:cs typeface="Times New Roman" pitchFamily="18" charset="0"/>
              </a:rPr>
              <a:t> categorized</a:t>
            </a:r>
            <a:r>
              <a:rPr lang="en-IN" sz="28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8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IN" sz="28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spc="-5" dirty="0" smtClean="0">
                <a:latin typeface="Times New Roman" pitchFamily="18" charset="0"/>
                <a:cs typeface="Times New Roman" pitchFamily="18" charset="0"/>
              </a:rPr>
              <a:t>form,</a:t>
            </a:r>
            <a:endParaRPr lang="en-IN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365201"/>
            <a:ext cx="5086350" cy="552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78760">
              <a:lnSpc>
                <a:spcPct val="103299"/>
              </a:lnSpc>
            </a:pPr>
            <a:r>
              <a:rPr sz="2500" spc="-5" dirty="0">
                <a:latin typeface="Times New Roman"/>
                <a:cs typeface="Times New Roman"/>
              </a:rPr>
              <a:t>import java.util.*;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class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input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{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" dirty="0">
                <a:latin typeface="Times New Roman"/>
                <a:cs typeface="Times New Roman"/>
              </a:rPr>
              <a:t>public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static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void main(String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args[])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{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int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a,b,c;</a:t>
            </a:r>
            <a:endParaRPr sz="2500">
              <a:latin typeface="Times New Roman"/>
              <a:cs typeface="Times New Roman"/>
            </a:endParaRPr>
          </a:p>
          <a:p>
            <a:pPr marL="12700" marR="472440">
              <a:lnSpc>
                <a:spcPct val="1032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Scanner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s=new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Scanner(System.in);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System.out.println("1st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value");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a=s.nextInt();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" dirty="0">
                <a:latin typeface="Times New Roman"/>
                <a:cs typeface="Times New Roman"/>
              </a:rPr>
              <a:t>System.out.println("2nd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value");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Times New Roman"/>
                <a:cs typeface="Times New Roman"/>
              </a:rPr>
              <a:t>b=s.nextInt();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c=a+b;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System.out.println("addition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result"+c);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}}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0344" y="6382124"/>
            <a:ext cx="325056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>
                <a:latin typeface="Lucida Sans Unicode"/>
                <a:cs typeface="Lucida Sans Unicode"/>
              </a:rPr>
              <a:t>Dr.D.Sivaganesan</a:t>
            </a:r>
            <a:r>
              <a:rPr sz="1000" spc="-35">
                <a:latin typeface="Lucida Sans Unicode"/>
                <a:cs typeface="Lucida Sans Unicode"/>
              </a:rPr>
              <a:t> 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721852" y="6534190"/>
            <a:ext cx="241300" cy="22288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3</a:t>
            </a:fld>
            <a:endParaRPr spc="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85800"/>
            <a:ext cx="5791200" cy="5105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30344" y="6382124"/>
            <a:ext cx="325056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>
                <a:latin typeface="Lucida Sans Unicode"/>
                <a:cs typeface="Lucida Sans Unicode"/>
              </a:rPr>
              <a:t>Dr.D.Sivaganesan</a:t>
            </a:r>
            <a:r>
              <a:rPr sz="1000" spc="-35">
                <a:latin typeface="Lucida Sans Unicode"/>
                <a:cs typeface="Lucida Sans Unicode"/>
              </a:rPr>
              <a:t> 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721852" y="6534190"/>
            <a:ext cx="241300" cy="22288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4</a:t>
            </a:fld>
            <a:endParaRPr spc="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844" y="328929"/>
            <a:ext cx="7240270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import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java.io.*;</a:t>
            </a:r>
            <a:endParaRPr sz="2400">
              <a:latin typeface="Times New Roman"/>
              <a:cs typeface="Times New Roman"/>
            </a:endParaRPr>
          </a:p>
          <a:p>
            <a:pPr marL="12700" marR="37985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import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java.io.IOException;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datainput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5" dirty="0">
                <a:latin typeface="Times New Roman"/>
                <a:cs typeface="Times New Roman"/>
              </a:rPr>
              <a:t>main(String </a:t>
            </a:r>
            <a:r>
              <a:rPr sz="2400" spc="-10" dirty="0">
                <a:latin typeface="Times New Roman"/>
                <a:cs typeface="Times New Roman"/>
              </a:rPr>
              <a:t>args[])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throws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IOException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a,b,c;</a:t>
            </a:r>
            <a:endParaRPr sz="2400">
              <a:latin typeface="Times New Roman"/>
              <a:cs typeface="Times New Roman"/>
            </a:endParaRPr>
          </a:p>
          <a:p>
            <a:pPr marL="12700" marR="110489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Times New Roman"/>
                <a:cs typeface="Times New Roman"/>
              </a:rPr>
              <a:t>DataInputStream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s=new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DataInputStream(System.in</a:t>
            </a:r>
            <a:r>
              <a:rPr sz="2400" spc="-10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System.out.println("1st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value");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a=Integer.parseInt(s.readLine()); 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System.out.println("2nd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value");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b=Integer.parseInt(s.readLine());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c=a+b;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System.out.println("addition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result"+c);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}}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0344" y="6382124"/>
            <a:ext cx="3250565" cy="33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>
                <a:latin typeface="Lucida Sans Unicode"/>
                <a:cs typeface="Lucida Sans Unicode"/>
              </a:rPr>
              <a:t>Dr.D.Sivaganesan</a:t>
            </a:r>
            <a:r>
              <a:rPr sz="1000" spc="-35">
                <a:latin typeface="Lucida Sans Unicode"/>
                <a:cs typeface="Lucida Sans Unicode"/>
              </a:rPr>
              <a:t> </a:t>
            </a:r>
            <a:r>
              <a:rPr sz="1000" spc="300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721852" y="6534190"/>
            <a:ext cx="241300" cy="22288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5</a:t>
            </a:fld>
            <a:endParaRPr spc="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8528" y="6242100"/>
            <a:ext cx="218313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52145" algn="just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d  Programming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5">
                <a:latin typeface="Lucida Sans Unicode"/>
                <a:cs typeface="Lucida Sans Unicode"/>
              </a:rPr>
              <a:t>Dr.D.Sivaganesan </a:t>
            </a:r>
            <a:r>
              <a:rPr sz="1000">
                <a:latin typeface="Lucida Sans Unicode"/>
                <a:cs typeface="Lucida Sans Unicode"/>
              </a:rPr>
              <a:t> </a:t>
            </a:r>
            <a:r>
              <a:rPr sz="1000" spc="285" smtClean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19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914400"/>
            <a:ext cx="6477000" cy="4953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304800" y="0"/>
            <a:ext cx="83058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User Defined Package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create a package include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 as the first statement in a Java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source file. Any classes declared within that file will belong to the specified package.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defines a name space in which classes are stored.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is omitted, the class names are put into the default package,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which has no name.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package  &lt;fully qualified package name&gt;;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 	package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pkg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pkg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name of the package. For example, the following statement creates a package called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package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uses file system directories to store packages. For example,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files for any classes you declare to be part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must be stored in a directory called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Accessing package  :  import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ex: import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Mypackage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096000"/>
            <a:ext cx="3849528" cy="524669"/>
          </a:xfrm>
        </p:spPr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02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0"/>
            <a:ext cx="8534400" cy="640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 smtClean="0">
                <a:ea typeface="Times New Roman" pitchFamily="18" charset="0"/>
                <a:cs typeface="Times New Roman" pitchFamily="18" charset="0"/>
              </a:rPr>
              <a:t> Steps to create and accessing package</a:t>
            </a:r>
          </a:p>
          <a:p>
            <a:endParaRPr lang="en-US" sz="3200" dirty="0" smtClean="0">
              <a:ea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cs typeface="Times New Roman" pitchFamily="18" charset="0"/>
              </a:rPr>
              <a:t>1.Create java package source file with first statement as   package </a:t>
            </a:r>
            <a:r>
              <a:rPr lang="en-US" sz="3200" dirty="0" err="1" smtClean="0">
                <a:cs typeface="Times New Roman" pitchFamily="18" charset="0"/>
              </a:rPr>
              <a:t>pkgname</a:t>
            </a:r>
            <a:r>
              <a:rPr lang="en-US" sz="3200" dirty="0" smtClean="0">
                <a:cs typeface="Times New Roman" pitchFamily="18" charset="0"/>
              </a:rPr>
              <a:t>;</a:t>
            </a:r>
          </a:p>
          <a:p>
            <a:r>
              <a:rPr lang="en-US" sz="3200" dirty="0" smtClean="0">
                <a:cs typeface="Times New Roman" pitchFamily="18" charset="0"/>
              </a:rPr>
              <a:t>2.Create a folder with package name</a:t>
            </a:r>
          </a:p>
          <a:p>
            <a:r>
              <a:rPr lang="en-US" sz="3200" dirty="0" smtClean="0">
                <a:cs typeface="Times New Roman" pitchFamily="18" charset="0"/>
              </a:rPr>
              <a:t>3.Compile  java package file and copy the </a:t>
            </a:r>
            <a:r>
              <a:rPr lang="en-US" sz="3200" b="1" dirty="0" smtClean="0">
                <a:cs typeface="Times New Roman" pitchFamily="18" charset="0"/>
              </a:rPr>
              <a:t>.class </a:t>
            </a:r>
            <a:r>
              <a:rPr lang="en-US" sz="3200" dirty="0" smtClean="0">
                <a:cs typeface="Times New Roman" pitchFamily="18" charset="0"/>
              </a:rPr>
              <a:t>file into package folder.</a:t>
            </a:r>
          </a:p>
          <a:p>
            <a:r>
              <a:rPr lang="en-US" sz="3200" dirty="0" smtClean="0">
                <a:cs typeface="Times New Roman" pitchFamily="18" charset="0"/>
              </a:rPr>
              <a:t>4.Create a main java source file in order to use / access package with first statement as </a:t>
            </a:r>
          </a:p>
          <a:p>
            <a:r>
              <a:rPr lang="en-US" sz="3200" dirty="0" smtClean="0">
                <a:cs typeface="Times New Roman" pitchFamily="18" charset="0"/>
              </a:rPr>
              <a:t>		import </a:t>
            </a:r>
            <a:r>
              <a:rPr lang="en-US" sz="3200" dirty="0" err="1" smtClean="0">
                <a:cs typeface="Times New Roman" pitchFamily="18" charset="0"/>
              </a:rPr>
              <a:t>packagename.classname</a:t>
            </a:r>
            <a:endParaRPr lang="en-US" sz="3200" dirty="0" smtClean="0">
              <a:cs typeface="Times New Roman" pitchFamily="18" charset="0"/>
            </a:endParaRPr>
          </a:p>
          <a:p>
            <a:r>
              <a:rPr lang="en-US" sz="3200" dirty="0" smtClean="0">
                <a:cs typeface="Times New Roman" pitchFamily="18" charset="0"/>
              </a:rPr>
              <a:t>5.Compile the main java file </a:t>
            </a:r>
          </a:p>
          <a:p>
            <a:r>
              <a:rPr lang="en-US" sz="3200" dirty="0" smtClean="0">
                <a:cs typeface="Times New Roman" pitchFamily="18" charset="0"/>
              </a:rPr>
              <a:t>6.Execute the main java file </a:t>
            </a:r>
          </a:p>
          <a:p>
            <a:endParaRPr lang="en-US" sz="3200" dirty="0" smtClean="0"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0" y="6096000"/>
            <a:ext cx="3849528" cy="524669"/>
          </a:xfrm>
        </p:spPr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9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773328" cy="524669"/>
          </a:xfrm>
        </p:spPr>
        <p:txBody>
          <a:bodyPr/>
          <a:lstStyle/>
          <a:p>
            <a:r>
              <a:rPr lang="en-IN" smtClean="0"/>
              <a:t>CS3391 Object Oriented Programming      Dr.D.Sivaganesan PSGiTech / CSE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57201"/>
            <a:ext cx="73914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ways to create package directory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1.Create java package source file with first statement as   package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pkgname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2.Compile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–d . sourceFile.java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-d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indicates designation directory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indicates where to store .class file . Here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will be stored in the same directory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Create a main java source file in order to use / access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package with first statement as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packagename.classname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4.Compile the main java file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5.Execute the main java file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492</Words>
  <Application>Microsoft Office PowerPoint</Application>
  <PresentationFormat>On-screen Show (4:3)</PresentationFormat>
  <Paragraphs>133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Concourse</vt:lpstr>
      <vt:lpstr>Slide 1</vt:lpstr>
      <vt:lpstr>PACKAGES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270</cp:revision>
  <dcterms:created xsi:type="dcterms:W3CDTF">2020-08-02T13:05:44Z</dcterms:created>
  <dcterms:modified xsi:type="dcterms:W3CDTF">2022-09-15T07:31:43Z</dcterms:modified>
</cp:coreProperties>
</file>