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721" r:id="rId2"/>
  </p:sldMasterIdLst>
  <p:notesMasterIdLst>
    <p:notesMasterId r:id="rId17"/>
  </p:notesMasterIdLst>
  <p:sldIdLst>
    <p:sldId id="258" r:id="rId3"/>
    <p:sldId id="302" r:id="rId4"/>
    <p:sldId id="259" r:id="rId5"/>
    <p:sldId id="291" r:id="rId6"/>
    <p:sldId id="305" r:id="rId7"/>
    <p:sldId id="306" r:id="rId8"/>
    <p:sldId id="313" r:id="rId9"/>
    <p:sldId id="261" r:id="rId10"/>
    <p:sldId id="307" r:id="rId11"/>
    <p:sldId id="315" r:id="rId12"/>
    <p:sldId id="314" r:id="rId13"/>
    <p:sldId id="316" r:id="rId14"/>
    <p:sldId id="317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BE45-0F1E-4499-A88A-701F73DE77F1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28B8-158C-443E-B964-CE5E0A9C304D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F6DA-84F9-4597-8934-22F915D88A58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E6520C-9A14-4644-892F-BFE344B2B3A7}" type="datetime1">
              <a:rPr lang="en-US" smtClean="0"/>
              <a:t>9/19/2022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7A746-7B6F-4E41-B8AA-6F7BC93D6FC3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27CD1E-1533-4A98-BBBB-1DF1B9BD7FB2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4DE5D-28C4-441A-AA5C-B65D25750F25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6C6A7-FDB0-4073-A66D-F23D4ADD300B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820BF-6E35-4849-A1B5-55C746170F62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794C8-E6AF-4F3B-B0D8-E79DA6A2DE41}" type="datetime1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B836B75-8C8F-4906-8FB4-1DC544C256C2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598-63B3-4E9E-9147-8BC005EF4099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D78713-4A6E-408D-A3E9-624DD240D258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5918BF-80AB-4A04-A840-D882A8FF2629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498F4-953C-4390-9CDE-A660A180A105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489E-65CB-430D-BBC7-ACC6D82878C9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B6D6-9419-4D07-85C5-67916F917471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C48-7C96-4D25-95BD-72D0636C8DEA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1B9-5805-44B1-B5F8-5A6F3A70593E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57AC-65BB-49BA-8F5E-074FD2733110}" type="datetime1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1B5-6459-4F76-A155-43ADA2102C2A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DE4-0C10-4852-B876-D9992B00CE73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D569-8FA6-4C47-904B-2F52D1F0EA5F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F56D2A-90C5-4B9A-828F-AF3B8A3E52B4}" type="datetime1">
              <a:rPr lang="en-US" smtClean="0"/>
              <a:t>9/19/2022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CS3391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Object 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 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6739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u="sng" dirty="0" smtClean="0">
                <a:latin typeface="Times New Roman" pitchFamily="18" charset="0"/>
                <a:cs typeface="Times New Roman" pitchFamily="18" charset="0"/>
              </a:rPr>
              <a:t>Anonymous inner classes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255588" indent="-30163"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 Anonymous inner classes are declared without any name at all. They are created in two ways. </a:t>
            </a:r>
          </a:p>
          <a:p>
            <a:pPr>
              <a:buNone/>
            </a:pPr>
            <a:r>
              <a:rPr lang="en-US" sz="7200" b="1" u="sng" dirty="0" smtClean="0">
                <a:latin typeface="Times New Roman" pitchFamily="18" charset="0"/>
                <a:cs typeface="Times New Roman" pitchFamily="18" charset="0"/>
              </a:rPr>
              <a:t>a) As subclass of specified type</a:t>
            </a:r>
            <a:endParaRPr lang="en-US" sz="7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class Demo {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void show() {</a:t>
            </a:r>
          </a:p>
          <a:p>
            <a:pPr marL="974725" indent="0">
              <a:buNone/>
            </a:pP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am in show method of super class");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} }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anoninner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//An anonymous class with Demo as base class 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static Demo d = new Demo() // no semicolon ;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void show() // overriding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74725" indent="0">
              <a:buNone/>
            </a:pP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super.show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974725" indent="0">
              <a:buNone/>
            </a:pP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am in Anonymous class");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}; // semicolon ; 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74725" indent="0">
              <a:buNone/>
            </a:pP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d.show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974725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}}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209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77000"/>
            <a:ext cx="3468528" cy="2960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 r="60761" b="41667"/>
          <a:stretch>
            <a:fillRect/>
          </a:stretch>
        </p:blipFill>
        <p:spPr bwMode="auto">
          <a:xfrm>
            <a:off x="457200" y="304800"/>
            <a:ext cx="6858000" cy="573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b.As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implementer of the specified interface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 Hello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show();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anoninter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//An anonymous class that implements Hello interface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Hello h = new Hello()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void show() {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am in anonymous class");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7733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5447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 r="59590" b="43750"/>
          <a:stretch>
            <a:fillRect/>
          </a:stretch>
        </p:blipFill>
        <p:spPr bwMode="auto">
          <a:xfrm>
            <a:off x="838200" y="381000"/>
            <a:ext cx="6781800" cy="530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0"/>
            <a:ext cx="838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INNER CLASSES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Inner class means one class which is a member of another class. There are basically four types of inner classes in java.</a:t>
            </a:r>
          </a:p>
          <a:p>
            <a:pPr marL="509588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Nested Inner class</a:t>
            </a:r>
          </a:p>
          <a:p>
            <a:pPr marL="509588" lvl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Local inner classes</a:t>
            </a:r>
          </a:p>
          <a:p>
            <a:pPr marL="509588" lvl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Anonymous inner classes</a:t>
            </a:r>
          </a:p>
          <a:p>
            <a:pPr marL="509588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Static nested classes</a:t>
            </a: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930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Accessspecifier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outerclassname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93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 members of outer class; </a:t>
            </a:r>
          </a:p>
          <a:p>
            <a:pPr marL="7493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{</a:t>
            </a:r>
          </a:p>
          <a:p>
            <a:pPr marL="7493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Accessspecifier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innerclassname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class as member</a:t>
            </a:r>
          </a:p>
          <a:p>
            <a:pPr marL="7493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{    members of inner class; }</a:t>
            </a:r>
          </a:p>
          <a:p>
            <a:pPr marL="7493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Creating objec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1544638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Method1)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Outerclassname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Innerclassname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objname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new        </a:t>
            </a:r>
          </a:p>
          <a:p>
            <a:pPr marL="1544638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Outerclassname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Innerclassname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indent="1544638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Method2)  Outer O=new Outer();</a:t>
            </a:r>
          </a:p>
          <a:p>
            <a:pPr indent="1544638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Outer.Inner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I=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O.new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Inner();</a:t>
            </a:r>
          </a:p>
          <a:p>
            <a:pPr marL="1544638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544638"/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>
            <a:noAutofit/>
          </a:bodyPr>
          <a:lstStyle/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Outer 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x=20;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//Simple nested inner class 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Inner 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y=100;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public void show() 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74725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("In a nested class method:"+"  x="+x+"   y="+y);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 }}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nestedinner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974725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974725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Outer.Inner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= new Outer().new Inner();</a:t>
            </a:r>
          </a:p>
          <a:p>
            <a:pPr marL="974725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in.show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  }}</a:t>
            </a:r>
          </a:p>
          <a:p>
            <a:pPr marL="365125" indent="60960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849528" cy="372269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04800" y="0"/>
            <a:ext cx="8610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Nested Inner class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Nested Inner class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can access any private instance variable of outer class. Like any other instance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variable, we can have access modifier private, protected, public and default modifier. Like class, interface can also be nested and can have access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specifiers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7733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362" name="AutoShape 2" descr="Single-Inheritance.png (126×148)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AutoShape 6" descr="Inheritance in Java (Types with Example) - You Can't Afford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54905" b="42882"/>
          <a:stretch>
            <a:fillRect/>
          </a:stretch>
        </p:blipFill>
        <p:spPr bwMode="auto">
          <a:xfrm>
            <a:off x="762000" y="304800"/>
            <a:ext cx="738329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6209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04800"/>
            <a:ext cx="8077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Outer 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x;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Outer(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a) // constructor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x=a;}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//Simple nested inner class 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Inner 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y;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Inner(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a) // constructor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y=a;}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void show() 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569913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("In a nested class method:"+"  x="+x+"   y="+y);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}}}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nestedinner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5699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569913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Outer.Inner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= new Outer(10).new Inner(20);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value passing to constructor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9913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in.show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();}}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6" name="AutoShape 2" descr="single inheritance.webp (572×354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33400" y="0"/>
            <a:ext cx="7391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Method Local inner classes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Inner class can be declared within a method of an outer class.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class Outer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void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outerMethod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()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System.out.println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("inside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outerMethod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");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//Inner class is local to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outerMethod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() </a:t>
            </a: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class Inner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void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innerMethod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()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System.out.println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("inside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innerMethod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");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}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Inner y = new Inner();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y.innerMethod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();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}}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class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MethodDemo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public static void main(String[]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args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)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Outer x = new Outer();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379538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4850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x.outerMethod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(); }}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172200"/>
            <a:ext cx="3544728" cy="6008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 r="57247" b="38542"/>
          <a:stretch>
            <a:fillRect/>
          </a:stretch>
        </p:blipFill>
        <p:spPr bwMode="auto">
          <a:xfrm>
            <a:off x="304800" y="6096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Static nested classes </a:t>
            </a:r>
          </a:p>
          <a:p>
            <a:pPr marL="120650" indent="-11113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nested inner classes are not technically an inner class. They are like a static member of outer class.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 Outer {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x=20;</a:t>
            </a:r>
          </a:p>
          <a:p>
            <a:pPr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y=100;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class Inner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outerMethod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("inside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outerMethod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"+"  x= "+x+"   y= "+y); // error y is not static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}}}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//A static inner class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statinner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{ </a:t>
            </a:r>
          </a:p>
          <a:p>
            <a:pPr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Outer.Inner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in=new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Outer.Inner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in.outerMethod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(); }}</a:t>
            </a:r>
          </a:p>
          <a:p>
            <a:pPr marL="365125" indent="428625">
              <a:buNone/>
            </a:pPr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5447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 r="59004" b="45833"/>
          <a:stretch>
            <a:fillRect/>
          </a:stretch>
        </p:blipFill>
        <p:spPr bwMode="auto">
          <a:xfrm>
            <a:off x="609600" y="457200"/>
            <a:ext cx="7162800" cy="53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2512</TotalTime>
  <Words>566</Words>
  <Application>Microsoft Office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Custom Design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359</cp:revision>
  <dcterms:created xsi:type="dcterms:W3CDTF">2020-08-02T13:05:44Z</dcterms:created>
  <dcterms:modified xsi:type="dcterms:W3CDTF">2022-09-19T03:30:06Z</dcterms:modified>
</cp:coreProperties>
</file>