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5CF9-39DF-4BE3-8EC9-E3B718887D57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8C7E4-B0AC-4A4D-9943-3891E1886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8600" y="6172200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6777" y="233883"/>
            <a:ext cx="271272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smtClean="0">
                <a:latin typeface="Times New Roman"/>
                <a:cs typeface="Times New Roman"/>
              </a:rPr>
              <a:t>CS</a:t>
            </a:r>
            <a:r>
              <a:rPr lang="en-US" sz="3600" b="0" spc="-5" dirty="0" smtClean="0">
                <a:latin typeface="Times New Roman"/>
                <a:cs typeface="Times New Roman"/>
              </a:rPr>
              <a:t>3391</a:t>
            </a:r>
            <a:r>
              <a:rPr sz="3600" b="0" spc="-10" smtClean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Object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Oriented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smtClean="0">
                <a:latin typeface="Times New Roman"/>
                <a:cs typeface="Times New Roman"/>
              </a:rPr>
              <a:t>CS</a:t>
            </a:r>
            <a:r>
              <a:rPr lang="en-US" sz="1000" dirty="0" smtClean="0">
                <a:latin typeface="Times New Roman"/>
                <a:cs typeface="Times New Roman"/>
              </a:rPr>
              <a:t>3391</a:t>
            </a:r>
            <a:r>
              <a:rPr sz="1000" spc="-15" smtClean="0">
                <a:latin typeface="Times New Roman"/>
                <a:cs typeface="Times New Roman"/>
              </a:rPr>
              <a:t>Object</a:t>
            </a:r>
            <a:r>
              <a:rPr sz="1000" spc="75" smtClean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N.Aravindhraj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8733" y="6472529"/>
            <a:ext cx="1905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7431" y="217450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9229" y="0"/>
                </a:moveTo>
                <a:lnTo>
                  <a:pt x="0" y="5568"/>
                </a:lnTo>
                <a:lnTo>
                  <a:pt x="5486" y="24768"/>
                </a:lnTo>
                <a:lnTo>
                  <a:pt x="24734" y="19392"/>
                </a:lnTo>
                <a:lnTo>
                  <a:pt x="19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9116" y="2199268"/>
            <a:ext cx="24765" cy="26670"/>
          </a:xfrm>
          <a:custGeom>
            <a:avLst/>
            <a:gdLst/>
            <a:ahLst/>
            <a:cxnLst/>
            <a:rect l="l" t="t" r="r" b="b"/>
            <a:pathLst>
              <a:path w="24764" h="26669">
                <a:moveTo>
                  <a:pt x="19229" y="0"/>
                </a:moveTo>
                <a:lnTo>
                  <a:pt x="0" y="6912"/>
                </a:lnTo>
                <a:lnTo>
                  <a:pt x="5486" y="26304"/>
                </a:lnTo>
                <a:lnTo>
                  <a:pt x="24734" y="19392"/>
                </a:lnTo>
                <a:lnTo>
                  <a:pt x="19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9426" y="2227109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39">
                <a:moveTo>
                  <a:pt x="20605" y="0"/>
                </a:moveTo>
                <a:lnTo>
                  <a:pt x="17853" y="1344"/>
                </a:lnTo>
                <a:lnTo>
                  <a:pt x="0" y="8256"/>
                </a:lnTo>
                <a:lnTo>
                  <a:pt x="8238" y="27648"/>
                </a:lnTo>
                <a:lnTo>
                  <a:pt x="26111" y="20736"/>
                </a:lnTo>
                <a:lnTo>
                  <a:pt x="26111" y="19200"/>
                </a:lnTo>
                <a:lnTo>
                  <a:pt x="20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3864" y="225879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9229" y="0"/>
                </a:moveTo>
                <a:lnTo>
                  <a:pt x="8238" y="5568"/>
                </a:lnTo>
                <a:lnTo>
                  <a:pt x="0" y="8448"/>
                </a:lnTo>
                <a:lnTo>
                  <a:pt x="8238" y="27648"/>
                </a:lnTo>
                <a:lnTo>
                  <a:pt x="16477" y="24960"/>
                </a:lnTo>
                <a:lnTo>
                  <a:pt x="27468" y="19392"/>
                </a:lnTo>
                <a:lnTo>
                  <a:pt x="19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9660" y="229488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9248" y="0"/>
                </a:moveTo>
                <a:lnTo>
                  <a:pt x="0" y="8256"/>
                </a:lnTo>
                <a:lnTo>
                  <a:pt x="8257" y="27648"/>
                </a:lnTo>
                <a:lnTo>
                  <a:pt x="27487" y="19392"/>
                </a:lnTo>
                <a:lnTo>
                  <a:pt x="19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194305" y="1588046"/>
            <a:ext cx="6508115" cy="4538345"/>
            <a:chOff x="2194305" y="1588046"/>
            <a:chExt cx="6508115" cy="4538345"/>
          </a:xfrm>
        </p:grpSpPr>
        <p:sp>
          <p:nvSpPr>
            <p:cNvPr id="9" name="object 9"/>
            <p:cNvSpPr/>
            <p:nvPr/>
          </p:nvSpPr>
          <p:spPr>
            <a:xfrm>
              <a:off x="2200655" y="2478024"/>
              <a:ext cx="3889375" cy="1524000"/>
            </a:xfrm>
            <a:custGeom>
              <a:avLst/>
              <a:gdLst/>
              <a:ahLst/>
              <a:cxnLst/>
              <a:rect l="l" t="t" r="r" b="b"/>
              <a:pathLst>
                <a:path w="3889375" h="1524000">
                  <a:moveTo>
                    <a:pt x="2502281" y="0"/>
                  </a:moveTo>
                  <a:lnTo>
                    <a:pt x="2560914" y="778"/>
                  </a:lnTo>
                  <a:lnTo>
                    <a:pt x="2618927" y="3092"/>
                  </a:lnTo>
                  <a:lnTo>
                    <a:pt x="2676271" y="6911"/>
                  </a:lnTo>
                  <a:lnTo>
                    <a:pt x="2732898" y="12204"/>
                  </a:lnTo>
                  <a:lnTo>
                    <a:pt x="2788760" y="18940"/>
                  </a:lnTo>
                  <a:lnTo>
                    <a:pt x="2843809" y="27090"/>
                  </a:lnTo>
                  <a:lnTo>
                    <a:pt x="2897996" y="36621"/>
                  </a:lnTo>
                  <a:lnTo>
                    <a:pt x="2951274" y="47503"/>
                  </a:lnTo>
                  <a:lnTo>
                    <a:pt x="3003594" y="59705"/>
                  </a:lnTo>
                  <a:lnTo>
                    <a:pt x="3054909" y="73197"/>
                  </a:lnTo>
                  <a:lnTo>
                    <a:pt x="3105170" y="87947"/>
                  </a:lnTo>
                  <a:lnTo>
                    <a:pt x="3154329" y="103926"/>
                  </a:lnTo>
                  <a:lnTo>
                    <a:pt x="3202337" y="121101"/>
                  </a:lnTo>
                  <a:lnTo>
                    <a:pt x="3249148" y="139443"/>
                  </a:lnTo>
                  <a:lnTo>
                    <a:pt x="3294712" y="158920"/>
                  </a:lnTo>
                  <a:lnTo>
                    <a:pt x="3338982" y="179502"/>
                  </a:lnTo>
                  <a:lnTo>
                    <a:pt x="3381909" y="201158"/>
                  </a:lnTo>
                  <a:lnTo>
                    <a:pt x="3423446" y="223857"/>
                  </a:lnTo>
                  <a:lnTo>
                    <a:pt x="3463544" y="247568"/>
                  </a:lnTo>
                  <a:lnTo>
                    <a:pt x="3502155" y="272261"/>
                  </a:lnTo>
                  <a:lnTo>
                    <a:pt x="3539230" y="297905"/>
                  </a:lnTo>
                  <a:lnTo>
                    <a:pt x="3574723" y="324468"/>
                  </a:lnTo>
                  <a:lnTo>
                    <a:pt x="3608585" y="351921"/>
                  </a:lnTo>
                  <a:lnTo>
                    <a:pt x="3640767" y="380232"/>
                  </a:lnTo>
                  <a:lnTo>
                    <a:pt x="3671221" y="409371"/>
                  </a:lnTo>
                  <a:lnTo>
                    <a:pt x="3699900" y="439307"/>
                  </a:lnTo>
                  <a:lnTo>
                    <a:pt x="3726755" y="470008"/>
                  </a:lnTo>
                  <a:lnTo>
                    <a:pt x="3751738" y="501445"/>
                  </a:lnTo>
                  <a:lnTo>
                    <a:pt x="3774801" y="533586"/>
                  </a:lnTo>
                  <a:lnTo>
                    <a:pt x="3795897" y="566401"/>
                  </a:lnTo>
                  <a:lnTo>
                    <a:pt x="3814975" y="599859"/>
                  </a:lnTo>
                  <a:lnTo>
                    <a:pt x="3846892" y="668579"/>
                  </a:lnTo>
                  <a:lnTo>
                    <a:pt x="3870166" y="739502"/>
                  </a:lnTo>
                  <a:lnTo>
                    <a:pt x="3884413" y="812380"/>
                  </a:lnTo>
                  <a:lnTo>
                    <a:pt x="3888031" y="849476"/>
                  </a:lnTo>
                  <a:lnTo>
                    <a:pt x="3889248" y="886967"/>
                  </a:lnTo>
                </a:path>
                <a:path w="3889375" h="1524000">
                  <a:moveTo>
                    <a:pt x="0" y="1524000"/>
                  </a:moveTo>
                  <a:lnTo>
                    <a:pt x="2724" y="1452435"/>
                  </a:lnTo>
                  <a:lnTo>
                    <a:pt x="10818" y="1381721"/>
                  </a:lnTo>
                  <a:lnTo>
                    <a:pt x="24162" y="1311931"/>
                  </a:lnTo>
                  <a:lnTo>
                    <a:pt x="42634" y="1243137"/>
                  </a:lnTo>
                  <a:lnTo>
                    <a:pt x="66115" y="1175412"/>
                  </a:lnTo>
                  <a:lnTo>
                    <a:pt x="94486" y="1108830"/>
                  </a:lnTo>
                  <a:lnTo>
                    <a:pt x="127624" y="1043464"/>
                  </a:lnTo>
                  <a:lnTo>
                    <a:pt x="165412" y="979386"/>
                  </a:lnTo>
                  <a:lnTo>
                    <a:pt x="207727" y="916670"/>
                  </a:lnTo>
                  <a:lnTo>
                    <a:pt x="230546" y="885845"/>
                  </a:lnTo>
                  <a:lnTo>
                    <a:pt x="254451" y="855388"/>
                  </a:lnTo>
                  <a:lnTo>
                    <a:pt x="279429" y="825308"/>
                  </a:lnTo>
                  <a:lnTo>
                    <a:pt x="305463" y="795613"/>
                  </a:lnTo>
                  <a:lnTo>
                    <a:pt x="332540" y="766314"/>
                  </a:lnTo>
                  <a:lnTo>
                    <a:pt x="360643" y="737419"/>
                  </a:lnTo>
                  <a:lnTo>
                    <a:pt x="389759" y="708938"/>
                  </a:lnTo>
                  <a:lnTo>
                    <a:pt x="419871" y="680879"/>
                  </a:lnTo>
                  <a:lnTo>
                    <a:pt x="450965" y="653251"/>
                  </a:lnTo>
                  <a:lnTo>
                    <a:pt x="483026" y="626065"/>
                  </a:lnTo>
                  <a:lnTo>
                    <a:pt x="516039" y="599328"/>
                  </a:lnTo>
                  <a:lnTo>
                    <a:pt x="549989" y="573050"/>
                  </a:lnTo>
                  <a:lnTo>
                    <a:pt x="584861" y="547240"/>
                  </a:lnTo>
                  <a:lnTo>
                    <a:pt x="620639" y="521908"/>
                  </a:lnTo>
                  <a:lnTo>
                    <a:pt x="657310" y="497062"/>
                  </a:lnTo>
                  <a:lnTo>
                    <a:pt x="694857" y="472711"/>
                  </a:lnTo>
                  <a:lnTo>
                    <a:pt x="733266" y="448865"/>
                  </a:lnTo>
                  <a:lnTo>
                    <a:pt x="772521" y="425533"/>
                  </a:lnTo>
                  <a:lnTo>
                    <a:pt x="812609" y="402723"/>
                  </a:lnTo>
                  <a:lnTo>
                    <a:pt x="853513" y="380446"/>
                  </a:lnTo>
                  <a:lnTo>
                    <a:pt x="895219" y="358709"/>
                  </a:lnTo>
                  <a:lnTo>
                    <a:pt x="937711" y="337523"/>
                  </a:lnTo>
                  <a:lnTo>
                    <a:pt x="980975" y="316896"/>
                  </a:lnTo>
                  <a:lnTo>
                    <a:pt x="1024996" y="296838"/>
                  </a:lnTo>
                  <a:lnTo>
                    <a:pt x="1069759" y="277357"/>
                  </a:lnTo>
                  <a:lnTo>
                    <a:pt x="1115248" y="258463"/>
                  </a:lnTo>
                  <a:lnTo>
                    <a:pt x="1161448" y="240165"/>
                  </a:lnTo>
                  <a:lnTo>
                    <a:pt x="1208345" y="222472"/>
                  </a:lnTo>
                  <a:lnTo>
                    <a:pt x="1255924" y="205393"/>
                  </a:lnTo>
                  <a:lnTo>
                    <a:pt x="1304170" y="188937"/>
                  </a:lnTo>
                  <a:lnTo>
                    <a:pt x="1353066" y="173113"/>
                  </a:lnTo>
                  <a:lnTo>
                    <a:pt x="1402600" y="157931"/>
                  </a:lnTo>
                  <a:lnTo>
                    <a:pt x="1452755" y="143400"/>
                  </a:lnTo>
                  <a:lnTo>
                    <a:pt x="1503516" y="129528"/>
                  </a:lnTo>
                  <a:lnTo>
                    <a:pt x="1554869" y="116325"/>
                  </a:lnTo>
                  <a:lnTo>
                    <a:pt x="1606798" y="103800"/>
                  </a:lnTo>
                  <a:lnTo>
                    <a:pt x="1659288" y="91962"/>
                  </a:lnTo>
                  <a:lnTo>
                    <a:pt x="1712325" y="80820"/>
                  </a:lnTo>
                  <a:lnTo>
                    <a:pt x="1765894" y="70384"/>
                  </a:lnTo>
                  <a:lnTo>
                    <a:pt x="1819978" y="60662"/>
                  </a:lnTo>
                  <a:lnTo>
                    <a:pt x="1874564" y="51664"/>
                  </a:lnTo>
                  <a:lnTo>
                    <a:pt x="1929637" y="43398"/>
                  </a:lnTo>
                  <a:lnTo>
                    <a:pt x="1985180" y="35874"/>
                  </a:lnTo>
                  <a:lnTo>
                    <a:pt x="2041180" y="29101"/>
                  </a:lnTo>
                  <a:lnTo>
                    <a:pt x="2097622" y="23088"/>
                  </a:lnTo>
                  <a:lnTo>
                    <a:pt x="2154489" y="17845"/>
                  </a:lnTo>
                  <a:lnTo>
                    <a:pt x="2211768" y="13380"/>
                  </a:lnTo>
                  <a:lnTo>
                    <a:pt x="2269443" y="9702"/>
                  </a:lnTo>
                  <a:lnTo>
                    <a:pt x="2327499" y="6821"/>
                  </a:lnTo>
                  <a:lnTo>
                    <a:pt x="2385921" y="4745"/>
                  </a:lnTo>
                  <a:lnTo>
                    <a:pt x="2444695" y="3484"/>
                  </a:lnTo>
                  <a:lnTo>
                    <a:pt x="2503805" y="30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9647" y="4440935"/>
              <a:ext cx="644525" cy="1266825"/>
            </a:xfrm>
            <a:custGeom>
              <a:avLst/>
              <a:gdLst/>
              <a:ahLst/>
              <a:cxnLst/>
              <a:rect l="l" t="t" r="r" b="b"/>
              <a:pathLst>
                <a:path w="644525" h="1266825">
                  <a:moveTo>
                    <a:pt x="644525" y="0"/>
                  </a:moveTo>
                  <a:lnTo>
                    <a:pt x="0" y="951738"/>
                  </a:lnTo>
                  <a:lnTo>
                    <a:pt x="644525" y="1266380"/>
                  </a:lnTo>
                  <a:lnTo>
                    <a:pt x="644525" y="0"/>
                  </a:lnTo>
                  <a:close/>
                </a:path>
              </a:pathLst>
            </a:custGeom>
            <a:solidFill>
              <a:srgbClr val="3E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9647" y="4440935"/>
              <a:ext cx="644525" cy="1266825"/>
            </a:xfrm>
            <a:custGeom>
              <a:avLst/>
              <a:gdLst/>
              <a:ahLst/>
              <a:cxnLst/>
              <a:rect l="l" t="t" r="r" b="b"/>
              <a:pathLst>
                <a:path w="644525" h="1266825">
                  <a:moveTo>
                    <a:pt x="644525" y="1266380"/>
                  </a:moveTo>
                  <a:lnTo>
                    <a:pt x="644525" y="0"/>
                  </a:lnTo>
                  <a:lnTo>
                    <a:pt x="0" y="951738"/>
                  </a:lnTo>
                  <a:lnTo>
                    <a:pt x="644525" y="12663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2832" y="3971544"/>
              <a:ext cx="3116580" cy="769620"/>
            </a:xfrm>
            <a:custGeom>
              <a:avLst/>
              <a:gdLst/>
              <a:ahLst/>
              <a:cxnLst/>
              <a:rect l="l" t="t" r="r" b="b"/>
              <a:pathLst>
                <a:path w="3116579" h="769620">
                  <a:moveTo>
                    <a:pt x="2463672" y="0"/>
                  </a:moveTo>
                  <a:lnTo>
                    <a:pt x="0" y="452881"/>
                  </a:lnTo>
                  <a:lnTo>
                    <a:pt x="581405" y="769619"/>
                  </a:lnTo>
                  <a:lnTo>
                    <a:pt x="3116452" y="348360"/>
                  </a:lnTo>
                  <a:lnTo>
                    <a:pt x="2463672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2832" y="3971544"/>
              <a:ext cx="3116580" cy="769620"/>
            </a:xfrm>
            <a:custGeom>
              <a:avLst/>
              <a:gdLst/>
              <a:ahLst/>
              <a:cxnLst/>
              <a:rect l="l" t="t" r="r" b="b"/>
              <a:pathLst>
                <a:path w="3116579" h="769620">
                  <a:moveTo>
                    <a:pt x="0" y="452881"/>
                  </a:moveTo>
                  <a:lnTo>
                    <a:pt x="2463672" y="0"/>
                  </a:lnTo>
                  <a:lnTo>
                    <a:pt x="3116452" y="348360"/>
                  </a:lnTo>
                  <a:lnTo>
                    <a:pt x="581405" y="769619"/>
                  </a:lnTo>
                  <a:lnTo>
                    <a:pt x="0" y="4528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2832" y="4425695"/>
              <a:ext cx="581025" cy="1519555"/>
            </a:xfrm>
            <a:custGeom>
              <a:avLst/>
              <a:gdLst/>
              <a:ahLst/>
              <a:cxnLst/>
              <a:rect l="l" t="t" r="r" b="b"/>
              <a:pathLst>
                <a:path w="581025" h="1519554">
                  <a:moveTo>
                    <a:pt x="0" y="0"/>
                  </a:moveTo>
                  <a:lnTo>
                    <a:pt x="0" y="1114551"/>
                  </a:lnTo>
                  <a:lnTo>
                    <a:pt x="580516" y="1519364"/>
                  </a:lnTo>
                  <a:lnTo>
                    <a:pt x="580516" y="317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32832" y="4425695"/>
              <a:ext cx="581025" cy="1519555"/>
            </a:xfrm>
            <a:custGeom>
              <a:avLst/>
              <a:gdLst/>
              <a:ahLst/>
              <a:cxnLst/>
              <a:rect l="l" t="t" r="r" b="b"/>
              <a:pathLst>
                <a:path w="581025" h="1519554">
                  <a:moveTo>
                    <a:pt x="0" y="0"/>
                  </a:moveTo>
                  <a:lnTo>
                    <a:pt x="580516" y="317499"/>
                  </a:lnTo>
                  <a:lnTo>
                    <a:pt x="580516" y="1519364"/>
                  </a:lnTo>
                  <a:lnTo>
                    <a:pt x="0" y="111455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1952" y="4651248"/>
              <a:ext cx="520065" cy="1294130"/>
            </a:xfrm>
            <a:custGeom>
              <a:avLst/>
              <a:gdLst/>
              <a:ahLst/>
              <a:cxnLst/>
              <a:rect l="l" t="t" r="r" b="b"/>
              <a:pathLst>
                <a:path w="520064" h="1294129">
                  <a:moveTo>
                    <a:pt x="519557" y="0"/>
                  </a:moveTo>
                  <a:lnTo>
                    <a:pt x="0" y="90550"/>
                  </a:lnTo>
                  <a:lnTo>
                    <a:pt x="0" y="1293812"/>
                  </a:lnTo>
                  <a:lnTo>
                    <a:pt x="519557" y="1176185"/>
                  </a:lnTo>
                  <a:lnTo>
                    <a:pt x="519557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1952" y="4651248"/>
              <a:ext cx="520065" cy="1294130"/>
            </a:xfrm>
            <a:custGeom>
              <a:avLst/>
              <a:gdLst/>
              <a:ahLst/>
              <a:cxnLst/>
              <a:rect l="l" t="t" r="r" b="b"/>
              <a:pathLst>
                <a:path w="520064" h="1294129">
                  <a:moveTo>
                    <a:pt x="0" y="1293812"/>
                  </a:moveTo>
                  <a:lnTo>
                    <a:pt x="0" y="90550"/>
                  </a:lnTo>
                  <a:lnTo>
                    <a:pt x="519557" y="0"/>
                  </a:lnTo>
                  <a:lnTo>
                    <a:pt x="519557" y="1176185"/>
                  </a:lnTo>
                  <a:lnTo>
                    <a:pt x="0" y="12938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2776" y="4319016"/>
              <a:ext cx="516890" cy="1388745"/>
            </a:xfrm>
            <a:custGeom>
              <a:avLst/>
              <a:gdLst/>
              <a:ahLst/>
              <a:cxnLst/>
              <a:rect l="l" t="t" r="r" b="b"/>
              <a:pathLst>
                <a:path w="516890" h="1388745">
                  <a:moveTo>
                    <a:pt x="516508" y="0"/>
                  </a:moveTo>
                  <a:lnTo>
                    <a:pt x="0" y="82549"/>
                  </a:lnTo>
                  <a:lnTo>
                    <a:pt x="0" y="1388300"/>
                  </a:lnTo>
                  <a:lnTo>
                    <a:pt x="516508" y="1265935"/>
                  </a:lnTo>
                  <a:lnTo>
                    <a:pt x="516508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2776" y="4319016"/>
              <a:ext cx="516890" cy="1388745"/>
            </a:xfrm>
            <a:custGeom>
              <a:avLst/>
              <a:gdLst/>
              <a:ahLst/>
              <a:cxnLst/>
              <a:rect l="l" t="t" r="r" b="b"/>
              <a:pathLst>
                <a:path w="516890" h="1388745">
                  <a:moveTo>
                    <a:pt x="516508" y="0"/>
                  </a:moveTo>
                  <a:lnTo>
                    <a:pt x="0" y="82549"/>
                  </a:lnTo>
                  <a:lnTo>
                    <a:pt x="0" y="1388300"/>
                  </a:lnTo>
                  <a:lnTo>
                    <a:pt x="516508" y="1265935"/>
                  </a:lnTo>
                  <a:lnTo>
                    <a:pt x="51650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1952" y="4319016"/>
              <a:ext cx="2537460" cy="483234"/>
            </a:xfrm>
            <a:custGeom>
              <a:avLst/>
              <a:gdLst/>
              <a:ahLst/>
              <a:cxnLst/>
              <a:rect l="l" t="t" r="r" b="b"/>
              <a:pathLst>
                <a:path w="2537459" h="483235">
                  <a:moveTo>
                    <a:pt x="2537332" y="0"/>
                  </a:moveTo>
                  <a:lnTo>
                    <a:pt x="0" y="422655"/>
                  </a:lnTo>
                  <a:lnTo>
                    <a:pt x="0" y="482980"/>
                  </a:lnTo>
                  <a:lnTo>
                    <a:pt x="2537332" y="60324"/>
                  </a:lnTo>
                  <a:lnTo>
                    <a:pt x="2537332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1952" y="4319016"/>
              <a:ext cx="2537460" cy="483234"/>
            </a:xfrm>
            <a:custGeom>
              <a:avLst/>
              <a:gdLst/>
              <a:ahLst/>
              <a:cxnLst/>
              <a:rect l="l" t="t" r="r" b="b"/>
              <a:pathLst>
                <a:path w="2537459" h="483235">
                  <a:moveTo>
                    <a:pt x="0" y="422655"/>
                  </a:moveTo>
                  <a:lnTo>
                    <a:pt x="2537332" y="0"/>
                  </a:lnTo>
                  <a:lnTo>
                    <a:pt x="2537332" y="60324"/>
                  </a:lnTo>
                  <a:lnTo>
                    <a:pt x="0" y="482980"/>
                  </a:lnTo>
                  <a:lnTo>
                    <a:pt x="0" y="4226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2832" y="4428744"/>
              <a:ext cx="577850" cy="370840"/>
            </a:xfrm>
            <a:custGeom>
              <a:avLst/>
              <a:gdLst/>
              <a:ahLst/>
              <a:cxnLst/>
              <a:rect l="l" t="t" r="r" b="b"/>
              <a:pathLst>
                <a:path w="577850" h="370839">
                  <a:moveTo>
                    <a:pt x="0" y="0"/>
                  </a:moveTo>
                  <a:lnTo>
                    <a:pt x="0" y="45846"/>
                  </a:lnTo>
                  <a:lnTo>
                    <a:pt x="577468" y="370331"/>
                  </a:lnTo>
                  <a:lnTo>
                    <a:pt x="577468" y="314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2832" y="4428744"/>
              <a:ext cx="577850" cy="370840"/>
            </a:xfrm>
            <a:custGeom>
              <a:avLst/>
              <a:gdLst/>
              <a:ahLst/>
              <a:cxnLst/>
              <a:rect l="l" t="t" r="r" b="b"/>
              <a:pathLst>
                <a:path w="577850" h="370839">
                  <a:moveTo>
                    <a:pt x="0" y="0"/>
                  </a:moveTo>
                  <a:lnTo>
                    <a:pt x="577468" y="314832"/>
                  </a:lnTo>
                  <a:lnTo>
                    <a:pt x="577468" y="370331"/>
                  </a:lnTo>
                  <a:lnTo>
                    <a:pt x="0" y="4584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73496" y="3499104"/>
              <a:ext cx="1896110" cy="128270"/>
            </a:xfrm>
            <a:custGeom>
              <a:avLst/>
              <a:gdLst/>
              <a:ahLst/>
              <a:cxnLst/>
              <a:rect l="l" t="t" r="r" b="b"/>
              <a:pathLst>
                <a:path w="1896109" h="128270">
                  <a:moveTo>
                    <a:pt x="1895855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1895855" y="12801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3496" y="3499104"/>
              <a:ext cx="1896110" cy="128270"/>
            </a:xfrm>
            <a:custGeom>
              <a:avLst/>
              <a:gdLst/>
              <a:ahLst/>
              <a:cxnLst/>
              <a:rect l="l" t="t" r="r" b="b"/>
              <a:pathLst>
                <a:path w="1896109" h="128270">
                  <a:moveTo>
                    <a:pt x="0" y="128016"/>
                  </a:moveTo>
                  <a:lnTo>
                    <a:pt x="1895855" y="128016"/>
                  </a:lnTo>
                  <a:lnTo>
                    <a:pt x="1895855" y="0"/>
                  </a:lnTo>
                  <a:lnTo>
                    <a:pt x="0" y="0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920" y="3538727"/>
              <a:ext cx="118872" cy="1219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4008" y="3538727"/>
              <a:ext cx="188976" cy="1981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33288" y="3380232"/>
              <a:ext cx="2181225" cy="931544"/>
            </a:xfrm>
            <a:custGeom>
              <a:avLst/>
              <a:gdLst/>
              <a:ahLst/>
              <a:cxnLst/>
              <a:rect l="l" t="t" r="r" b="b"/>
              <a:pathLst>
                <a:path w="2181225" h="931545">
                  <a:moveTo>
                    <a:pt x="2022220" y="0"/>
                  </a:moveTo>
                  <a:lnTo>
                    <a:pt x="158623" y="0"/>
                  </a:lnTo>
                  <a:lnTo>
                    <a:pt x="134874" y="117601"/>
                  </a:lnTo>
                  <a:lnTo>
                    <a:pt x="221996" y="117601"/>
                  </a:lnTo>
                  <a:lnTo>
                    <a:pt x="210947" y="257428"/>
                  </a:lnTo>
                  <a:lnTo>
                    <a:pt x="117348" y="257428"/>
                  </a:lnTo>
                  <a:lnTo>
                    <a:pt x="0" y="931036"/>
                  </a:lnTo>
                  <a:lnTo>
                    <a:pt x="2180843" y="931036"/>
                  </a:lnTo>
                  <a:lnTo>
                    <a:pt x="2063368" y="247903"/>
                  </a:lnTo>
                  <a:lnTo>
                    <a:pt x="1971420" y="247903"/>
                  </a:lnTo>
                  <a:lnTo>
                    <a:pt x="1952370" y="115950"/>
                  </a:lnTo>
                  <a:lnTo>
                    <a:pt x="2047493" y="115950"/>
                  </a:lnTo>
                  <a:lnTo>
                    <a:pt x="202222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33288" y="3380232"/>
              <a:ext cx="2181225" cy="931544"/>
            </a:xfrm>
            <a:custGeom>
              <a:avLst/>
              <a:gdLst/>
              <a:ahLst/>
              <a:cxnLst/>
              <a:rect l="l" t="t" r="r" b="b"/>
              <a:pathLst>
                <a:path w="2181225" h="931545">
                  <a:moveTo>
                    <a:pt x="158623" y="0"/>
                  </a:moveTo>
                  <a:lnTo>
                    <a:pt x="134874" y="117601"/>
                  </a:lnTo>
                  <a:lnTo>
                    <a:pt x="221996" y="117601"/>
                  </a:lnTo>
                  <a:lnTo>
                    <a:pt x="210947" y="257428"/>
                  </a:lnTo>
                  <a:lnTo>
                    <a:pt x="117348" y="257428"/>
                  </a:lnTo>
                  <a:lnTo>
                    <a:pt x="0" y="931036"/>
                  </a:lnTo>
                  <a:lnTo>
                    <a:pt x="2180843" y="931036"/>
                  </a:lnTo>
                  <a:lnTo>
                    <a:pt x="2063368" y="247903"/>
                  </a:lnTo>
                  <a:lnTo>
                    <a:pt x="1971420" y="247903"/>
                  </a:lnTo>
                  <a:lnTo>
                    <a:pt x="1952370" y="115950"/>
                  </a:lnTo>
                  <a:lnTo>
                    <a:pt x="2047493" y="115950"/>
                  </a:lnTo>
                  <a:lnTo>
                    <a:pt x="2022220" y="0"/>
                  </a:lnTo>
                  <a:lnTo>
                    <a:pt x="158623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2159" y="4175760"/>
              <a:ext cx="1963420" cy="70485"/>
            </a:xfrm>
            <a:custGeom>
              <a:avLst/>
              <a:gdLst/>
              <a:ahLst/>
              <a:cxnLst/>
              <a:rect l="l" t="t" r="r" b="b"/>
              <a:pathLst>
                <a:path w="1963420" h="70485">
                  <a:moveTo>
                    <a:pt x="15239" y="0"/>
                  </a:moveTo>
                  <a:lnTo>
                    <a:pt x="1944623" y="0"/>
                  </a:lnTo>
                </a:path>
                <a:path w="1963420" h="70485">
                  <a:moveTo>
                    <a:pt x="0" y="64007"/>
                  </a:moveTo>
                  <a:lnTo>
                    <a:pt x="1962912" y="70103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33288" y="4312920"/>
              <a:ext cx="2181225" cy="120650"/>
            </a:xfrm>
            <a:custGeom>
              <a:avLst/>
              <a:gdLst/>
              <a:ahLst/>
              <a:cxnLst/>
              <a:rect l="l" t="t" r="r" b="b"/>
              <a:pathLst>
                <a:path w="2181225" h="120650">
                  <a:moveTo>
                    <a:pt x="2180843" y="0"/>
                  </a:moveTo>
                  <a:lnTo>
                    <a:pt x="0" y="0"/>
                  </a:lnTo>
                  <a:lnTo>
                    <a:pt x="19050" y="120395"/>
                  </a:lnTo>
                  <a:lnTo>
                    <a:pt x="2161793" y="120395"/>
                  </a:lnTo>
                  <a:lnTo>
                    <a:pt x="218084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33288" y="4312920"/>
              <a:ext cx="2181225" cy="120650"/>
            </a:xfrm>
            <a:custGeom>
              <a:avLst/>
              <a:gdLst/>
              <a:ahLst/>
              <a:cxnLst/>
              <a:rect l="l" t="t" r="r" b="b"/>
              <a:pathLst>
                <a:path w="2181225" h="120650">
                  <a:moveTo>
                    <a:pt x="0" y="0"/>
                  </a:moveTo>
                  <a:lnTo>
                    <a:pt x="19050" y="120395"/>
                  </a:lnTo>
                  <a:lnTo>
                    <a:pt x="2161793" y="120395"/>
                  </a:lnTo>
                  <a:lnTo>
                    <a:pt x="2180843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5720" y="3544823"/>
              <a:ext cx="89915" cy="33362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03976" y="3380232"/>
              <a:ext cx="1839595" cy="504825"/>
            </a:xfrm>
            <a:custGeom>
              <a:avLst/>
              <a:gdLst/>
              <a:ahLst/>
              <a:cxnLst/>
              <a:rect l="l" t="t" r="r" b="b"/>
              <a:pathLst>
                <a:path w="1839595" h="504825">
                  <a:moveTo>
                    <a:pt x="1839341" y="0"/>
                  </a:moveTo>
                  <a:lnTo>
                    <a:pt x="157099" y="0"/>
                  </a:lnTo>
                  <a:lnTo>
                    <a:pt x="68199" y="81152"/>
                  </a:lnTo>
                  <a:lnTo>
                    <a:pt x="0" y="502792"/>
                  </a:lnTo>
                  <a:lnTo>
                    <a:pt x="1831467" y="504316"/>
                  </a:lnTo>
                  <a:lnTo>
                    <a:pt x="1761617" y="98678"/>
                  </a:lnTo>
                  <a:lnTo>
                    <a:pt x="183934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07023" y="3441192"/>
              <a:ext cx="1839595" cy="437515"/>
            </a:xfrm>
            <a:custGeom>
              <a:avLst/>
              <a:gdLst/>
              <a:ahLst/>
              <a:cxnLst/>
              <a:rect l="l" t="t" r="r" b="b"/>
              <a:pathLst>
                <a:path w="1839595" h="437514">
                  <a:moveTo>
                    <a:pt x="1763268" y="0"/>
                  </a:moveTo>
                  <a:lnTo>
                    <a:pt x="58674" y="0"/>
                  </a:lnTo>
                  <a:lnTo>
                    <a:pt x="0" y="435737"/>
                  </a:lnTo>
                  <a:lnTo>
                    <a:pt x="1839468" y="437261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7023" y="3441192"/>
              <a:ext cx="1839595" cy="437515"/>
            </a:xfrm>
            <a:custGeom>
              <a:avLst/>
              <a:gdLst/>
              <a:ahLst/>
              <a:cxnLst/>
              <a:rect l="l" t="t" r="r" b="b"/>
              <a:pathLst>
                <a:path w="1839595" h="437514">
                  <a:moveTo>
                    <a:pt x="58674" y="0"/>
                  </a:moveTo>
                  <a:lnTo>
                    <a:pt x="0" y="435737"/>
                  </a:lnTo>
                  <a:lnTo>
                    <a:pt x="1839468" y="437261"/>
                  </a:lnTo>
                  <a:lnTo>
                    <a:pt x="1763268" y="0"/>
                  </a:lnTo>
                  <a:lnTo>
                    <a:pt x="5867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56376" y="3441192"/>
              <a:ext cx="1537970" cy="196850"/>
            </a:xfrm>
            <a:custGeom>
              <a:avLst/>
              <a:gdLst/>
              <a:ahLst/>
              <a:cxnLst/>
              <a:rect l="l" t="t" r="r" b="b"/>
              <a:pathLst>
                <a:path w="1537970" h="196850">
                  <a:moveTo>
                    <a:pt x="1505966" y="0"/>
                  </a:moveTo>
                  <a:lnTo>
                    <a:pt x="22225" y="0"/>
                  </a:lnTo>
                  <a:lnTo>
                    <a:pt x="0" y="196469"/>
                  </a:lnTo>
                  <a:lnTo>
                    <a:pt x="1537716" y="196469"/>
                  </a:lnTo>
                  <a:lnTo>
                    <a:pt x="1505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56376" y="3441192"/>
              <a:ext cx="1537970" cy="196850"/>
            </a:xfrm>
            <a:custGeom>
              <a:avLst/>
              <a:gdLst/>
              <a:ahLst/>
              <a:cxnLst/>
              <a:rect l="l" t="t" r="r" b="b"/>
              <a:pathLst>
                <a:path w="1537970" h="196850">
                  <a:moveTo>
                    <a:pt x="22225" y="0"/>
                  </a:moveTo>
                  <a:lnTo>
                    <a:pt x="0" y="196469"/>
                  </a:lnTo>
                  <a:lnTo>
                    <a:pt x="1537716" y="196469"/>
                  </a:lnTo>
                  <a:lnTo>
                    <a:pt x="1505966" y="0"/>
                  </a:lnTo>
                  <a:lnTo>
                    <a:pt x="2222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59423" y="3511295"/>
              <a:ext cx="1534795" cy="126364"/>
            </a:xfrm>
            <a:custGeom>
              <a:avLst/>
              <a:gdLst/>
              <a:ahLst/>
              <a:cxnLst/>
              <a:rect l="l" t="t" r="r" b="b"/>
              <a:pathLst>
                <a:path w="1534795" h="126364">
                  <a:moveTo>
                    <a:pt x="1509268" y="0"/>
                  </a:moveTo>
                  <a:lnTo>
                    <a:pt x="15875" y="0"/>
                  </a:lnTo>
                  <a:lnTo>
                    <a:pt x="0" y="126364"/>
                  </a:lnTo>
                  <a:lnTo>
                    <a:pt x="1534668" y="126364"/>
                  </a:lnTo>
                  <a:lnTo>
                    <a:pt x="150926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59423" y="3511295"/>
              <a:ext cx="1534795" cy="126364"/>
            </a:xfrm>
            <a:custGeom>
              <a:avLst/>
              <a:gdLst/>
              <a:ahLst/>
              <a:cxnLst/>
              <a:rect l="l" t="t" r="r" b="b"/>
              <a:pathLst>
                <a:path w="1534795" h="126364">
                  <a:moveTo>
                    <a:pt x="15875" y="0"/>
                  </a:moveTo>
                  <a:lnTo>
                    <a:pt x="0" y="126364"/>
                  </a:lnTo>
                  <a:lnTo>
                    <a:pt x="1534668" y="126364"/>
                  </a:lnTo>
                  <a:lnTo>
                    <a:pt x="1509268" y="0"/>
                  </a:lnTo>
                  <a:lnTo>
                    <a:pt x="1587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74664" y="3550920"/>
              <a:ext cx="1487805" cy="3175"/>
            </a:xfrm>
            <a:custGeom>
              <a:avLst/>
              <a:gdLst/>
              <a:ahLst/>
              <a:cxnLst/>
              <a:rect l="l" t="t" r="r" b="b"/>
              <a:pathLst>
                <a:path w="1487804" h="3175">
                  <a:moveTo>
                    <a:pt x="1487424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1487424" y="3047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74664" y="3550920"/>
              <a:ext cx="1487805" cy="3175"/>
            </a:xfrm>
            <a:custGeom>
              <a:avLst/>
              <a:gdLst/>
              <a:ahLst/>
              <a:cxnLst/>
              <a:rect l="l" t="t" r="r" b="b"/>
              <a:pathLst>
                <a:path w="1487804" h="3175">
                  <a:moveTo>
                    <a:pt x="0" y="3047"/>
                  </a:moveTo>
                  <a:lnTo>
                    <a:pt x="1487424" y="3047"/>
                  </a:lnTo>
                  <a:lnTo>
                    <a:pt x="1487424" y="0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84391" y="3794759"/>
              <a:ext cx="1499870" cy="6350"/>
            </a:xfrm>
            <a:custGeom>
              <a:avLst/>
              <a:gdLst/>
              <a:ahLst/>
              <a:cxnLst/>
              <a:rect l="l" t="t" r="r" b="b"/>
              <a:pathLst>
                <a:path w="1499870" h="6350">
                  <a:moveTo>
                    <a:pt x="149961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499615" y="6096"/>
                  </a:lnTo>
                  <a:lnTo>
                    <a:pt x="14996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92367" y="3779520"/>
              <a:ext cx="200025" cy="56515"/>
            </a:xfrm>
            <a:custGeom>
              <a:avLst/>
              <a:gdLst/>
              <a:ahLst/>
              <a:cxnLst/>
              <a:rect l="l" t="t" r="r" b="b"/>
              <a:pathLst>
                <a:path w="200025" h="56514">
                  <a:moveTo>
                    <a:pt x="199644" y="0"/>
                  </a:moveTo>
                  <a:lnTo>
                    <a:pt x="9525" y="0"/>
                  </a:lnTo>
                  <a:lnTo>
                    <a:pt x="0" y="56387"/>
                  </a:lnTo>
                  <a:lnTo>
                    <a:pt x="199644" y="56387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92367" y="3779520"/>
              <a:ext cx="200025" cy="56515"/>
            </a:xfrm>
            <a:custGeom>
              <a:avLst/>
              <a:gdLst/>
              <a:ahLst/>
              <a:cxnLst/>
              <a:rect l="l" t="t" r="r" b="b"/>
              <a:pathLst>
                <a:path w="200025" h="56514">
                  <a:moveTo>
                    <a:pt x="9525" y="0"/>
                  </a:moveTo>
                  <a:lnTo>
                    <a:pt x="0" y="56387"/>
                  </a:lnTo>
                  <a:lnTo>
                    <a:pt x="199644" y="56387"/>
                  </a:lnTo>
                  <a:lnTo>
                    <a:pt x="199644" y="0"/>
                  </a:lnTo>
                  <a:lnTo>
                    <a:pt x="952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2367" y="3483863"/>
              <a:ext cx="65405" cy="8991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83808" y="3041903"/>
              <a:ext cx="1472565" cy="408940"/>
            </a:xfrm>
            <a:custGeom>
              <a:avLst/>
              <a:gdLst/>
              <a:ahLst/>
              <a:cxnLst/>
              <a:rect l="l" t="t" r="r" b="b"/>
              <a:pathLst>
                <a:path w="1472565" h="408939">
                  <a:moveTo>
                    <a:pt x="1422272" y="0"/>
                  </a:moveTo>
                  <a:lnTo>
                    <a:pt x="49911" y="0"/>
                  </a:lnTo>
                  <a:lnTo>
                    <a:pt x="30485" y="3923"/>
                  </a:lnTo>
                  <a:lnTo>
                    <a:pt x="14620" y="14620"/>
                  </a:lnTo>
                  <a:lnTo>
                    <a:pt x="3923" y="30485"/>
                  </a:lnTo>
                  <a:lnTo>
                    <a:pt x="0" y="49911"/>
                  </a:lnTo>
                  <a:lnTo>
                    <a:pt x="0" y="358521"/>
                  </a:lnTo>
                  <a:lnTo>
                    <a:pt x="3923" y="377946"/>
                  </a:lnTo>
                  <a:lnTo>
                    <a:pt x="14620" y="393811"/>
                  </a:lnTo>
                  <a:lnTo>
                    <a:pt x="30485" y="404508"/>
                  </a:lnTo>
                  <a:lnTo>
                    <a:pt x="49911" y="408432"/>
                  </a:lnTo>
                  <a:lnTo>
                    <a:pt x="1422272" y="408432"/>
                  </a:lnTo>
                  <a:lnTo>
                    <a:pt x="1441698" y="404508"/>
                  </a:lnTo>
                  <a:lnTo>
                    <a:pt x="1457563" y="393811"/>
                  </a:lnTo>
                  <a:lnTo>
                    <a:pt x="1468260" y="377946"/>
                  </a:lnTo>
                  <a:lnTo>
                    <a:pt x="1472184" y="358521"/>
                  </a:lnTo>
                  <a:lnTo>
                    <a:pt x="1472184" y="49911"/>
                  </a:lnTo>
                  <a:lnTo>
                    <a:pt x="1468260" y="30485"/>
                  </a:lnTo>
                  <a:lnTo>
                    <a:pt x="1457563" y="14620"/>
                  </a:lnTo>
                  <a:lnTo>
                    <a:pt x="1441698" y="3923"/>
                  </a:lnTo>
                  <a:lnTo>
                    <a:pt x="142227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83808" y="3041903"/>
              <a:ext cx="1472565" cy="408940"/>
            </a:xfrm>
            <a:custGeom>
              <a:avLst/>
              <a:gdLst/>
              <a:ahLst/>
              <a:cxnLst/>
              <a:rect l="l" t="t" r="r" b="b"/>
              <a:pathLst>
                <a:path w="1472565" h="408939">
                  <a:moveTo>
                    <a:pt x="0" y="49911"/>
                  </a:moveTo>
                  <a:lnTo>
                    <a:pt x="3923" y="30485"/>
                  </a:lnTo>
                  <a:lnTo>
                    <a:pt x="14620" y="14620"/>
                  </a:lnTo>
                  <a:lnTo>
                    <a:pt x="30485" y="3923"/>
                  </a:lnTo>
                  <a:lnTo>
                    <a:pt x="49911" y="0"/>
                  </a:lnTo>
                  <a:lnTo>
                    <a:pt x="1422272" y="0"/>
                  </a:lnTo>
                  <a:lnTo>
                    <a:pt x="1441698" y="3923"/>
                  </a:lnTo>
                  <a:lnTo>
                    <a:pt x="1457563" y="14620"/>
                  </a:lnTo>
                  <a:lnTo>
                    <a:pt x="1468260" y="30485"/>
                  </a:lnTo>
                  <a:lnTo>
                    <a:pt x="1472184" y="49911"/>
                  </a:lnTo>
                  <a:lnTo>
                    <a:pt x="1472184" y="358521"/>
                  </a:lnTo>
                  <a:lnTo>
                    <a:pt x="1468260" y="377946"/>
                  </a:lnTo>
                  <a:lnTo>
                    <a:pt x="1457563" y="393811"/>
                  </a:lnTo>
                  <a:lnTo>
                    <a:pt x="1441698" y="404508"/>
                  </a:lnTo>
                  <a:lnTo>
                    <a:pt x="1422272" y="408432"/>
                  </a:lnTo>
                  <a:lnTo>
                    <a:pt x="49911" y="408432"/>
                  </a:lnTo>
                  <a:lnTo>
                    <a:pt x="30485" y="404508"/>
                  </a:lnTo>
                  <a:lnTo>
                    <a:pt x="14620" y="393811"/>
                  </a:lnTo>
                  <a:lnTo>
                    <a:pt x="3923" y="377946"/>
                  </a:lnTo>
                  <a:lnTo>
                    <a:pt x="0" y="358521"/>
                  </a:lnTo>
                  <a:lnTo>
                    <a:pt x="0" y="4991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83808" y="3087624"/>
              <a:ext cx="1472565" cy="363220"/>
            </a:xfrm>
            <a:custGeom>
              <a:avLst/>
              <a:gdLst/>
              <a:ahLst/>
              <a:cxnLst/>
              <a:rect l="l" t="t" r="r" b="b"/>
              <a:pathLst>
                <a:path w="1472565" h="363220">
                  <a:moveTo>
                    <a:pt x="1472184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1472184" y="362712"/>
                  </a:lnTo>
                  <a:lnTo>
                    <a:pt x="147218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83808" y="3087624"/>
              <a:ext cx="1472565" cy="363220"/>
            </a:xfrm>
            <a:custGeom>
              <a:avLst/>
              <a:gdLst/>
              <a:ahLst/>
              <a:cxnLst/>
              <a:rect l="l" t="t" r="r" b="b"/>
              <a:pathLst>
                <a:path w="1472565" h="363220">
                  <a:moveTo>
                    <a:pt x="0" y="362712"/>
                  </a:moveTo>
                  <a:lnTo>
                    <a:pt x="1472184" y="362712"/>
                  </a:lnTo>
                  <a:lnTo>
                    <a:pt x="1472184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8776" y="3096767"/>
              <a:ext cx="1231900" cy="393700"/>
            </a:xfrm>
            <a:custGeom>
              <a:avLst/>
              <a:gdLst/>
              <a:ahLst/>
              <a:cxnLst/>
              <a:rect l="l" t="t" r="r" b="b"/>
              <a:pathLst>
                <a:path w="1231900" h="393700">
                  <a:moveTo>
                    <a:pt x="0" y="36576"/>
                  </a:moveTo>
                  <a:lnTo>
                    <a:pt x="0" y="393192"/>
                  </a:lnTo>
                </a:path>
                <a:path w="1231900" h="393700">
                  <a:moveTo>
                    <a:pt x="67056" y="0"/>
                  </a:moveTo>
                  <a:lnTo>
                    <a:pt x="67056" y="359664"/>
                  </a:lnTo>
                </a:path>
                <a:path w="1231900" h="393700">
                  <a:moveTo>
                    <a:pt x="280415" y="6096"/>
                  </a:moveTo>
                  <a:lnTo>
                    <a:pt x="280415" y="362712"/>
                  </a:lnTo>
                </a:path>
                <a:path w="1231900" h="393700">
                  <a:moveTo>
                    <a:pt x="609600" y="0"/>
                  </a:moveTo>
                  <a:lnTo>
                    <a:pt x="609600" y="359664"/>
                  </a:lnTo>
                </a:path>
                <a:path w="1231900" h="393700">
                  <a:moveTo>
                    <a:pt x="1231392" y="36576"/>
                  </a:moveTo>
                  <a:lnTo>
                    <a:pt x="1231392" y="393192"/>
                  </a:lnTo>
                </a:path>
                <a:path w="1231900" h="393700">
                  <a:moveTo>
                    <a:pt x="1161288" y="0"/>
                  </a:moveTo>
                  <a:lnTo>
                    <a:pt x="1161288" y="359664"/>
                  </a:lnTo>
                </a:path>
                <a:path w="1231900" h="393700">
                  <a:moveTo>
                    <a:pt x="947927" y="6096"/>
                  </a:moveTo>
                  <a:lnTo>
                    <a:pt x="947927" y="3627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68567" y="3459479"/>
              <a:ext cx="50165" cy="19685"/>
            </a:xfrm>
            <a:custGeom>
              <a:avLst/>
              <a:gdLst/>
              <a:ahLst/>
              <a:cxnLst/>
              <a:rect l="l" t="t" r="r" b="b"/>
              <a:pathLst>
                <a:path w="50164" h="19685">
                  <a:moveTo>
                    <a:pt x="50165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48514" y="19685"/>
                  </a:lnTo>
                  <a:lnTo>
                    <a:pt x="50165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50279" y="3450335"/>
              <a:ext cx="65405" cy="20320"/>
            </a:xfrm>
            <a:custGeom>
              <a:avLst/>
              <a:gdLst/>
              <a:ahLst/>
              <a:cxnLst/>
              <a:rect l="l" t="t" r="r" b="b"/>
              <a:pathLst>
                <a:path w="65404" h="20320">
                  <a:moveTo>
                    <a:pt x="65405" y="0"/>
                  </a:moveTo>
                  <a:lnTo>
                    <a:pt x="3175" y="0"/>
                  </a:lnTo>
                  <a:lnTo>
                    <a:pt x="0" y="19812"/>
                  </a:lnTo>
                  <a:lnTo>
                    <a:pt x="63881" y="19812"/>
                  </a:lnTo>
                  <a:lnTo>
                    <a:pt x="6540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8567" y="3477768"/>
              <a:ext cx="45720" cy="3175"/>
            </a:xfrm>
            <a:custGeom>
              <a:avLst/>
              <a:gdLst/>
              <a:ahLst/>
              <a:cxnLst/>
              <a:rect l="l" t="t" r="r" b="b"/>
              <a:pathLst>
                <a:path w="45720" h="3175">
                  <a:moveTo>
                    <a:pt x="45720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5720" y="3047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16367" y="3465576"/>
              <a:ext cx="47625" cy="19685"/>
            </a:xfrm>
            <a:custGeom>
              <a:avLst/>
              <a:gdLst/>
              <a:ahLst/>
              <a:cxnLst/>
              <a:rect l="l" t="t" r="r" b="b"/>
              <a:pathLst>
                <a:path w="47625" h="19685">
                  <a:moveTo>
                    <a:pt x="47243" y="0"/>
                  </a:moveTo>
                  <a:lnTo>
                    <a:pt x="0" y="0"/>
                  </a:lnTo>
                  <a:lnTo>
                    <a:pt x="1524" y="19685"/>
                  </a:lnTo>
                  <a:lnTo>
                    <a:pt x="47243" y="19685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19415" y="3456432"/>
              <a:ext cx="65405" cy="20320"/>
            </a:xfrm>
            <a:custGeom>
              <a:avLst/>
              <a:gdLst/>
              <a:ahLst/>
              <a:cxnLst/>
              <a:rect l="l" t="t" r="r" b="b"/>
              <a:pathLst>
                <a:path w="65404" h="20320">
                  <a:moveTo>
                    <a:pt x="62229" y="0"/>
                  </a:moveTo>
                  <a:lnTo>
                    <a:pt x="0" y="0"/>
                  </a:lnTo>
                  <a:lnTo>
                    <a:pt x="1650" y="19812"/>
                  </a:lnTo>
                  <a:lnTo>
                    <a:pt x="65404" y="19812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19415" y="3483864"/>
              <a:ext cx="45720" cy="3175"/>
            </a:xfrm>
            <a:custGeom>
              <a:avLst/>
              <a:gdLst/>
              <a:ahLst/>
              <a:cxnLst/>
              <a:rect l="l" t="t" r="r" b="b"/>
              <a:pathLst>
                <a:path w="45720" h="3175">
                  <a:moveTo>
                    <a:pt x="45720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45720" y="3047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4032504"/>
              <a:ext cx="65532" cy="9283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424927" y="3928872"/>
              <a:ext cx="350520" cy="67310"/>
            </a:xfrm>
            <a:custGeom>
              <a:avLst/>
              <a:gdLst/>
              <a:ahLst/>
              <a:cxnLst/>
              <a:rect l="l" t="t" r="r" b="b"/>
              <a:pathLst>
                <a:path w="350520" h="67310">
                  <a:moveTo>
                    <a:pt x="35052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350520" y="67055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24927" y="3928872"/>
              <a:ext cx="350520" cy="67310"/>
            </a:xfrm>
            <a:custGeom>
              <a:avLst/>
              <a:gdLst/>
              <a:ahLst/>
              <a:cxnLst/>
              <a:rect l="l" t="t" r="r" b="b"/>
              <a:pathLst>
                <a:path w="350520" h="67310">
                  <a:moveTo>
                    <a:pt x="0" y="67055"/>
                  </a:moveTo>
                  <a:lnTo>
                    <a:pt x="350520" y="67055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670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67600" y="396544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20" y="0"/>
                  </a:lnTo>
                </a:path>
              </a:pathLst>
            </a:custGeom>
            <a:ln w="121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32191" y="3944111"/>
              <a:ext cx="106680" cy="21590"/>
            </a:xfrm>
            <a:custGeom>
              <a:avLst/>
              <a:gdLst/>
              <a:ahLst/>
              <a:cxnLst/>
              <a:rect l="l" t="t" r="r" b="b"/>
              <a:pathLst>
                <a:path w="106679" h="21589">
                  <a:moveTo>
                    <a:pt x="10667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06679" y="21336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32191" y="3944111"/>
              <a:ext cx="106680" cy="21590"/>
            </a:xfrm>
            <a:custGeom>
              <a:avLst/>
              <a:gdLst/>
              <a:ahLst/>
              <a:cxnLst/>
              <a:rect l="l" t="t" r="r" b="b"/>
              <a:pathLst>
                <a:path w="106679" h="21589">
                  <a:moveTo>
                    <a:pt x="0" y="21336"/>
                  </a:moveTo>
                  <a:lnTo>
                    <a:pt x="106679" y="21336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ln w="12191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24927" y="4056888"/>
              <a:ext cx="350520" cy="67310"/>
            </a:xfrm>
            <a:custGeom>
              <a:avLst/>
              <a:gdLst/>
              <a:ahLst/>
              <a:cxnLst/>
              <a:rect l="l" t="t" r="r" b="b"/>
              <a:pathLst>
                <a:path w="350520" h="67310">
                  <a:moveTo>
                    <a:pt x="350520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350520" y="67056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24927" y="4056888"/>
              <a:ext cx="350520" cy="67310"/>
            </a:xfrm>
            <a:custGeom>
              <a:avLst/>
              <a:gdLst/>
              <a:ahLst/>
              <a:cxnLst/>
              <a:rect l="l" t="t" r="r" b="b"/>
              <a:pathLst>
                <a:path w="350520" h="67310">
                  <a:moveTo>
                    <a:pt x="0" y="67056"/>
                  </a:moveTo>
                  <a:lnTo>
                    <a:pt x="350520" y="670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670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70647" y="4093463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0" y="0"/>
                  </a:moveTo>
                  <a:lnTo>
                    <a:pt x="42672" y="0"/>
                  </a:lnTo>
                </a:path>
              </a:pathLst>
            </a:custGeom>
            <a:ln w="121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32191" y="4072127"/>
              <a:ext cx="109855" cy="21590"/>
            </a:xfrm>
            <a:custGeom>
              <a:avLst/>
              <a:gdLst/>
              <a:ahLst/>
              <a:cxnLst/>
              <a:rect l="l" t="t" r="r" b="b"/>
              <a:pathLst>
                <a:path w="109854" h="21589">
                  <a:moveTo>
                    <a:pt x="10972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09727" y="21336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32191" y="4072127"/>
              <a:ext cx="109855" cy="21590"/>
            </a:xfrm>
            <a:custGeom>
              <a:avLst/>
              <a:gdLst/>
              <a:ahLst/>
              <a:cxnLst/>
              <a:rect l="l" t="t" r="r" b="b"/>
              <a:pathLst>
                <a:path w="109854" h="21589">
                  <a:moveTo>
                    <a:pt x="0" y="21336"/>
                  </a:moveTo>
                  <a:lnTo>
                    <a:pt x="109727" y="21336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ln w="12192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86271" y="2496311"/>
              <a:ext cx="464820" cy="342900"/>
            </a:xfrm>
            <a:custGeom>
              <a:avLst/>
              <a:gdLst/>
              <a:ahLst/>
              <a:cxnLst/>
              <a:rect l="l" t="t" r="r" b="b"/>
              <a:pathLst>
                <a:path w="464820" h="342900">
                  <a:moveTo>
                    <a:pt x="355345" y="0"/>
                  </a:moveTo>
                  <a:lnTo>
                    <a:pt x="0" y="0"/>
                  </a:lnTo>
                  <a:lnTo>
                    <a:pt x="71374" y="342773"/>
                  </a:lnTo>
                  <a:lnTo>
                    <a:pt x="464819" y="342773"/>
                  </a:lnTo>
                  <a:lnTo>
                    <a:pt x="355345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86271" y="2496311"/>
              <a:ext cx="464820" cy="342900"/>
            </a:xfrm>
            <a:custGeom>
              <a:avLst/>
              <a:gdLst/>
              <a:ahLst/>
              <a:cxnLst/>
              <a:rect l="l" t="t" r="r" b="b"/>
              <a:pathLst>
                <a:path w="464820" h="342900">
                  <a:moveTo>
                    <a:pt x="71374" y="342773"/>
                  </a:moveTo>
                  <a:lnTo>
                    <a:pt x="0" y="0"/>
                  </a:lnTo>
                  <a:lnTo>
                    <a:pt x="355345" y="0"/>
                  </a:lnTo>
                  <a:lnTo>
                    <a:pt x="464819" y="342773"/>
                  </a:lnTo>
                  <a:lnTo>
                    <a:pt x="71374" y="34277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92367" y="2538983"/>
              <a:ext cx="379730" cy="50800"/>
            </a:xfrm>
            <a:custGeom>
              <a:avLst/>
              <a:gdLst/>
              <a:ahLst/>
              <a:cxnLst/>
              <a:rect l="l" t="t" r="r" b="b"/>
              <a:pathLst>
                <a:path w="379729" h="50800">
                  <a:moveTo>
                    <a:pt x="361950" y="0"/>
                  </a:moveTo>
                  <a:lnTo>
                    <a:pt x="0" y="0"/>
                  </a:lnTo>
                  <a:lnTo>
                    <a:pt x="11049" y="50291"/>
                  </a:lnTo>
                  <a:lnTo>
                    <a:pt x="379349" y="50291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92367" y="2538983"/>
              <a:ext cx="379730" cy="50800"/>
            </a:xfrm>
            <a:custGeom>
              <a:avLst/>
              <a:gdLst/>
              <a:ahLst/>
              <a:cxnLst/>
              <a:rect l="l" t="t" r="r" b="b"/>
              <a:pathLst>
                <a:path w="379729" h="50800">
                  <a:moveTo>
                    <a:pt x="0" y="0"/>
                  </a:moveTo>
                  <a:lnTo>
                    <a:pt x="361950" y="0"/>
                  </a:lnTo>
                  <a:lnTo>
                    <a:pt x="379349" y="50291"/>
                  </a:lnTo>
                  <a:lnTo>
                    <a:pt x="11049" y="50291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13703" y="2642616"/>
              <a:ext cx="391795" cy="50800"/>
            </a:xfrm>
            <a:custGeom>
              <a:avLst/>
              <a:gdLst/>
              <a:ahLst/>
              <a:cxnLst/>
              <a:rect l="l" t="t" r="r" b="b"/>
              <a:pathLst>
                <a:path w="391795" h="50800">
                  <a:moveTo>
                    <a:pt x="374142" y="0"/>
                  </a:moveTo>
                  <a:lnTo>
                    <a:pt x="0" y="0"/>
                  </a:lnTo>
                  <a:lnTo>
                    <a:pt x="11049" y="50292"/>
                  </a:lnTo>
                  <a:lnTo>
                    <a:pt x="391668" y="50292"/>
                  </a:lnTo>
                  <a:lnTo>
                    <a:pt x="374142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13703" y="2642616"/>
              <a:ext cx="391795" cy="50800"/>
            </a:xfrm>
            <a:custGeom>
              <a:avLst/>
              <a:gdLst/>
              <a:ahLst/>
              <a:cxnLst/>
              <a:rect l="l" t="t" r="r" b="b"/>
              <a:pathLst>
                <a:path w="391795" h="50800">
                  <a:moveTo>
                    <a:pt x="0" y="0"/>
                  </a:moveTo>
                  <a:lnTo>
                    <a:pt x="374142" y="0"/>
                  </a:lnTo>
                  <a:lnTo>
                    <a:pt x="391668" y="50292"/>
                  </a:lnTo>
                  <a:lnTo>
                    <a:pt x="11049" y="50292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35040" y="2743200"/>
              <a:ext cx="403860" cy="50800"/>
            </a:xfrm>
            <a:custGeom>
              <a:avLst/>
              <a:gdLst/>
              <a:ahLst/>
              <a:cxnLst/>
              <a:rect l="l" t="t" r="r" b="b"/>
              <a:pathLst>
                <a:path w="403860" h="50800">
                  <a:moveTo>
                    <a:pt x="387858" y="0"/>
                  </a:moveTo>
                  <a:lnTo>
                    <a:pt x="0" y="0"/>
                  </a:lnTo>
                  <a:lnTo>
                    <a:pt x="11175" y="50291"/>
                  </a:lnTo>
                  <a:lnTo>
                    <a:pt x="403733" y="50291"/>
                  </a:lnTo>
                  <a:lnTo>
                    <a:pt x="387858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35040" y="2743200"/>
              <a:ext cx="403860" cy="50800"/>
            </a:xfrm>
            <a:custGeom>
              <a:avLst/>
              <a:gdLst/>
              <a:ahLst/>
              <a:cxnLst/>
              <a:rect l="l" t="t" r="r" b="b"/>
              <a:pathLst>
                <a:path w="403860" h="50800">
                  <a:moveTo>
                    <a:pt x="0" y="0"/>
                  </a:moveTo>
                  <a:lnTo>
                    <a:pt x="387858" y="0"/>
                  </a:lnTo>
                  <a:lnTo>
                    <a:pt x="403733" y="50291"/>
                  </a:lnTo>
                  <a:lnTo>
                    <a:pt x="11175" y="5029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89320" y="2496311"/>
              <a:ext cx="425450" cy="313055"/>
            </a:xfrm>
            <a:custGeom>
              <a:avLst/>
              <a:gdLst/>
              <a:ahLst/>
              <a:cxnLst/>
              <a:rect l="l" t="t" r="r" b="b"/>
              <a:pathLst>
                <a:path w="425450" h="313055">
                  <a:moveTo>
                    <a:pt x="10414" y="3048"/>
                  </a:moveTo>
                  <a:lnTo>
                    <a:pt x="6985" y="0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1778" y="13716"/>
                  </a:lnTo>
                  <a:lnTo>
                    <a:pt x="5207" y="13716"/>
                  </a:lnTo>
                  <a:lnTo>
                    <a:pt x="6985" y="13716"/>
                  </a:lnTo>
                  <a:lnTo>
                    <a:pt x="6985" y="10668"/>
                  </a:lnTo>
                  <a:lnTo>
                    <a:pt x="10414" y="10668"/>
                  </a:lnTo>
                  <a:lnTo>
                    <a:pt x="10414" y="3048"/>
                  </a:lnTo>
                  <a:close/>
                </a:path>
                <a:path w="425450" h="313055">
                  <a:moveTo>
                    <a:pt x="17018" y="51816"/>
                  </a:moveTo>
                  <a:lnTo>
                    <a:pt x="15621" y="51816"/>
                  </a:lnTo>
                  <a:lnTo>
                    <a:pt x="15621" y="48768"/>
                  </a:lnTo>
                  <a:lnTo>
                    <a:pt x="14351" y="45720"/>
                  </a:lnTo>
                  <a:lnTo>
                    <a:pt x="10414" y="45720"/>
                  </a:lnTo>
                  <a:lnTo>
                    <a:pt x="10414" y="48768"/>
                  </a:lnTo>
                  <a:lnTo>
                    <a:pt x="9144" y="48768"/>
                  </a:lnTo>
                  <a:lnTo>
                    <a:pt x="9144" y="56388"/>
                  </a:lnTo>
                  <a:lnTo>
                    <a:pt x="10414" y="56388"/>
                  </a:lnTo>
                  <a:lnTo>
                    <a:pt x="10414" y="59436"/>
                  </a:lnTo>
                  <a:lnTo>
                    <a:pt x="11811" y="59436"/>
                  </a:lnTo>
                  <a:lnTo>
                    <a:pt x="15621" y="59436"/>
                  </a:lnTo>
                  <a:lnTo>
                    <a:pt x="15621" y="56388"/>
                  </a:lnTo>
                  <a:lnTo>
                    <a:pt x="17018" y="56388"/>
                  </a:lnTo>
                  <a:lnTo>
                    <a:pt x="17018" y="51816"/>
                  </a:lnTo>
                  <a:close/>
                </a:path>
                <a:path w="425450" h="313055">
                  <a:moveTo>
                    <a:pt x="28702" y="89027"/>
                  </a:moveTo>
                  <a:lnTo>
                    <a:pt x="27051" y="89027"/>
                  </a:lnTo>
                  <a:lnTo>
                    <a:pt x="25273" y="85344"/>
                  </a:lnTo>
                  <a:lnTo>
                    <a:pt x="20066" y="85344"/>
                  </a:lnTo>
                  <a:lnTo>
                    <a:pt x="20066" y="89027"/>
                  </a:lnTo>
                  <a:lnTo>
                    <a:pt x="18288" y="92710"/>
                  </a:lnTo>
                  <a:lnTo>
                    <a:pt x="20066" y="98171"/>
                  </a:lnTo>
                  <a:lnTo>
                    <a:pt x="20066" y="101854"/>
                  </a:lnTo>
                  <a:lnTo>
                    <a:pt x="21717" y="101854"/>
                  </a:lnTo>
                  <a:lnTo>
                    <a:pt x="27051" y="101854"/>
                  </a:lnTo>
                  <a:lnTo>
                    <a:pt x="27051" y="98171"/>
                  </a:lnTo>
                  <a:lnTo>
                    <a:pt x="28702" y="98171"/>
                  </a:lnTo>
                  <a:lnTo>
                    <a:pt x="28702" y="89027"/>
                  </a:lnTo>
                  <a:close/>
                </a:path>
                <a:path w="425450" h="313055">
                  <a:moveTo>
                    <a:pt x="37719" y="137160"/>
                  </a:moveTo>
                  <a:lnTo>
                    <a:pt x="35814" y="134112"/>
                  </a:lnTo>
                  <a:lnTo>
                    <a:pt x="32004" y="131064"/>
                  </a:lnTo>
                  <a:lnTo>
                    <a:pt x="30099" y="131064"/>
                  </a:lnTo>
                  <a:lnTo>
                    <a:pt x="26289" y="134112"/>
                  </a:lnTo>
                  <a:lnTo>
                    <a:pt x="24384" y="134112"/>
                  </a:lnTo>
                  <a:lnTo>
                    <a:pt x="24384" y="141732"/>
                  </a:lnTo>
                  <a:lnTo>
                    <a:pt x="26289" y="144780"/>
                  </a:lnTo>
                  <a:lnTo>
                    <a:pt x="30099" y="144780"/>
                  </a:lnTo>
                  <a:lnTo>
                    <a:pt x="35814" y="144780"/>
                  </a:lnTo>
                  <a:lnTo>
                    <a:pt x="37719" y="141732"/>
                  </a:lnTo>
                  <a:lnTo>
                    <a:pt x="37719" y="137160"/>
                  </a:lnTo>
                  <a:close/>
                </a:path>
                <a:path w="425450" h="313055">
                  <a:moveTo>
                    <a:pt x="44196" y="181356"/>
                  </a:moveTo>
                  <a:lnTo>
                    <a:pt x="42672" y="178308"/>
                  </a:lnTo>
                  <a:lnTo>
                    <a:pt x="41148" y="178308"/>
                  </a:lnTo>
                  <a:lnTo>
                    <a:pt x="41148" y="176784"/>
                  </a:lnTo>
                  <a:lnTo>
                    <a:pt x="39624" y="176784"/>
                  </a:lnTo>
                  <a:lnTo>
                    <a:pt x="38100" y="178308"/>
                  </a:lnTo>
                  <a:lnTo>
                    <a:pt x="36576" y="181356"/>
                  </a:lnTo>
                  <a:lnTo>
                    <a:pt x="36576" y="185928"/>
                  </a:lnTo>
                  <a:lnTo>
                    <a:pt x="38100" y="185928"/>
                  </a:lnTo>
                  <a:lnTo>
                    <a:pt x="38100" y="187452"/>
                  </a:lnTo>
                  <a:lnTo>
                    <a:pt x="39624" y="187452"/>
                  </a:lnTo>
                  <a:lnTo>
                    <a:pt x="42672" y="187452"/>
                  </a:lnTo>
                  <a:lnTo>
                    <a:pt x="42672" y="185928"/>
                  </a:lnTo>
                  <a:lnTo>
                    <a:pt x="44196" y="182880"/>
                  </a:lnTo>
                  <a:lnTo>
                    <a:pt x="44196" y="181356"/>
                  </a:lnTo>
                  <a:close/>
                </a:path>
                <a:path w="425450" h="313055">
                  <a:moveTo>
                    <a:pt x="53340" y="216408"/>
                  </a:moveTo>
                  <a:lnTo>
                    <a:pt x="50292" y="216408"/>
                  </a:lnTo>
                  <a:lnTo>
                    <a:pt x="50292" y="213360"/>
                  </a:lnTo>
                  <a:lnTo>
                    <a:pt x="42672" y="213360"/>
                  </a:lnTo>
                  <a:lnTo>
                    <a:pt x="42672" y="224028"/>
                  </a:lnTo>
                  <a:lnTo>
                    <a:pt x="45720" y="227076"/>
                  </a:lnTo>
                  <a:lnTo>
                    <a:pt x="47244" y="227076"/>
                  </a:lnTo>
                  <a:lnTo>
                    <a:pt x="50292" y="227076"/>
                  </a:lnTo>
                  <a:lnTo>
                    <a:pt x="50292" y="224028"/>
                  </a:lnTo>
                  <a:lnTo>
                    <a:pt x="53340" y="224028"/>
                  </a:lnTo>
                  <a:lnTo>
                    <a:pt x="53340" y="216408"/>
                  </a:lnTo>
                  <a:close/>
                </a:path>
                <a:path w="425450" h="313055">
                  <a:moveTo>
                    <a:pt x="62484" y="259080"/>
                  </a:moveTo>
                  <a:lnTo>
                    <a:pt x="59436" y="256032"/>
                  </a:lnTo>
                  <a:lnTo>
                    <a:pt x="51816" y="256032"/>
                  </a:lnTo>
                  <a:lnTo>
                    <a:pt x="51816" y="266700"/>
                  </a:lnTo>
                  <a:lnTo>
                    <a:pt x="54864" y="269748"/>
                  </a:lnTo>
                  <a:lnTo>
                    <a:pt x="56388" y="269748"/>
                  </a:lnTo>
                  <a:lnTo>
                    <a:pt x="59436" y="269748"/>
                  </a:lnTo>
                  <a:lnTo>
                    <a:pt x="59436" y="266700"/>
                  </a:lnTo>
                  <a:lnTo>
                    <a:pt x="62484" y="266700"/>
                  </a:lnTo>
                  <a:lnTo>
                    <a:pt x="62484" y="259080"/>
                  </a:lnTo>
                  <a:close/>
                </a:path>
                <a:path w="425450" h="313055">
                  <a:moveTo>
                    <a:pt x="74549" y="301752"/>
                  </a:moveTo>
                  <a:lnTo>
                    <a:pt x="60960" y="301752"/>
                  </a:lnTo>
                  <a:lnTo>
                    <a:pt x="60960" y="312547"/>
                  </a:lnTo>
                  <a:lnTo>
                    <a:pt x="67691" y="312547"/>
                  </a:lnTo>
                  <a:lnTo>
                    <a:pt x="74549" y="312547"/>
                  </a:lnTo>
                  <a:lnTo>
                    <a:pt x="74549" y="301752"/>
                  </a:lnTo>
                  <a:close/>
                </a:path>
                <a:path w="425450" h="313055">
                  <a:moveTo>
                    <a:pt x="339852" y="5461"/>
                  </a:moveTo>
                  <a:lnTo>
                    <a:pt x="338328" y="5461"/>
                  </a:lnTo>
                  <a:lnTo>
                    <a:pt x="338328" y="2667"/>
                  </a:lnTo>
                  <a:lnTo>
                    <a:pt x="335280" y="2667"/>
                  </a:lnTo>
                  <a:lnTo>
                    <a:pt x="335280" y="0"/>
                  </a:lnTo>
                  <a:lnTo>
                    <a:pt x="333756" y="0"/>
                  </a:lnTo>
                  <a:lnTo>
                    <a:pt x="333756" y="2667"/>
                  </a:lnTo>
                  <a:lnTo>
                    <a:pt x="330708" y="2667"/>
                  </a:lnTo>
                  <a:lnTo>
                    <a:pt x="329184" y="5461"/>
                  </a:lnTo>
                  <a:lnTo>
                    <a:pt x="329184" y="8128"/>
                  </a:lnTo>
                  <a:lnTo>
                    <a:pt x="330708" y="8128"/>
                  </a:lnTo>
                  <a:lnTo>
                    <a:pt x="330708" y="10795"/>
                  </a:lnTo>
                  <a:lnTo>
                    <a:pt x="335280" y="10795"/>
                  </a:lnTo>
                  <a:lnTo>
                    <a:pt x="338328" y="10795"/>
                  </a:lnTo>
                  <a:lnTo>
                    <a:pt x="338328" y="8128"/>
                  </a:lnTo>
                  <a:lnTo>
                    <a:pt x="339852" y="8128"/>
                  </a:lnTo>
                  <a:lnTo>
                    <a:pt x="339852" y="5461"/>
                  </a:lnTo>
                  <a:close/>
                </a:path>
                <a:path w="425450" h="313055">
                  <a:moveTo>
                    <a:pt x="352044" y="43307"/>
                  </a:moveTo>
                  <a:lnTo>
                    <a:pt x="348996" y="43307"/>
                  </a:lnTo>
                  <a:lnTo>
                    <a:pt x="348996" y="39624"/>
                  </a:lnTo>
                  <a:lnTo>
                    <a:pt x="344424" y="39624"/>
                  </a:lnTo>
                  <a:lnTo>
                    <a:pt x="341376" y="43307"/>
                  </a:lnTo>
                  <a:lnTo>
                    <a:pt x="341376" y="56134"/>
                  </a:lnTo>
                  <a:lnTo>
                    <a:pt x="345948" y="56134"/>
                  </a:lnTo>
                  <a:lnTo>
                    <a:pt x="352044" y="56134"/>
                  </a:lnTo>
                  <a:lnTo>
                    <a:pt x="352044" y="43307"/>
                  </a:lnTo>
                  <a:close/>
                </a:path>
                <a:path w="425450" h="313055">
                  <a:moveTo>
                    <a:pt x="363982" y="82677"/>
                  </a:moveTo>
                  <a:lnTo>
                    <a:pt x="362331" y="79248"/>
                  </a:lnTo>
                  <a:lnTo>
                    <a:pt x="355346" y="79248"/>
                  </a:lnTo>
                  <a:lnTo>
                    <a:pt x="355346" y="82677"/>
                  </a:lnTo>
                  <a:lnTo>
                    <a:pt x="353568" y="82677"/>
                  </a:lnTo>
                  <a:lnTo>
                    <a:pt x="353568" y="85979"/>
                  </a:lnTo>
                  <a:lnTo>
                    <a:pt x="355346" y="85979"/>
                  </a:lnTo>
                  <a:lnTo>
                    <a:pt x="355346" y="92837"/>
                  </a:lnTo>
                  <a:lnTo>
                    <a:pt x="356997" y="92837"/>
                  </a:lnTo>
                  <a:lnTo>
                    <a:pt x="360553" y="92837"/>
                  </a:lnTo>
                  <a:lnTo>
                    <a:pt x="362331" y="89408"/>
                  </a:lnTo>
                  <a:lnTo>
                    <a:pt x="363982" y="89408"/>
                  </a:lnTo>
                  <a:lnTo>
                    <a:pt x="363982" y="82677"/>
                  </a:lnTo>
                  <a:close/>
                </a:path>
                <a:path w="425450" h="313055">
                  <a:moveTo>
                    <a:pt x="379095" y="124968"/>
                  </a:moveTo>
                  <a:lnTo>
                    <a:pt x="375285" y="121920"/>
                  </a:lnTo>
                  <a:lnTo>
                    <a:pt x="369570" y="121920"/>
                  </a:lnTo>
                  <a:lnTo>
                    <a:pt x="365760" y="124968"/>
                  </a:lnTo>
                  <a:lnTo>
                    <a:pt x="365760" y="132588"/>
                  </a:lnTo>
                  <a:lnTo>
                    <a:pt x="369570" y="132588"/>
                  </a:lnTo>
                  <a:lnTo>
                    <a:pt x="369570" y="135636"/>
                  </a:lnTo>
                  <a:lnTo>
                    <a:pt x="375285" y="135636"/>
                  </a:lnTo>
                  <a:lnTo>
                    <a:pt x="379095" y="132588"/>
                  </a:lnTo>
                  <a:lnTo>
                    <a:pt x="379095" y="124968"/>
                  </a:lnTo>
                  <a:close/>
                </a:path>
                <a:path w="425450" h="313055">
                  <a:moveTo>
                    <a:pt x="391414" y="174117"/>
                  </a:moveTo>
                  <a:lnTo>
                    <a:pt x="387985" y="174117"/>
                  </a:lnTo>
                  <a:lnTo>
                    <a:pt x="386207" y="170688"/>
                  </a:lnTo>
                  <a:lnTo>
                    <a:pt x="382778" y="170688"/>
                  </a:lnTo>
                  <a:lnTo>
                    <a:pt x="382778" y="174117"/>
                  </a:lnTo>
                  <a:lnTo>
                    <a:pt x="381000" y="174117"/>
                  </a:lnTo>
                  <a:lnTo>
                    <a:pt x="381000" y="184277"/>
                  </a:lnTo>
                  <a:lnTo>
                    <a:pt x="386207" y="184277"/>
                  </a:lnTo>
                  <a:lnTo>
                    <a:pt x="391414" y="184277"/>
                  </a:lnTo>
                  <a:lnTo>
                    <a:pt x="391414" y="174117"/>
                  </a:lnTo>
                  <a:close/>
                </a:path>
                <a:path w="425450" h="313055">
                  <a:moveTo>
                    <a:pt x="401066" y="210312"/>
                  </a:moveTo>
                  <a:lnTo>
                    <a:pt x="399669" y="210312"/>
                  </a:lnTo>
                  <a:lnTo>
                    <a:pt x="399669" y="207264"/>
                  </a:lnTo>
                  <a:lnTo>
                    <a:pt x="394462" y="207264"/>
                  </a:lnTo>
                  <a:lnTo>
                    <a:pt x="394462" y="210312"/>
                  </a:lnTo>
                  <a:lnTo>
                    <a:pt x="393192" y="210312"/>
                  </a:lnTo>
                  <a:lnTo>
                    <a:pt x="393192" y="213360"/>
                  </a:lnTo>
                  <a:lnTo>
                    <a:pt x="394462" y="213360"/>
                  </a:lnTo>
                  <a:lnTo>
                    <a:pt x="394462" y="217932"/>
                  </a:lnTo>
                  <a:lnTo>
                    <a:pt x="395859" y="217932"/>
                  </a:lnTo>
                  <a:lnTo>
                    <a:pt x="395859" y="220980"/>
                  </a:lnTo>
                  <a:lnTo>
                    <a:pt x="398399" y="220980"/>
                  </a:lnTo>
                  <a:lnTo>
                    <a:pt x="399669" y="220980"/>
                  </a:lnTo>
                  <a:lnTo>
                    <a:pt x="399669" y="217932"/>
                  </a:lnTo>
                  <a:lnTo>
                    <a:pt x="401066" y="213360"/>
                  </a:lnTo>
                  <a:lnTo>
                    <a:pt x="401066" y="210312"/>
                  </a:lnTo>
                  <a:close/>
                </a:path>
                <a:path w="425450" h="313055">
                  <a:moveTo>
                    <a:pt x="412623" y="252984"/>
                  </a:moveTo>
                  <a:lnTo>
                    <a:pt x="408813" y="252984"/>
                  </a:lnTo>
                  <a:lnTo>
                    <a:pt x="408813" y="249936"/>
                  </a:lnTo>
                  <a:lnTo>
                    <a:pt x="405003" y="249936"/>
                  </a:lnTo>
                  <a:lnTo>
                    <a:pt x="403098" y="252984"/>
                  </a:lnTo>
                  <a:lnTo>
                    <a:pt x="399288" y="252984"/>
                  </a:lnTo>
                  <a:lnTo>
                    <a:pt x="399288" y="260604"/>
                  </a:lnTo>
                  <a:lnTo>
                    <a:pt x="403098" y="263652"/>
                  </a:lnTo>
                  <a:lnTo>
                    <a:pt x="405003" y="263652"/>
                  </a:lnTo>
                  <a:lnTo>
                    <a:pt x="408813" y="263652"/>
                  </a:lnTo>
                  <a:lnTo>
                    <a:pt x="412623" y="260604"/>
                  </a:lnTo>
                  <a:lnTo>
                    <a:pt x="412623" y="252984"/>
                  </a:lnTo>
                  <a:close/>
                </a:path>
                <a:path w="425450" h="313055">
                  <a:moveTo>
                    <a:pt x="425196" y="292608"/>
                  </a:moveTo>
                  <a:lnTo>
                    <a:pt x="414528" y="292608"/>
                  </a:lnTo>
                  <a:lnTo>
                    <a:pt x="414528" y="300736"/>
                  </a:lnTo>
                  <a:lnTo>
                    <a:pt x="417576" y="300736"/>
                  </a:lnTo>
                  <a:lnTo>
                    <a:pt x="417576" y="303403"/>
                  </a:lnTo>
                  <a:lnTo>
                    <a:pt x="419100" y="303403"/>
                  </a:lnTo>
                  <a:lnTo>
                    <a:pt x="422148" y="303403"/>
                  </a:lnTo>
                  <a:lnTo>
                    <a:pt x="422148" y="300736"/>
                  </a:lnTo>
                  <a:lnTo>
                    <a:pt x="425196" y="300736"/>
                  </a:lnTo>
                  <a:lnTo>
                    <a:pt x="425196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60591" y="2712719"/>
              <a:ext cx="635635" cy="477520"/>
            </a:xfrm>
            <a:custGeom>
              <a:avLst/>
              <a:gdLst/>
              <a:ahLst/>
              <a:cxnLst/>
              <a:rect l="l" t="t" r="r" b="b"/>
              <a:pathLst>
                <a:path w="635634" h="477519">
                  <a:moveTo>
                    <a:pt x="486156" y="0"/>
                  </a:moveTo>
                  <a:lnTo>
                    <a:pt x="0" y="0"/>
                  </a:lnTo>
                  <a:lnTo>
                    <a:pt x="100075" y="477012"/>
                  </a:lnTo>
                  <a:lnTo>
                    <a:pt x="635381" y="4770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60591" y="2712719"/>
              <a:ext cx="635635" cy="477520"/>
            </a:xfrm>
            <a:custGeom>
              <a:avLst/>
              <a:gdLst/>
              <a:ahLst/>
              <a:cxnLst/>
              <a:rect l="l" t="t" r="r" b="b"/>
              <a:pathLst>
                <a:path w="635634" h="477519">
                  <a:moveTo>
                    <a:pt x="100075" y="477012"/>
                  </a:moveTo>
                  <a:lnTo>
                    <a:pt x="0" y="0"/>
                  </a:lnTo>
                  <a:lnTo>
                    <a:pt x="486156" y="0"/>
                  </a:lnTo>
                  <a:lnTo>
                    <a:pt x="635381" y="477012"/>
                  </a:lnTo>
                  <a:lnTo>
                    <a:pt x="100075" y="4770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75832" y="2773680"/>
              <a:ext cx="508000" cy="71755"/>
            </a:xfrm>
            <a:custGeom>
              <a:avLst/>
              <a:gdLst/>
              <a:ahLst/>
              <a:cxnLst/>
              <a:rect l="l" t="t" r="r" b="b"/>
              <a:pathLst>
                <a:path w="508000" h="71755">
                  <a:moveTo>
                    <a:pt x="486790" y="0"/>
                  </a:moveTo>
                  <a:lnTo>
                    <a:pt x="0" y="0"/>
                  </a:lnTo>
                  <a:lnTo>
                    <a:pt x="12700" y="71500"/>
                  </a:lnTo>
                  <a:lnTo>
                    <a:pt x="507491" y="71500"/>
                  </a:lnTo>
                  <a:lnTo>
                    <a:pt x="486790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75832" y="2773680"/>
              <a:ext cx="508000" cy="71755"/>
            </a:xfrm>
            <a:custGeom>
              <a:avLst/>
              <a:gdLst/>
              <a:ahLst/>
              <a:cxnLst/>
              <a:rect l="l" t="t" r="r" b="b"/>
              <a:pathLst>
                <a:path w="508000" h="71755">
                  <a:moveTo>
                    <a:pt x="0" y="0"/>
                  </a:moveTo>
                  <a:lnTo>
                    <a:pt x="486790" y="0"/>
                  </a:lnTo>
                  <a:lnTo>
                    <a:pt x="507491" y="71500"/>
                  </a:lnTo>
                  <a:lnTo>
                    <a:pt x="12700" y="7150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03264" y="2916936"/>
              <a:ext cx="525780" cy="68580"/>
            </a:xfrm>
            <a:custGeom>
              <a:avLst/>
              <a:gdLst/>
              <a:ahLst/>
              <a:cxnLst/>
              <a:rect l="l" t="t" r="r" b="b"/>
              <a:pathLst>
                <a:path w="525779" h="68580">
                  <a:moveTo>
                    <a:pt x="503555" y="0"/>
                  </a:moveTo>
                  <a:lnTo>
                    <a:pt x="0" y="0"/>
                  </a:lnTo>
                  <a:lnTo>
                    <a:pt x="14224" y="68452"/>
                  </a:lnTo>
                  <a:lnTo>
                    <a:pt x="525780" y="68452"/>
                  </a:lnTo>
                  <a:lnTo>
                    <a:pt x="503555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03264" y="2916936"/>
              <a:ext cx="525780" cy="68580"/>
            </a:xfrm>
            <a:custGeom>
              <a:avLst/>
              <a:gdLst/>
              <a:ahLst/>
              <a:cxnLst/>
              <a:rect l="l" t="t" r="r" b="b"/>
              <a:pathLst>
                <a:path w="525779" h="68580">
                  <a:moveTo>
                    <a:pt x="0" y="0"/>
                  </a:moveTo>
                  <a:lnTo>
                    <a:pt x="503555" y="0"/>
                  </a:lnTo>
                  <a:lnTo>
                    <a:pt x="525780" y="68452"/>
                  </a:lnTo>
                  <a:lnTo>
                    <a:pt x="14224" y="68452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33744" y="3060191"/>
              <a:ext cx="541020" cy="68580"/>
            </a:xfrm>
            <a:custGeom>
              <a:avLst/>
              <a:gdLst/>
              <a:ahLst/>
              <a:cxnLst/>
              <a:rect l="l" t="t" r="r" b="b"/>
              <a:pathLst>
                <a:path w="541020" h="68580">
                  <a:moveTo>
                    <a:pt x="518795" y="0"/>
                  </a:moveTo>
                  <a:lnTo>
                    <a:pt x="0" y="0"/>
                  </a:lnTo>
                  <a:lnTo>
                    <a:pt x="14223" y="68580"/>
                  </a:lnTo>
                  <a:lnTo>
                    <a:pt x="541020" y="68580"/>
                  </a:lnTo>
                  <a:lnTo>
                    <a:pt x="518795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33744" y="3060191"/>
              <a:ext cx="541020" cy="68580"/>
            </a:xfrm>
            <a:custGeom>
              <a:avLst/>
              <a:gdLst/>
              <a:ahLst/>
              <a:cxnLst/>
              <a:rect l="l" t="t" r="r" b="b"/>
              <a:pathLst>
                <a:path w="541020" h="68580">
                  <a:moveTo>
                    <a:pt x="0" y="0"/>
                  </a:moveTo>
                  <a:lnTo>
                    <a:pt x="518795" y="0"/>
                  </a:lnTo>
                  <a:lnTo>
                    <a:pt x="541020" y="68580"/>
                  </a:lnTo>
                  <a:lnTo>
                    <a:pt x="14223" y="6858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75832" y="2718815"/>
              <a:ext cx="568960" cy="434975"/>
            </a:xfrm>
            <a:custGeom>
              <a:avLst/>
              <a:gdLst/>
              <a:ahLst/>
              <a:cxnLst/>
              <a:rect l="l" t="t" r="r" b="b"/>
              <a:pathLst>
                <a:path w="568959" h="434975">
                  <a:moveTo>
                    <a:pt x="4826" y="8763"/>
                  </a:moveTo>
                  <a:lnTo>
                    <a:pt x="3683" y="8763"/>
                  </a:lnTo>
                  <a:lnTo>
                    <a:pt x="3683" y="6096"/>
                  </a:lnTo>
                  <a:lnTo>
                    <a:pt x="2413" y="6096"/>
                  </a:lnTo>
                  <a:lnTo>
                    <a:pt x="1270" y="7366"/>
                  </a:lnTo>
                  <a:lnTo>
                    <a:pt x="1270" y="8763"/>
                  </a:lnTo>
                  <a:lnTo>
                    <a:pt x="0" y="8763"/>
                  </a:lnTo>
                  <a:lnTo>
                    <a:pt x="0" y="11303"/>
                  </a:lnTo>
                  <a:lnTo>
                    <a:pt x="1270" y="12573"/>
                  </a:lnTo>
                  <a:lnTo>
                    <a:pt x="1270" y="13970"/>
                  </a:lnTo>
                  <a:lnTo>
                    <a:pt x="2413" y="13970"/>
                  </a:lnTo>
                  <a:lnTo>
                    <a:pt x="3683" y="13970"/>
                  </a:lnTo>
                  <a:lnTo>
                    <a:pt x="3683" y="12573"/>
                  </a:lnTo>
                  <a:lnTo>
                    <a:pt x="4826" y="11303"/>
                  </a:lnTo>
                  <a:lnTo>
                    <a:pt x="4826" y="8763"/>
                  </a:lnTo>
                  <a:close/>
                </a:path>
                <a:path w="568959" h="434975">
                  <a:moveTo>
                    <a:pt x="19812" y="69723"/>
                  </a:moveTo>
                  <a:lnTo>
                    <a:pt x="18288" y="68326"/>
                  </a:lnTo>
                  <a:lnTo>
                    <a:pt x="16764" y="67056"/>
                  </a:lnTo>
                  <a:lnTo>
                    <a:pt x="13716" y="67056"/>
                  </a:lnTo>
                  <a:lnTo>
                    <a:pt x="13716" y="68326"/>
                  </a:lnTo>
                  <a:lnTo>
                    <a:pt x="12192" y="68326"/>
                  </a:lnTo>
                  <a:lnTo>
                    <a:pt x="12192" y="73533"/>
                  </a:lnTo>
                  <a:lnTo>
                    <a:pt x="15240" y="73533"/>
                  </a:lnTo>
                  <a:lnTo>
                    <a:pt x="15240" y="74930"/>
                  </a:lnTo>
                  <a:lnTo>
                    <a:pt x="16764" y="74930"/>
                  </a:lnTo>
                  <a:lnTo>
                    <a:pt x="16764" y="73533"/>
                  </a:lnTo>
                  <a:lnTo>
                    <a:pt x="18288" y="73533"/>
                  </a:lnTo>
                  <a:lnTo>
                    <a:pt x="18288" y="72263"/>
                  </a:lnTo>
                  <a:lnTo>
                    <a:pt x="19812" y="70993"/>
                  </a:lnTo>
                  <a:lnTo>
                    <a:pt x="19812" y="69723"/>
                  </a:lnTo>
                  <a:close/>
                </a:path>
                <a:path w="568959" h="434975">
                  <a:moveTo>
                    <a:pt x="32004" y="128397"/>
                  </a:moveTo>
                  <a:lnTo>
                    <a:pt x="30480" y="128397"/>
                  </a:lnTo>
                  <a:lnTo>
                    <a:pt x="30480" y="126746"/>
                  </a:lnTo>
                  <a:lnTo>
                    <a:pt x="28956" y="126746"/>
                  </a:lnTo>
                  <a:lnTo>
                    <a:pt x="28956" y="124968"/>
                  </a:lnTo>
                  <a:lnTo>
                    <a:pt x="27432" y="124968"/>
                  </a:lnTo>
                  <a:lnTo>
                    <a:pt x="27432" y="126746"/>
                  </a:lnTo>
                  <a:lnTo>
                    <a:pt x="24384" y="126746"/>
                  </a:lnTo>
                  <a:lnTo>
                    <a:pt x="24384" y="133731"/>
                  </a:lnTo>
                  <a:lnTo>
                    <a:pt x="25908" y="133731"/>
                  </a:lnTo>
                  <a:lnTo>
                    <a:pt x="27432" y="135382"/>
                  </a:lnTo>
                  <a:lnTo>
                    <a:pt x="30480" y="135382"/>
                  </a:lnTo>
                  <a:lnTo>
                    <a:pt x="30480" y="133731"/>
                  </a:lnTo>
                  <a:lnTo>
                    <a:pt x="32004" y="131953"/>
                  </a:lnTo>
                  <a:lnTo>
                    <a:pt x="32004" y="128397"/>
                  </a:lnTo>
                  <a:close/>
                </a:path>
                <a:path w="568959" h="434975">
                  <a:moveTo>
                    <a:pt x="41148" y="189357"/>
                  </a:moveTo>
                  <a:lnTo>
                    <a:pt x="39624" y="189357"/>
                  </a:lnTo>
                  <a:lnTo>
                    <a:pt x="39624" y="185928"/>
                  </a:lnTo>
                  <a:lnTo>
                    <a:pt x="35052" y="185928"/>
                  </a:lnTo>
                  <a:lnTo>
                    <a:pt x="33528" y="189357"/>
                  </a:lnTo>
                  <a:lnTo>
                    <a:pt x="33528" y="199517"/>
                  </a:lnTo>
                  <a:lnTo>
                    <a:pt x="38100" y="199517"/>
                  </a:lnTo>
                  <a:lnTo>
                    <a:pt x="39624" y="199517"/>
                  </a:lnTo>
                  <a:lnTo>
                    <a:pt x="41148" y="196088"/>
                  </a:lnTo>
                  <a:lnTo>
                    <a:pt x="41148" y="189357"/>
                  </a:lnTo>
                  <a:close/>
                </a:path>
                <a:path w="568959" h="434975">
                  <a:moveTo>
                    <a:pt x="55880" y="250317"/>
                  </a:moveTo>
                  <a:lnTo>
                    <a:pt x="53848" y="250317"/>
                  </a:lnTo>
                  <a:lnTo>
                    <a:pt x="53848" y="248666"/>
                  </a:lnTo>
                  <a:lnTo>
                    <a:pt x="51816" y="248666"/>
                  </a:lnTo>
                  <a:lnTo>
                    <a:pt x="49784" y="246888"/>
                  </a:lnTo>
                  <a:lnTo>
                    <a:pt x="47752" y="248666"/>
                  </a:lnTo>
                  <a:lnTo>
                    <a:pt x="45720" y="250317"/>
                  </a:lnTo>
                  <a:lnTo>
                    <a:pt x="45720" y="255651"/>
                  </a:lnTo>
                  <a:lnTo>
                    <a:pt x="47752" y="255651"/>
                  </a:lnTo>
                  <a:lnTo>
                    <a:pt x="47752" y="257302"/>
                  </a:lnTo>
                  <a:lnTo>
                    <a:pt x="49784" y="257302"/>
                  </a:lnTo>
                  <a:lnTo>
                    <a:pt x="51816" y="257302"/>
                  </a:lnTo>
                  <a:lnTo>
                    <a:pt x="53848" y="255651"/>
                  </a:lnTo>
                  <a:lnTo>
                    <a:pt x="55880" y="253873"/>
                  </a:lnTo>
                  <a:lnTo>
                    <a:pt x="55880" y="250317"/>
                  </a:lnTo>
                  <a:close/>
                </a:path>
                <a:path w="568959" h="434975">
                  <a:moveTo>
                    <a:pt x="68326" y="301752"/>
                  </a:moveTo>
                  <a:lnTo>
                    <a:pt x="57912" y="301752"/>
                  </a:lnTo>
                  <a:lnTo>
                    <a:pt x="57912" y="311912"/>
                  </a:lnTo>
                  <a:lnTo>
                    <a:pt x="59690" y="315341"/>
                  </a:lnTo>
                  <a:lnTo>
                    <a:pt x="61341" y="315341"/>
                  </a:lnTo>
                  <a:lnTo>
                    <a:pt x="68326" y="315341"/>
                  </a:lnTo>
                  <a:lnTo>
                    <a:pt x="68326" y="301752"/>
                  </a:lnTo>
                  <a:close/>
                </a:path>
                <a:path w="568959" h="434975">
                  <a:moveTo>
                    <a:pt x="80518" y="366141"/>
                  </a:moveTo>
                  <a:lnTo>
                    <a:pt x="78867" y="362712"/>
                  </a:lnTo>
                  <a:lnTo>
                    <a:pt x="71882" y="362712"/>
                  </a:lnTo>
                  <a:lnTo>
                    <a:pt x="70104" y="366141"/>
                  </a:lnTo>
                  <a:lnTo>
                    <a:pt x="70104" y="376301"/>
                  </a:lnTo>
                  <a:lnTo>
                    <a:pt x="77089" y="376301"/>
                  </a:lnTo>
                  <a:lnTo>
                    <a:pt x="80518" y="376301"/>
                  </a:lnTo>
                  <a:lnTo>
                    <a:pt x="80518" y="366141"/>
                  </a:lnTo>
                  <a:close/>
                </a:path>
                <a:path w="568959" h="434975">
                  <a:moveTo>
                    <a:pt x="92456" y="423672"/>
                  </a:moveTo>
                  <a:lnTo>
                    <a:pt x="84328" y="423672"/>
                  </a:lnTo>
                  <a:lnTo>
                    <a:pt x="84328" y="426339"/>
                  </a:lnTo>
                  <a:lnTo>
                    <a:pt x="82296" y="426339"/>
                  </a:lnTo>
                  <a:lnTo>
                    <a:pt x="82296" y="430403"/>
                  </a:lnTo>
                  <a:lnTo>
                    <a:pt x="84328" y="430403"/>
                  </a:lnTo>
                  <a:lnTo>
                    <a:pt x="84328" y="434467"/>
                  </a:lnTo>
                  <a:lnTo>
                    <a:pt x="86360" y="434467"/>
                  </a:lnTo>
                  <a:lnTo>
                    <a:pt x="90424" y="434467"/>
                  </a:lnTo>
                  <a:lnTo>
                    <a:pt x="90424" y="431800"/>
                  </a:lnTo>
                  <a:lnTo>
                    <a:pt x="92456" y="431800"/>
                  </a:lnTo>
                  <a:lnTo>
                    <a:pt x="92456" y="423672"/>
                  </a:lnTo>
                  <a:close/>
                </a:path>
                <a:path w="568959" h="434975">
                  <a:moveTo>
                    <a:pt x="452628" y="3429"/>
                  </a:moveTo>
                  <a:lnTo>
                    <a:pt x="451104" y="1778"/>
                  </a:lnTo>
                  <a:lnTo>
                    <a:pt x="449580" y="0"/>
                  </a:lnTo>
                  <a:lnTo>
                    <a:pt x="448056" y="0"/>
                  </a:lnTo>
                  <a:lnTo>
                    <a:pt x="448056" y="1778"/>
                  </a:lnTo>
                  <a:lnTo>
                    <a:pt x="446532" y="1778"/>
                  </a:lnTo>
                  <a:lnTo>
                    <a:pt x="446532" y="3429"/>
                  </a:lnTo>
                  <a:lnTo>
                    <a:pt x="445008" y="5207"/>
                  </a:lnTo>
                  <a:lnTo>
                    <a:pt x="446532" y="6985"/>
                  </a:lnTo>
                  <a:lnTo>
                    <a:pt x="446532" y="8763"/>
                  </a:lnTo>
                  <a:lnTo>
                    <a:pt x="448056" y="10414"/>
                  </a:lnTo>
                  <a:lnTo>
                    <a:pt x="451104" y="10414"/>
                  </a:lnTo>
                  <a:lnTo>
                    <a:pt x="451104" y="8763"/>
                  </a:lnTo>
                  <a:lnTo>
                    <a:pt x="452628" y="8763"/>
                  </a:lnTo>
                  <a:lnTo>
                    <a:pt x="452628" y="3429"/>
                  </a:lnTo>
                  <a:close/>
                </a:path>
                <a:path w="568959" h="434975">
                  <a:moveTo>
                    <a:pt x="470408" y="59690"/>
                  </a:moveTo>
                  <a:lnTo>
                    <a:pt x="468376" y="59690"/>
                  </a:lnTo>
                  <a:lnTo>
                    <a:pt x="468376" y="57912"/>
                  </a:lnTo>
                  <a:lnTo>
                    <a:pt x="462280" y="57912"/>
                  </a:lnTo>
                  <a:lnTo>
                    <a:pt x="462280" y="61341"/>
                  </a:lnTo>
                  <a:lnTo>
                    <a:pt x="460248" y="61341"/>
                  </a:lnTo>
                  <a:lnTo>
                    <a:pt x="460248" y="63119"/>
                  </a:lnTo>
                  <a:lnTo>
                    <a:pt x="462280" y="63119"/>
                  </a:lnTo>
                  <a:lnTo>
                    <a:pt x="462280" y="66675"/>
                  </a:lnTo>
                  <a:lnTo>
                    <a:pt x="464312" y="66675"/>
                  </a:lnTo>
                  <a:lnTo>
                    <a:pt x="464312" y="68326"/>
                  </a:lnTo>
                  <a:lnTo>
                    <a:pt x="466344" y="68326"/>
                  </a:lnTo>
                  <a:lnTo>
                    <a:pt x="468376" y="66675"/>
                  </a:lnTo>
                  <a:lnTo>
                    <a:pt x="470408" y="64897"/>
                  </a:lnTo>
                  <a:lnTo>
                    <a:pt x="470408" y="59690"/>
                  </a:lnTo>
                  <a:close/>
                </a:path>
                <a:path w="568959" h="434975">
                  <a:moveTo>
                    <a:pt x="486156" y="117602"/>
                  </a:moveTo>
                  <a:lnTo>
                    <a:pt x="484632" y="115824"/>
                  </a:lnTo>
                  <a:lnTo>
                    <a:pt x="480060" y="115824"/>
                  </a:lnTo>
                  <a:lnTo>
                    <a:pt x="480060" y="119253"/>
                  </a:lnTo>
                  <a:lnTo>
                    <a:pt x="478536" y="119253"/>
                  </a:lnTo>
                  <a:lnTo>
                    <a:pt x="478536" y="121031"/>
                  </a:lnTo>
                  <a:lnTo>
                    <a:pt x="480060" y="122809"/>
                  </a:lnTo>
                  <a:lnTo>
                    <a:pt x="480060" y="124587"/>
                  </a:lnTo>
                  <a:lnTo>
                    <a:pt x="481584" y="124587"/>
                  </a:lnTo>
                  <a:lnTo>
                    <a:pt x="481584" y="126238"/>
                  </a:lnTo>
                  <a:lnTo>
                    <a:pt x="483108" y="126238"/>
                  </a:lnTo>
                  <a:lnTo>
                    <a:pt x="484632" y="124587"/>
                  </a:lnTo>
                  <a:lnTo>
                    <a:pt x="486156" y="122809"/>
                  </a:lnTo>
                  <a:lnTo>
                    <a:pt x="486156" y="117602"/>
                  </a:lnTo>
                  <a:close/>
                </a:path>
                <a:path w="568959" h="434975">
                  <a:moveTo>
                    <a:pt x="504190" y="175514"/>
                  </a:moveTo>
                  <a:lnTo>
                    <a:pt x="502539" y="173736"/>
                  </a:lnTo>
                  <a:lnTo>
                    <a:pt x="495554" y="173736"/>
                  </a:lnTo>
                  <a:lnTo>
                    <a:pt x="493776" y="175514"/>
                  </a:lnTo>
                  <a:lnTo>
                    <a:pt x="493776" y="182499"/>
                  </a:lnTo>
                  <a:lnTo>
                    <a:pt x="495554" y="182499"/>
                  </a:lnTo>
                  <a:lnTo>
                    <a:pt x="495554" y="184150"/>
                  </a:lnTo>
                  <a:lnTo>
                    <a:pt x="500761" y="184150"/>
                  </a:lnTo>
                  <a:lnTo>
                    <a:pt x="502539" y="184150"/>
                  </a:lnTo>
                  <a:lnTo>
                    <a:pt x="502539" y="182499"/>
                  </a:lnTo>
                  <a:lnTo>
                    <a:pt x="504190" y="182499"/>
                  </a:lnTo>
                  <a:lnTo>
                    <a:pt x="504190" y="175514"/>
                  </a:lnTo>
                  <a:close/>
                </a:path>
                <a:path w="568959" h="434975">
                  <a:moveTo>
                    <a:pt x="519938" y="243459"/>
                  </a:moveTo>
                  <a:lnTo>
                    <a:pt x="518795" y="242062"/>
                  </a:lnTo>
                  <a:lnTo>
                    <a:pt x="518795" y="240792"/>
                  </a:lnTo>
                  <a:lnTo>
                    <a:pt x="516382" y="240792"/>
                  </a:lnTo>
                  <a:lnTo>
                    <a:pt x="516382" y="242062"/>
                  </a:lnTo>
                  <a:lnTo>
                    <a:pt x="515112" y="242062"/>
                  </a:lnTo>
                  <a:lnTo>
                    <a:pt x="515112" y="247269"/>
                  </a:lnTo>
                  <a:lnTo>
                    <a:pt x="516382" y="247269"/>
                  </a:lnTo>
                  <a:lnTo>
                    <a:pt x="516382" y="248666"/>
                  </a:lnTo>
                  <a:lnTo>
                    <a:pt x="517525" y="248666"/>
                  </a:lnTo>
                  <a:lnTo>
                    <a:pt x="518795" y="248666"/>
                  </a:lnTo>
                  <a:lnTo>
                    <a:pt x="518795" y="247269"/>
                  </a:lnTo>
                  <a:lnTo>
                    <a:pt x="519938" y="245999"/>
                  </a:lnTo>
                  <a:lnTo>
                    <a:pt x="519938" y="243459"/>
                  </a:lnTo>
                  <a:close/>
                </a:path>
                <a:path w="568959" h="434975">
                  <a:moveTo>
                    <a:pt x="535178" y="299085"/>
                  </a:moveTo>
                  <a:lnTo>
                    <a:pt x="534035" y="297434"/>
                  </a:lnTo>
                  <a:lnTo>
                    <a:pt x="534035" y="295656"/>
                  </a:lnTo>
                  <a:lnTo>
                    <a:pt x="532765" y="295656"/>
                  </a:lnTo>
                  <a:lnTo>
                    <a:pt x="531622" y="297434"/>
                  </a:lnTo>
                  <a:lnTo>
                    <a:pt x="531622" y="299085"/>
                  </a:lnTo>
                  <a:lnTo>
                    <a:pt x="530352" y="300863"/>
                  </a:lnTo>
                  <a:lnTo>
                    <a:pt x="530352" y="302641"/>
                  </a:lnTo>
                  <a:lnTo>
                    <a:pt x="531622" y="302641"/>
                  </a:lnTo>
                  <a:lnTo>
                    <a:pt x="531622" y="306070"/>
                  </a:lnTo>
                  <a:lnTo>
                    <a:pt x="532765" y="306070"/>
                  </a:lnTo>
                  <a:lnTo>
                    <a:pt x="534035" y="306070"/>
                  </a:lnTo>
                  <a:lnTo>
                    <a:pt x="534035" y="304419"/>
                  </a:lnTo>
                  <a:lnTo>
                    <a:pt x="535178" y="304419"/>
                  </a:lnTo>
                  <a:lnTo>
                    <a:pt x="535178" y="299085"/>
                  </a:lnTo>
                  <a:close/>
                </a:path>
                <a:path w="568959" h="434975">
                  <a:moveTo>
                    <a:pt x="549656" y="353949"/>
                  </a:moveTo>
                  <a:lnTo>
                    <a:pt x="547624" y="353949"/>
                  </a:lnTo>
                  <a:lnTo>
                    <a:pt x="547624" y="350520"/>
                  </a:lnTo>
                  <a:lnTo>
                    <a:pt x="541528" y="350520"/>
                  </a:lnTo>
                  <a:lnTo>
                    <a:pt x="541528" y="352298"/>
                  </a:lnTo>
                  <a:lnTo>
                    <a:pt x="539496" y="352298"/>
                  </a:lnTo>
                  <a:lnTo>
                    <a:pt x="539496" y="357505"/>
                  </a:lnTo>
                  <a:lnTo>
                    <a:pt x="541528" y="359283"/>
                  </a:lnTo>
                  <a:lnTo>
                    <a:pt x="541528" y="360934"/>
                  </a:lnTo>
                  <a:lnTo>
                    <a:pt x="543560" y="360934"/>
                  </a:lnTo>
                  <a:lnTo>
                    <a:pt x="547624" y="360934"/>
                  </a:lnTo>
                  <a:lnTo>
                    <a:pt x="547624" y="357505"/>
                  </a:lnTo>
                  <a:lnTo>
                    <a:pt x="549656" y="357505"/>
                  </a:lnTo>
                  <a:lnTo>
                    <a:pt x="549656" y="353949"/>
                  </a:lnTo>
                  <a:close/>
                </a:path>
                <a:path w="568959" h="434975">
                  <a:moveTo>
                    <a:pt x="568452" y="413004"/>
                  </a:moveTo>
                  <a:lnTo>
                    <a:pt x="566928" y="411480"/>
                  </a:lnTo>
                  <a:lnTo>
                    <a:pt x="562356" y="411480"/>
                  </a:lnTo>
                  <a:lnTo>
                    <a:pt x="562356" y="413004"/>
                  </a:lnTo>
                  <a:lnTo>
                    <a:pt x="560832" y="413004"/>
                  </a:lnTo>
                  <a:lnTo>
                    <a:pt x="560832" y="420624"/>
                  </a:lnTo>
                  <a:lnTo>
                    <a:pt x="562356" y="420624"/>
                  </a:lnTo>
                  <a:lnTo>
                    <a:pt x="562356" y="422148"/>
                  </a:lnTo>
                  <a:lnTo>
                    <a:pt x="563880" y="422148"/>
                  </a:lnTo>
                  <a:lnTo>
                    <a:pt x="566928" y="422148"/>
                  </a:lnTo>
                  <a:lnTo>
                    <a:pt x="568452" y="420624"/>
                  </a:lnTo>
                  <a:lnTo>
                    <a:pt x="568452" y="41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58127" y="3023616"/>
              <a:ext cx="318770" cy="166370"/>
            </a:xfrm>
            <a:custGeom>
              <a:avLst/>
              <a:gdLst/>
              <a:ahLst/>
              <a:cxnLst/>
              <a:rect l="l" t="t" r="r" b="b"/>
              <a:pathLst>
                <a:path w="318770" h="166369">
                  <a:moveTo>
                    <a:pt x="283464" y="0"/>
                  </a:moveTo>
                  <a:lnTo>
                    <a:pt x="0" y="166116"/>
                  </a:lnTo>
                  <a:lnTo>
                    <a:pt x="318389" y="166116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58127" y="3023616"/>
              <a:ext cx="318770" cy="166370"/>
            </a:xfrm>
            <a:custGeom>
              <a:avLst/>
              <a:gdLst/>
              <a:ahLst/>
              <a:cxnLst/>
              <a:rect l="l" t="t" r="r" b="b"/>
              <a:pathLst>
                <a:path w="318770" h="166369">
                  <a:moveTo>
                    <a:pt x="283464" y="0"/>
                  </a:moveTo>
                  <a:lnTo>
                    <a:pt x="0" y="166116"/>
                  </a:lnTo>
                  <a:lnTo>
                    <a:pt x="318389" y="166116"/>
                  </a:lnTo>
                  <a:lnTo>
                    <a:pt x="283464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91656" y="3032759"/>
              <a:ext cx="236220" cy="144780"/>
            </a:xfrm>
            <a:custGeom>
              <a:avLst/>
              <a:gdLst/>
              <a:ahLst/>
              <a:cxnLst/>
              <a:rect l="l" t="t" r="r" b="b"/>
              <a:pathLst>
                <a:path w="236220" h="144780">
                  <a:moveTo>
                    <a:pt x="10414" y="134112"/>
                  </a:moveTo>
                  <a:lnTo>
                    <a:pt x="8763" y="134112"/>
                  </a:lnTo>
                  <a:lnTo>
                    <a:pt x="8763" y="131064"/>
                  </a:lnTo>
                  <a:lnTo>
                    <a:pt x="1778" y="131064"/>
                  </a:lnTo>
                  <a:lnTo>
                    <a:pt x="1778" y="134112"/>
                  </a:lnTo>
                  <a:lnTo>
                    <a:pt x="0" y="134112"/>
                  </a:lnTo>
                  <a:lnTo>
                    <a:pt x="0" y="141732"/>
                  </a:lnTo>
                  <a:lnTo>
                    <a:pt x="1778" y="141732"/>
                  </a:lnTo>
                  <a:lnTo>
                    <a:pt x="1778" y="144780"/>
                  </a:lnTo>
                  <a:lnTo>
                    <a:pt x="6985" y="144780"/>
                  </a:lnTo>
                  <a:lnTo>
                    <a:pt x="8763" y="144780"/>
                  </a:lnTo>
                  <a:lnTo>
                    <a:pt x="10414" y="141732"/>
                  </a:lnTo>
                  <a:lnTo>
                    <a:pt x="10414" y="134112"/>
                  </a:lnTo>
                  <a:close/>
                </a:path>
                <a:path w="236220" h="144780">
                  <a:moveTo>
                    <a:pt x="49911" y="109728"/>
                  </a:moveTo>
                  <a:lnTo>
                    <a:pt x="36576" y="109728"/>
                  </a:lnTo>
                  <a:lnTo>
                    <a:pt x="36576" y="126492"/>
                  </a:lnTo>
                  <a:lnTo>
                    <a:pt x="42291" y="126492"/>
                  </a:lnTo>
                  <a:lnTo>
                    <a:pt x="49911" y="126492"/>
                  </a:lnTo>
                  <a:lnTo>
                    <a:pt x="49911" y="109728"/>
                  </a:lnTo>
                  <a:close/>
                </a:path>
                <a:path w="236220" h="144780">
                  <a:moveTo>
                    <a:pt x="77724" y="96393"/>
                  </a:moveTo>
                  <a:lnTo>
                    <a:pt x="74676" y="96393"/>
                  </a:lnTo>
                  <a:lnTo>
                    <a:pt x="74676" y="91440"/>
                  </a:lnTo>
                  <a:lnTo>
                    <a:pt x="67056" y="91440"/>
                  </a:lnTo>
                  <a:lnTo>
                    <a:pt x="67056" y="108077"/>
                  </a:lnTo>
                  <a:lnTo>
                    <a:pt x="71628" y="108077"/>
                  </a:lnTo>
                  <a:lnTo>
                    <a:pt x="74676" y="108077"/>
                  </a:lnTo>
                  <a:lnTo>
                    <a:pt x="77724" y="103124"/>
                  </a:lnTo>
                  <a:lnTo>
                    <a:pt x="77724" y="96393"/>
                  </a:lnTo>
                  <a:close/>
                </a:path>
                <a:path w="236220" h="144780">
                  <a:moveTo>
                    <a:pt x="110998" y="77343"/>
                  </a:moveTo>
                  <a:lnTo>
                    <a:pt x="109347" y="73152"/>
                  </a:lnTo>
                  <a:lnTo>
                    <a:pt x="100584" y="73152"/>
                  </a:lnTo>
                  <a:lnTo>
                    <a:pt x="100584" y="82804"/>
                  </a:lnTo>
                  <a:lnTo>
                    <a:pt x="102362" y="86995"/>
                  </a:lnTo>
                  <a:lnTo>
                    <a:pt x="107569" y="86995"/>
                  </a:lnTo>
                  <a:lnTo>
                    <a:pt x="109347" y="86995"/>
                  </a:lnTo>
                  <a:lnTo>
                    <a:pt x="110998" y="82804"/>
                  </a:lnTo>
                  <a:lnTo>
                    <a:pt x="110998" y="77343"/>
                  </a:lnTo>
                  <a:close/>
                </a:path>
                <a:path w="236220" h="144780">
                  <a:moveTo>
                    <a:pt x="138684" y="62103"/>
                  </a:moveTo>
                  <a:lnTo>
                    <a:pt x="137160" y="62103"/>
                  </a:lnTo>
                  <a:lnTo>
                    <a:pt x="137160" y="57912"/>
                  </a:lnTo>
                  <a:lnTo>
                    <a:pt x="132588" y="57912"/>
                  </a:lnTo>
                  <a:lnTo>
                    <a:pt x="131064" y="62103"/>
                  </a:lnTo>
                  <a:lnTo>
                    <a:pt x="131064" y="71755"/>
                  </a:lnTo>
                  <a:lnTo>
                    <a:pt x="134112" y="71755"/>
                  </a:lnTo>
                  <a:lnTo>
                    <a:pt x="138684" y="71755"/>
                  </a:lnTo>
                  <a:lnTo>
                    <a:pt x="138684" y="62103"/>
                  </a:lnTo>
                  <a:close/>
                </a:path>
                <a:path w="236220" h="144780">
                  <a:moveTo>
                    <a:pt x="171818" y="42672"/>
                  </a:moveTo>
                  <a:lnTo>
                    <a:pt x="168021" y="39624"/>
                  </a:lnTo>
                  <a:lnTo>
                    <a:pt x="162293" y="39624"/>
                  </a:lnTo>
                  <a:lnTo>
                    <a:pt x="158496" y="42672"/>
                  </a:lnTo>
                  <a:lnTo>
                    <a:pt x="158496" y="53340"/>
                  </a:lnTo>
                  <a:lnTo>
                    <a:pt x="164211" y="53340"/>
                  </a:lnTo>
                  <a:lnTo>
                    <a:pt x="171818" y="53340"/>
                  </a:lnTo>
                  <a:lnTo>
                    <a:pt x="171818" y="42672"/>
                  </a:lnTo>
                  <a:close/>
                </a:path>
                <a:path w="236220" h="144780">
                  <a:moveTo>
                    <a:pt x="205613" y="22860"/>
                  </a:moveTo>
                  <a:lnTo>
                    <a:pt x="202184" y="22860"/>
                  </a:lnTo>
                  <a:lnTo>
                    <a:pt x="202184" y="21336"/>
                  </a:lnTo>
                  <a:lnTo>
                    <a:pt x="195440" y="21336"/>
                  </a:lnTo>
                  <a:lnTo>
                    <a:pt x="195440" y="22860"/>
                  </a:lnTo>
                  <a:lnTo>
                    <a:pt x="192024" y="22860"/>
                  </a:lnTo>
                  <a:lnTo>
                    <a:pt x="192024" y="30480"/>
                  </a:lnTo>
                  <a:lnTo>
                    <a:pt x="195440" y="32004"/>
                  </a:lnTo>
                  <a:lnTo>
                    <a:pt x="198742" y="32004"/>
                  </a:lnTo>
                  <a:lnTo>
                    <a:pt x="202184" y="32004"/>
                  </a:lnTo>
                  <a:lnTo>
                    <a:pt x="202184" y="30480"/>
                  </a:lnTo>
                  <a:lnTo>
                    <a:pt x="205613" y="30480"/>
                  </a:lnTo>
                  <a:lnTo>
                    <a:pt x="205613" y="22860"/>
                  </a:lnTo>
                  <a:close/>
                </a:path>
                <a:path w="236220" h="144780">
                  <a:moveTo>
                    <a:pt x="236220" y="0"/>
                  </a:moveTo>
                  <a:lnTo>
                    <a:pt x="228600" y="0"/>
                  </a:lnTo>
                  <a:lnTo>
                    <a:pt x="228600" y="10160"/>
                  </a:lnTo>
                  <a:lnTo>
                    <a:pt x="230124" y="10160"/>
                  </a:lnTo>
                  <a:lnTo>
                    <a:pt x="230124" y="13589"/>
                  </a:lnTo>
                  <a:lnTo>
                    <a:pt x="231648" y="13589"/>
                  </a:lnTo>
                  <a:lnTo>
                    <a:pt x="234696" y="13589"/>
                  </a:lnTo>
                  <a:lnTo>
                    <a:pt x="234696" y="10160"/>
                  </a:lnTo>
                  <a:lnTo>
                    <a:pt x="236220" y="10160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6376" y="2706624"/>
              <a:ext cx="236220" cy="13855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092952" y="2983991"/>
              <a:ext cx="1339850" cy="471170"/>
            </a:xfrm>
            <a:custGeom>
              <a:avLst/>
              <a:gdLst/>
              <a:ahLst/>
              <a:cxnLst/>
              <a:rect l="l" t="t" r="r" b="b"/>
              <a:pathLst>
                <a:path w="1339850" h="471170">
                  <a:moveTo>
                    <a:pt x="1010666" y="0"/>
                  </a:moveTo>
                  <a:lnTo>
                    <a:pt x="0" y="0"/>
                  </a:lnTo>
                  <a:lnTo>
                    <a:pt x="203453" y="470916"/>
                  </a:lnTo>
                  <a:lnTo>
                    <a:pt x="1339469" y="470916"/>
                  </a:lnTo>
                  <a:lnTo>
                    <a:pt x="1010666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92952" y="2983991"/>
              <a:ext cx="1339850" cy="471170"/>
            </a:xfrm>
            <a:custGeom>
              <a:avLst/>
              <a:gdLst/>
              <a:ahLst/>
              <a:cxnLst/>
              <a:rect l="l" t="t" r="r" b="b"/>
              <a:pathLst>
                <a:path w="1339850" h="471170">
                  <a:moveTo>
                    <a:pt x="203453" y="470916"/>
                  </a:moveTo>
                  <a:lnTo>
                    <a:pt x="0" y="0"/>
                  </a:lnTo>
                  <a:lnTo>
                    <a:pt x="1010666" y="0"/>
                  </a:lnTo>
                  <a:lnTo>
                    <a:pt x="1339469" y="470916"/>
                  </a:lnTo>
                  <a:lnTo>
                    <a:pt x="203453" y="47091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33159" y="3307079"/>
              <a:ext cx="1141730" cy="68580"/>
            </a:xfrm>
            <a:custGeom>
              <a:avLst/>
              <a:gdLst/>
              <a:ahLst/>
              <a:cxnLst/>
              <a:rect l="l" t="t" r="r" b="b"/>
              <a:pathLst>
                <a:path w="1141729" h="68579">
                  <a:moveTo>
                    <a:pt x="1093850" y="0"/>
                  </a:moveTo>
                  <a:lnTo>
                    <a:pt x="0" y="0"/>
                  </a:lnTo>
                  <a:lnTo>
                    <a:pt x="28575" y="68453"/>
                  </a:lnTo>
                  <a:lnTo>
                    <a:pt x="1141475" y="68453"/>
                  </a:lnTo>
                  <a:lnTo>
                    <a:pt x="1093850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33159" y="3307079"/>
              <a:ext cx="1141730" cy="68580"/>
            </a:xfrm>
            <a:custGeom>
              <a:avLst/>
              <a:gdLst/>
              <a:ahLst/>
              <a:cxnLst/>
              <a:rect l="l" t="t" r="r" b="b"/>
              <a:pathLst>
                <a:path w="1141729" h="68579">
                  <a:moveTo>
                    <a:pt x="0" y="0"/>
                  </a:moveTo>
                  <a:lnTo>
                    <a:pt x="1093850" y="0"/>
                  </a:lnTo>
                  <a:lnTo>
                    <a:pt x="1141475" y="68453"/>
                  </a:lnTo>
                  <a:lnTo>
                    <a:pt x="28575" y="68453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23432" y="3054095"/>
              <a:ext cx="1071880" cy="66040"/>
            </a:xfrm>
            <a:custGeom>
              <a:avLst/>
              <a:gdLst/>
              <a:ahLst/>
              <a:cxnLst/>
              <a:rect l="l" t="t" r="r" b="b"/>
              <a:pathLst>
                <a:path w="1071879" h="66039">
                  <a:moveTo>
                    <a:pt x="1023746" y="0"/>
                  </a:moveTo>
                  <a:lnTo>
                    <a:pt x="0" y="0"/>
                  </a:lnTo>
                  <a:lnTo>
                    <a:pt x="28575" y="65531"/>
                  </a:lnTo>
                  <a:lnTo>
                    <a:pt x="1071371" y="65531"/>
                  </a:lnTo>
                  <a:lnTo>
                    <a:pt x="1023746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23432" y="3054095"/>
              <a:ext cx="1071880" cy="66040"/>
            </a:xfrm>
            <a:custGeom>
              <a:avLst/>
              <a:gdLst/>
              <a:ahLst/>
              <a:cxnLst/>
              <a:rect l="l" t="t" r="r" b="b"/>
              <a:pathLst>
                <a:path w="1071879" h="66039">
                  <a:moveTo>
                    <a:pt x="0" y="0"/>
                  </a:moveTo>
                  <a:lnTo>
                    <a:pt x="1023746" y="0"/>
                  </a:lnTo>
                  <a:lnTo>
                    <a:pt x="1071371" y="65531"/>
                  </a:lnTo>
                  <a:lnTo>
                    <a:pt x="28575" y="6553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78296" y="3179063"/>
              <a:ext cx="1108075" cy="68580"/>
            </a:xfrm>
            <a:custGeom>
              <a:avLst/>
              <a:gdLst/>
              <a:ahLst/>
              <a:cxnLst/>
              <a:rect l="l" t="t" r="r" b="b"/>
              <a:pathLst>
                <a:path w="1108075" h="68580">
                  <a:moveTo>
                    <a:pt x="1063498" y="0"/>
                  </a:moveTo>
                  <a:lnTo>
                    <a:pt x="0" y="0"/>
                  </a:lnTo>
                  <a:lnTo>
                    <a:pt x="30099" y="68452"/>
                  </a:lnTo>
                  <a:lnTo>
                    <a:pt x="1107821" y="68452"/>
                  </a:lnTo>
                  <a:lnTo>
                    <a:pt x="1063498" y="0"/>
                  </a:lnTo>
                  <a:close/>
                </a:path>
              </a:pathLst>
            </a:custGeom>
            <a:solidFill>
              <a:srgbClr val="9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78296" y="3179063"/>
              <a:ext cx="1108075" cy="68580"/>
            </a:xfrm>
            <a:custGeom>
              <a:avLst/>
              <a:gdLst/>
              <a:ahLst/>
              <a:cxnLst/>
              <a:rect l="l" t="t" r="r" b="b"/>
              <a:pathLst>
                <a:path w="1108075" h="68580">
                  <a:moveTo>
                    <a:pt x="0" y="0"/>
                  </a:moveTo>
                  <a:lnTo>
                    <a:pt x="1063498" y="0"/>
                  </a:lnTo>
                  <a:lnTo>
                    <a:pt x="1107821" y="68452"/>
                  </a:lnTo>
                  <a:lnTo>
                    <a:pt x="30099" y="68452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41720" y="3011423"/>
              <a:ext cx="1187450" cy="400685"/>
            </a:xfrm>
            <a:custGeom>
              <a:avLst/>
              <a:gdLst/>
              <a:ahLst/>
              <a:cxnLst/>
              <a:rect l="l" t="t" r="r" b="b"/>
              <a:pathLst>
                <a:path w="1187450" h="400685">
                  <a:moveTo>
                    <a:pt x="4064" y="0"/>
                  </a:moveTo>
                  <a:lnTo>
                    <a:pt x="0" y="0"/>
                  </a:lnTo>
                  <a:lnTo>
                    <a:pt x="0" y="2032"/>
                  </a:lnTo>
                  <a:lnTo>
                    <a:pt x="2032" y="2032"/>
                  </a:lnTo>
                  <a:lnTo>
                    <a:pt x="4064" y="2032"/>
                  </a:lnTo>
                  <a:lnTo>
                    <a:pt x="4064" y="0"/>
                  </a:lnTo>
                  <a:close/>
                </a:path>
                <a:path w="1187450" h="400685">
                  <a:moveTo>
                    <a:pt x="31496" y="57912"/>
                  </a:moveTo>
                  <a:lnTo>
                    <a:pt x="27432" y="57912"/>
                  </a:lnTo>
                  <a:lnTo>
                    <a:pt x="27432" y="59944"/>
                  </a:lnTo>
                  <a:lnTo>
                    <a:pt x="29464" y="59944"/>
                  </a:lnTo>
                  <a:lnTo>
                    <a:pt x="31496" y="59944"/>
                  </a:lnTo>
                  <a:lnTo>
                    <a:pt x="31496" y="57912"/>
                  </a:lnTo>
                  <a:close/>
                </a:path>
                <a:path w="1187450" h="400685">
                  <a:moveTo>
                    <a:pt x="59944" y="115824"/>
                  </a:moveTo>
                  <a:lnTo>
                    <a:pt x="57912" y="115824"/>
                  </a:lnTo>
                  <a:lnTo>
                    <a:pt x="57912" y="117856"/>
                  </a:lnTo>
                  <a:lnTo>
                    <a:pt x="58928" y="117856"/>
                  </a:lnTo>
                  <a:lnTo>
                    <a:pt x="59944" y="117856"/>
                  </a:lnTo>
                  <a:lnTo>
                    <a:pt x="59944" y="115824"/>
                  </a:lnTo>
                  <a:close/>
                </a:path>
                <a:path w="1187450" h="400685">
                  <a:moveTo>
                    <a:pt x="83312" y="170688"/>
                  </a:moveTo>
                  <a:lnTo>
                    <a:pt x="79248" y="170688"/>
                  </a:lnTo>
                  <a:lnTo>
                    <a:pt x="79248" y="175260"/>
                  </a:lnTo>
                  <a:lnTo>
                    <a:pt x="81280" y="175260"/>
                  </a:lnTo>
                  <a:lnTo>
                    <a:pt x="83312" y="175260"/>
                  </a:lnTo>
                  <a:lnTo>
                    <a:pt x="83312" y="170688"/>
                  </a:lnTo>
                  <a:close/>
                </a:path>
                <a:path w="1187450" h="400685">
                  <a:moveTo>
                    <a:pt x="111252" y="228600"/>
                  </a:moveTo>
                  <a:lnTo>
                    <a:pt x="106680" y="228600"/>
                  </a:lnTo>
                  <a:lnTo>
                    <a:pt x="106680" y="232664"/>
                  </a:lnTo>
                  <a:lnTo>
                    <a:pt x="108204" y="232664"/>
                  </a:lnTo>
                  <a:lnTo>
                    <a:pt x="111252" y="232664"/>
                  </a:lnTo>
                  <a:lnTo>
                    <a:pt x="111252" y="228600"/>
                  </a:lnTo>
                  <a:close/>
                </a:path>
                <a:path w="1187450" h="400685">
                  <a:moveTo>
                    <a:pt x="136144" y="283464"/>
                  </a:moveTo>
                  <a:lnTo>
                    <a:pt x="134112" y="283464"/>
                  </a:lnTo>
                  <a:lnTo>
                    <a:pt x="134112" y="287528"/>
                  </a:lnTo>
                  <a:lnTo>
                    <a:pt x="135128" y="287528"/>
                  </a:lnTo>
                  <a:lnTo>
                    <a:pt x="136144" y="287528"/>
                  </a:lnTo>
                  <a:lnTo>
                    <a:pt x="136144" y="283464"/>
                  </a:lnTo>
                  <a:close/>
                </a:path>
                <a:path w="1187450" h="400685">
                  <a:moveTo>
                    <a:pt x="166116" y="338328"/>
                  </a:moveTo>
                  <a:lnTo>
                    <a:pt x="161544" y="338328"/>
                  </a:lnTo>
                  <a:lnTo>
                    <a:pt x="161544" y="345186"/>
                  </a:lnTo>
                  <a:lnTo>
                    <a:pt x="163068" y="345186"/>
                  </a:lnTo>
                  <a:lnTo>
                    <a:pt x="166116" y="345186"/>
                  </a:lnTo>
                  <a:lnTo>
                    <a:pt x="166116" y="338328"/>
                  </a:lnTo>
                  <a:close/>
                </a:path>
                <a:path w="1187450" h="400685">
                  <a:moveTo>
                    <a:pt x="191008" y="396240"/>
                  </a:moveTo>
                  <a:lnTo>
                    <a:pt x="188976" y="396240"/>
                  </a:lnTo>
                  <a:lnTo>
                    <a:pt x="188976" y="400304"/>
                  </a:lnTo>
                  <a:lnTo>
                    <a:pt x="189992" y="400304"/>
                  </a:lnTo>
                  <a:lnTo>
                    <a:pt x="191008" y="400304"/>
                  </a:lnTo>
                  <a:lnTo>
                    <a:pt x="191008" y="396240"/>
                  </a:lnTo>
                  <a:close/>
                </a:path>
                <a:path w="1187450" h="400685">
                  <a:moveTo>
                    <a:pt x="934720" y="3048"/>
                  </a:moveTo>
                  <a:lnTo>
                    <a:pt x="932688" y="3048"/>
                  </a:lnTo>
                  <a:lnTo>
                    <a:pt x="932688" y="4572"/>
                  </a:lnTo>
                  <a:lnTo>
                    <a:pt x="933704" y="4572"/>
                  </a:lnTo>
                  <a:lnTo>
                    <a:pt x="934720" y="4572"/>
                  </a:lnTo>
                  <a:lnTo>
                    <a:pt x="934720" y="3048"/>
                  </a:lnTo>
                  <a:close/>
                </a:path>
                <a:path w="1187450" h="400685">
                  <a:moveTo>
                    <a:pt x="971042" y="59436"/>
                  </a:moveTo>
                  <a:lnTo>
                    <a:pt x="969899" y="57912"/>
                  </a:lnTo>
                  <a:lnTo>
                    <a:pt x="966216" y="57912"/>
                  </a:lnTo>
                  <a:lnTo>
                    <a:pt x="966216" y="62484"/>
                  </a:lnTo>
                  <a:lnTo>
                    <a:pt x="968629" y="62484"/>
                  </a:lnTo>
                  <a:lnTo>
                    <a:pt x="969899" y="62484"/>
                  </a:lnTo>
                  <a:lnTo>
                    <a:pt x="971042" y="60960"/>
                  </a:lnTo>
                  <a:lnTo>
                    <a:pt x="971042" y="59436"/>
                  </a:lnTo>
                  <a:close/>
                </a:path>
                <a:path w="1187450" h="400685">
                  <a:moveTo>
                    <a:pt x="1007364" y="112776"/>
                  </a:moveTo>
                  <a:lnTo>
                    <a:pt x="1005840" y="112776"/>
                  </a:lnTo>
                  <a:lnTo>
                    <a:pt x="1005840" y="116840"/>
                  </a:lnTo>
                  <a:lnTo>
                    <a:pt x="1007364" y="116840"/>
                  </a:lnTo>
                  <a:lnTo>
                    <a:pt x="1007364" y="112776"/>
                  </a:lnTo>
                  <a:close/>
                </a:path>
                <a:path w="1187450" h="400685">
                  <a:moveTo>
                    <a:pt x="1046988" y="164592"/>
                  </a:moveTo>
                  <a:lnTo>
                    <a:pt x="1045464" y="164592"/>
                  </a:lnTo>
                  <a:lnTo>
                    <a:pt x="1045464" y="171958"/>
                  </a:lnTo>
                  <a:lnTo>
                    <a:pt x="1046988" y="171958"/>
                  </a:lnTo>
                  <a:lnTo>
                    <a:pt x="1046988" y="164592"/>
                  </a:lnTo>
                  <a:close/>
                </a:path>
                <a:path w="1187450" h="400685">
                  <a:moveTo>
                    <a:pt x="1089406" y="231648"/>
                  </a:moveTo>
                  <a:lnTo>
                    <a:pt x="1082040" y="231648"/>
                  </a:lnTo>
                  <a:lnTo>
                    <a:pt x="1082040" y="233680"/>
                  </a:lnTo>
                  <a:lnTo>
                    <a:pt x="1085723" y="233680"/>
                  </a:lnTo>
                  <a:lnTo>
                    <a:pt x="1087501" y="233680"/>
                  </a:lnTo>
                  <a:lnTo>
                    <a:pt x="1089406" y="232664"/>
                  </a:lnTo>
                  <a:lnTo>
                    <a:pt x="1089406" y="231648"/>
                  </a:lnTo>
                  <a:close/>
                </a:path>
                <a:path w="1187450" h="400685">
                  <a:moveTo>
                    <a:pt x="1120140" y="283464"/>
                  </a:moveTo>
                  <a:lnTo>
                    <a:pt x="1118616" y="283464"/>
                  </a:lnTo>
                  <a:lnTo>
                    <a:pt x="1118616" y="285496"/>
                  </a:lnTo>
                  <a:lnTo>
                    <a:pt x="1120140" y="285496"/>
                  </a:lnTo>
                  <a:lnTo>
                    <a:pt x="1120140" y="283464"/>
                  </a:lnTo>
                  <a:close/>
                </a:path>
                <a:path w="1187450" h="400685">
                  <a:moveTo>
                    <a:pt x="1147572" y="335280"/>
                  </a:moveTo>
                  <a:lnTo>
                    <a:pt x="1146048" y="335280"/>
                  </a:lnTo>
                  <a:lnTo>
                    <a:pt x="1146048" y="336804"/>
                  </a:lnTo>
                  <a:lnTo>
                    <a:pt x="1147572" y="336804"/>
                  </a:lnTo>
                  <a:lnTo>
                    <a:pt x="1147572" y="335280"/>
                  </a:lnTo>
                  <a:close/>
                </a:path>
                <a:path w="1187450" h="400685">
                  <a:moveTo>
                    <a:pt x="1187196" y="393192"/>
                  </a:moveTo>
                  <a:lnTo>
                    <a:pt x="1182624" y="393192"/>
                  </a:lnTo>
                  <a:lnTo>
                    <a:pt x="1182624" y="395224"/>
                  </a:lnTo>
                  <a:lnTo>
                    <a:pt x="1184148" y="395224"/>
                  </a:lnTo>
                  <a:lnTo>
                    <a:pt x="1187196" y="395224"/>
                  </a:lnTo>
                  <a:lnTo>
                    <a:pt x="1187196" y="39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913871" y="2333485"/>
              <a:ext cx="2507615" cy="3792854"/>
            </a:xfrm>
            <a:custGeom>
              <a:avLst/>
              <a:gdLst/>
              <a:ahLst/>
              <a:cxnLst/>
              <a:rect l="l" t="t" r="r" b="b"/>
              <a:pathLst>
                <a:path w="2507615" h="3792854">
                  <a:moveTo>
                    <a:pt x="21983" y="1794675"/>
                  </a:moveTo>
                  <a:lnTo>
                    <a:pt x="0" y="1794675"/>
                  </a:lnTo>
                  <a:lnTo>
                    <a:pt x="0" y="1815426"/>
                  </a:lnTo>
                  <a:lnTo>
                    <a:pt x="21983" y="1815426"/>
                  </a:lnTo>
                  <a:lnTo>
                    <a:pt x="21983" y="1794675"/>
                  </a:lnTo>
                  <a:close/>
                </a:path>
                <a:path w="2507615" h="3792854">
                  <a:moveTo>
                    <a:pt x="23355" y="1877631"/>
                  </a:moveTo>
                  <a:lnTo>
                    <a:pt x="1371" y="1877631"/>
                  </a:lnTo>
                  <a:lnTo>
                    <a:pt x="4114" y="1884553"/>
                  </a:lnTo>
                  <a:lnTo>
                    <a:pt x="4114" y="1898408"/>
                  </a:lnTo>
                  <a:lnTo>
                    <a:pt x="23355" y="1898408"/>
                  </a:lnTo>
                  <a:lnTo>
                    <a:pt x="23355" y="1877631"/>
                  </a:lnTo>
                  <a:close/>
                </a:path>
                <a:path w="2507615" h="3792854">
                  <a:moveTo>
                    <a:pt x="23355" y="1711528"/>
                  </a:moveTo>
                  <a:lnTo>
                    <a:pt x="4114" y="1711528"/>
                  </a:lnTo>
                  <a:lnTo>
                    <a:pt x="4114" y="1732292"/>
                  </a:lnTo>
                  <a:lnTo>
                    <a:pt x="23355" y="1732292"/>
                  </a:lnTo>
                  <a:lnTo>
                    <a:pt x="23355" y="1711528"/>
                  </a:lnTo>
                  <a:close/>
                </a:path>
                <a:path w="2507615" h="3792854">
                  <a:moveTo>
                    <a:pt x="27482" y="1629943"/>
                  </a:moveTo>
                  <a:lnTo>
                    <a:pt x="8242" y="1627263"/>
                  </a:lnTo>
                  <a:lnTo>
                    <a:pt x="6870" y="1648002"/>
                  </a:lnTo>
                  <a:lnTo>
                    <a:pt x="26098" y="1650682"/>
                  </a:lnTo>
                  <a:lnTo>
                    <a:pt x="27482" y="1629943"/>
                  </a:lnTo>
                  <a:close/>
                </a:path>
                <a:path w="2507615" h="3792854">
                  <a:moveTo>
                    <a:pt x="28854" y="1981441"/>
                  </a:moveTo>
                  <a:lnTo>
                    <a:pt x="27482" y="1960676"/>
                  </a:lnTo>
                  <a:lnTo>
                    <a:pt x="8242" y="1960676"/>
                  </a:lnTo>
                  <a:lnTo>
                    <a:pt x="9613" y="1981441"/>
                  </a:lnTo>
                  <a:lnTo>
                    <a:pt x="28854" y="1981441"/>
                  </a:lnTo>
                  <a:close/>
                </a:path>
                <a:path w="2507615" h="3792854">
                  <a:moveTo>
                    <a:pt x="35725" y="1546999"/>
                  </a:moveTo>
                  <a:lnTo>
                    <a:pt x="16484" y="1544116"/>
                  </a:lnTo>
                  <a:lnTo>
                    <a:pt x="13741" y="1565046"/>
                  </a:lnTo>
                  <a:lnTo>
                    <a:pt x="32969" y="1567738"/>
                  </a:lnTo>
                  <a:lnTo>
                    <a:pt x="35725" y="1546999"/>
                  </a:lnTo>
                  <a:close/>
                </a:path>
                <a:path w="2507615" h="3792854">
                  <a:moveTo>
                    <a:pt x="38468" y="2061679"/>
                  </a:moveTo>
                  <a:lnTo>
                    <a:pt x="37096" y="2042325"/>
                  </a:lnTo>
                  <a:lnTo>
                    <a:pt x="17856" y="2045081"/>
                  </a:lnTo>
                  <a:lnTo>
                    <a:pt x="19227" y="2064461"/>
                  </a:lnTo>
                  <a:lnTo>
                    <a:pt x="38468" y="2061679"/>
                  </a:lnTo>
                  <a:close/>
                </a:path>
                <a:path w="2507615" h="3792854">
                  <a:moveTo>
                    <a:pt x="45339" y="1465402"/>
                  </a:moveTo>
                  <a:lnTo>
                    <a:pt x="26098" y="1462519"/>
                  </a:lnTo>
                  <a:lnTo>
                    <a:pt x="23355" y="1476336"/>
                  </a:lnTo>
                  <a:lnTo>
                    <a:pt x="23355" y="1483258"/>
                  </a:lnTo>
                  <a:lnTo>
                    <a:pt x="42595" y="1486141"/>
                  </a:lnTo>
                  <a:lnTo>
                    <a:pt x="42595" y="1479219"/>
                  </a:lnTo>
                  <a:lnTo>
                    <a:pt x="45339" y="1465402"/>
                  </a:lnTo>
                  <a:close/>
                </a:path>
                <a:path w="2507615" h="3792854">
                  <a:moveTo>
                    <a:pt x="50838" y="2143315"/>
                  </a:moveTo>
                  <a:lnTo>
                    <a:pt x="48082" y="2123948"/>
                  </a:lnTo>
                  <a:lnTo>
                    <a:pt x="28854" y="2126704"/>
                  </a:lnTo>
                  <a:lnTo>
                    <a:pt x="31597" y="2146084"/>
                  </a:lnTo>
                  <a:lnTo>
                    <a:pt x="50838" y="2143315"/>
                  </a:lnTo>
                  <a:close/>
                </a:path>
                <a:path w="2507615" h="3792854">
                  <a:moveTo>
                    <a:pt x="59080" y="1383792"/>
                  </a:moveTo>
                  <a:lnTo>
                    <a:pt x="39839" y="1380909"/>
                  </a:lnTo>
                  <a:lnTo>
                    <a:pt x="37096" y="1400302"/>
                  </a:lnTo>
                  <a:lnTo>
                    <a:pt x="56324" y="1402994"/>
                  </a:lnTo>
                  <a:lnTo>
                    <a:pt x="59080" y="1383792"/>
                  </a:lnTo>
                  <a:close/>
                </a:path>
                <a:path w="2507615" h="3792854">
                  <a:moveTo>
                    <a:pt x="67322" y="2224963"/>
                  </a:moveTo>
                  <a:lnTo>
                    <a:pt x="63195" y="2205583"/>
                  </a:lnTo>
                  <a:lnTo>
                    <a:pt x="43967" y="2208352"/>
                  </a:lnTo>
                  <a:lnTo>
                    <a:pt x="48082" y="2227719"/>
                  </a:lnTo>
                  <a:lnTo>
                    <a:pt x="67322" y="2224963"/>
                  </a:lnTo>
                  <a:close/>
                </a:path>
                <a:path w="2507615" h="3792854">
                  <a:moveTo>
                    <a:pt x="76936" y="1303540"/>
                  </a:moveTo>
                  <a:lnTo>
                    <a:pt x="57708" y="1297965"/>
                  </a:lnTo>
                  <a:lnTo>
                    <a:pt x="53581" y="1317358"/>
                  </a:lnTo>
                  <a:lnTo>
                    <a:pt x="72821" y="1322743"/>
                  </a:lnTo>
                  <a:lnTo>
                    <a:pt x="76936" y="1303540"/>
                  </a:lnTo>
                  <a:close/>
                </a:path>
                <a:path w="2507615" h="3792854">
                  <a:moveTo>
                    <a:pt x="86550" y="2305202"/>
                  </a:moveTo>
                  <a:lnTo>
                    <a:pt x="81064" y="2285822"/>
                  </a:lnTo>
                  <a:lnTo>
                    <a:pt x="61823" y="2291372"/>
                  </a:lnTo>
                  <a:lnTo>
                    <a:pt x="67322" y="2310727"/>
                  </a:lnTo>
                  <a:lnTo>
                    <a:pt x="86550" y="2305202"/>
                  </a:lnTo>
                  <a:close/>
                </a:path>
                <a:path w="2507615" h="3792854">
                  <a:moveTo>
                    <a:pt x="97548" y="1223276"/>
                  </a:moveTo>
                  <a:lnTo>
                    <a:pt x="78308" y="1217714"/>
                  </a:lnTo>
                  <a:lnTo>
                    <a:pt x="72821" y="1237107"/>
                  </a:lnTo>
                  <a:lnTo>
                    <a:pt x="92049" y="1242669"/>
                  </a:lnTo>
                  <a:lnTo>
                    <a:pt x="97548" y="1223276"/>
                  </a:lnTo>
                  <a:close/>
                </a:path>
                <a:path w="2507615" h="3792854">
                  <a:moveTo>
                    <a:pt x="108534" y="2385453"/>
                  </a:moveTo>
                  <a:lnTo>
                    <a:pt x="105791" y="2372995"/>
                  </a:lnTo>
                  <a:lnTo>
                    <a:pt x="103047" y="2364702"/>
                  </a:lnTo>
                  <a:lnTo>
                    <a:pt x="83807" y="2370226"/>
                  </a:lnTo>
                  <a:lnTo>
                    <a:pt x="86550" y="2378519"/>
                  </a:lnTo>
                  <a:lnTo>
                    <a:pt x="89306" y="2390991"/>
                  </a:lnTo>
                  <a:lnTo>
                    <a:pt x="108534" y="2385453"/>
                  </a:lnTo>
                  <a:close/>
                </a:path>
                <a:path w="2507615" h="3792854">
                  <a:moveTo>
                    <a:pt x="120904" y="1144358"/>
                  </a:moveTo>
                  <a:lnTo>
                    <a:pt x="101663" y="1138796"/>
                  </a:lnTo>
                  <a:lnTo>
                    <a:pt x="96177" y="1158189"/>
                  </a:lnTo>
                  <a:lnTo>
                    <a:pt x="115404" y="1163751"/>
                  </a:lnTo>
                  <a:lnTo>
                    <a:pt x="120904" y="1144358"/>
                  </a:lnTo>
                  <a:close/>
                </a:path>
                <a:path w="2507615" h="3792854">
                  <a:moveTo>
                    <a:pt x="133273" y="2464308"/>
                  </a:moveTo>
                  <a:lnTo>
                    <a:pt x="127774" y="2444940"/>
                  </a:lnTo>
                  <a:lnTo>
                    <a:pt x="108534" y="2450490"/>
                  </a:lnTo>
                  <a:lnTo>
                    <a:pt x="114033" y="2469858"/>
                  </a:lnTo>
                  <a:lnTo>
                    <a:pt x="133273" y="2464308"/>
                  </a:lnTo>
                  <a:close/>
                </a:path>
                <a:path w="2507615" h="3792854">
                  <a:moveTo>
                    <a:pt x="147015" y="1066787"/>
                  </a:moveTo>
                  <a:lnTo>
                    <a:pt x="127774" y="1058532"/>
                  </a:lnTo>
                  <a:lnTo>
                    <a:pt x="120904" y="1077925"/>
                  </a:lnTo>
                  <a:lnTo>
                    <a:pt x="140144" y="1086180"/>
                  </a:lnTo>
                  <a:lnTo>
                    <a:pt x="147015" y="1066787"/>
                  </a:lnTo>
                  <a:close/>
                </a:path>
                <a:path w="2507615" h="3792854">
                  <a:moveTo>
                    <a:pt x="162115" y="2541803"/>
                  </a:moveTo>
                  <a:lnTo>
                    <a:pt x="155257" y="2522436"/>
                  </a:lnTo>
                  <a:lnTo>
                    <a:pt x="136017" y="2527960"/>
                  </a:lnTo>
                  <a:lnTo>
                    <a:pt x="142887" y="2547340"/>
                  </a:lnTo>
                  <a:lnTo>
                    <a:pt x="162115" y="2541803"/>
                  </a:lnTo>
                  <a:close/>
                </a:path>
                <a:path w="2507615" h="3792854">
                  <a:moveTo>
                    <a:pt x="177241" y="989418"/>
                  </a:moveTo>
                  <a:lnTo>
                    <a:pt x="158000" y="981151"/>
                  </a:lnTo>
                  <a:lnTo>
                    <a:pt x="149758" y="1000353"/>
                  </a:lnTo>
                  <a:lnTo>
                    <a:pt x="168986" y="1008811"/>
                  </a:lnTo>
                  <a:lnTo>
                    <a:pt x="177241" y="989418"/>
                  </a:lnTo>
                  <a:close/>
                </a:path>
                <a:path w="2507615" h="3792854">
                  <a:moveTo>
                    <a:pt x="195097" y="2616517"/>
                  </a:moveTo>
                  <a:lnTo>
                    <a:pt x="186855" y="2598521"/>
                  </a:lnTo>
                  <a:lnTo>
                    <a:pt x="167614" y="2606840"/>
                  </a:lnTo>
                  <a:lnTo>
                    <a:pt x="175869" y="2624810"/>
                  </a:lnTo>
                  <a:lnTo>
                    <a:pt x="195097" y="2616517"/>
                  </a:lnTo>
                  <a:close/>
                </a:path>
                <a:path w="2507615" h="3792854">
                  <a:moveTo>
                    <a:pt x="211594" y="913180"/>
                  </a:moveTo>
                  <a:lnTo>
                    <a:pt x="192341" y="904925"/>
                  </a:lnTo>
                  <a:lnTo>
                    <a:pt x="188239" y="911847"/>
                  </a:lnTo>
                  <a:lnTo>
                    <a:pt x="182727" y="924318"/>
                  </a:lnTo>
                  <a:lnTo>
                    <a:pt x="201955" y="932573"/>
                  </a:lnTo>
                  <a:lnTo>
                    <a:pt x="207467" y="920102"/>
                  </a:lnTo>
                  <a:lnTo>
                    <a:pt x="211594" y="913180"/>
                  </a:lnTo>
                  <a:close/>
                </a:path>
                <a:path w="2507615" h="3792854">
                  <a:moveTo>
                    <a:pt x="229450" y="2691231"/>
                  </a:moveTo>
                  <a:lnTo>
                    <a:pt x="221208" y="2673261"/>
                  </a:lnTo>
                  <a:lnTo>
                    <a:pt x="201955" y="2681554"/>
                  </a:lnTo>
                  <a:lnTo>
                    <a:pt x="210223" y="2699537"/>
                  </a:lnTo>
                  <a:lnTo>
                    <a:pt x="229450" y="2691231"/>
                  </a:lnTo>
                  <a:close/>
                </a:path>
                <a:path w="2507615" h="3792854">
                  <a:moveTo>
                    <a:pt x="247294" y="838492"/>
                  </a:moveTo>
                  <a:lnTo>
                    <a:pt x="228066" y="830237"/>
                  </a:lnTo>
                  <a:lnTo>
                    <a:pt x="219837" y="848283"/>
                  </a:lnTo>
                  <a:lnTo>
                    <a:pt x="239064" y="856538"/>
                  </a:lnTo>
                  <a:lnTo>
                    <a:pt x="247294" y="838492"/>
                  </a:lnTo>
                  <a:close/>
                </a:path>
                <a:path w="2507615" h="3792854">
                  <a:moveTo>
                    <a:pt x="267906" y="2765958"/>
                  </a:moveTo>
                  <a:lnTo>
                    <a:pt x="258292" y="2747962"/>
                  </a:lnTo>
                  <a:lnTo>
                    <a:pt x="239064" y="2756255"/>
                  </a:lnTo>
                  <a:lnTo>
                    <a:pt x="248678" y="2774251"/>
                  </a:lnTo>
                  <a:lnTo>
                    <a:pt x="267906" y="2765958"/>
                  </a:lnTo>
                  <a:close/>
                </a:path>
                <a:path w="2507615" h="3792854">
                  <a:moveTo>
                    <a:pt x="284403" y="768032"/>
                  </a:moveTo>
                  <a:lnTo>
                    <a:pt x="267906" y="756894"/>
                  </a:lnTo>
                  <a:lnTo>
                    <a:pt x="258292" y="774941"/>
                  </a:lnTo>
                  <a:lnTo>
                    <a:pt x="274789" y="785888"/>
                  </a:lnTo>
                  <a:lnTo>
                    <a:pt x="284403" y="768032"/>
                  </a:lnTo>
                  <a:close/>
                </a:path>
                <a:path w="2507615" h="3792854">
                  <a:moveTo>
                    <a:pt x="306387" y="2835135"/>
                  </a:moveTo>
                  <a:lnTo>
                    <a:pt x="296773" y="2818523"/>
                  </a:lnTo>
                  <a:lnTo>
                    <a:pt x="280276" y="2829585"/>
                  </a:lnTo>
                  <a:lnTo>
                    <a:pt x="289902" y="2846197"/>
                  </a:lnTo>
                  <a:lnTo>
                    <a:pt x="306387" y="2835135"/>
                  </a:lnTo>
                  <a:close/>
                </a:path>
                <a:path w="2507615" h="3792854">
                  <a:moveTo>
                    <a:pt x="326986" y="696023"/>
                  </a:moveTo>
                  <a:lnTo>
                    <a:pt x="310515" y="684885"/>
                  </a:lnTo>
                  <a:lnTo>
                    <a:pt x="300901" y="701598"/>
                  </a:lnTo>
                  <a:lnTo>
                    <a:pt x="317373" y="712736"/>
                  </a:lnTo>
                  <a:lnTo>
                    <a:pt x="326986" y="696023"/>
                  </a:lnTo>
                  <a:close/>
                </a:path>
                <a:path w="2507615" h="3792854">
                  <a:moveTo>
                    <a:pt x="351726" y="2907080"/>
                  </a:moveTo>
                  <a:lnTo>
                    <a:pt x="342112" y="2893237"/>
                  </a:lnTo>
                  <a:lnTo>
                    <a:pt x="339356" y="2889085"/>
                  </a:lnTo>
                  <a:lnTo>
                    <a:pt x="322884" y="2900172"/>
                  </a:lnTo>
                  <a:lnTo>
                    <a:pt x="325615" y="2904312"/>
                  </a:lnTo>
                  <a:lnTo>
                    <a:pt x="335229" y="2918142"/>
                  </a:lnTo>
                  <a:lnTo>
                    <a:pt x="351726" y="2907080"/>
                  </a:lnTo>
                  <a:close/>
                </a:path>
                <a:path w="2507615" h="3792854">
                  <a:moveTo>
                    <a:pt x="372325" y="626910"/>
                  </a:moveTo>
                  <a:lnTo>
                    <a:pt x="355854" y="615772"/>
                  </a:lnTo>
                  <a:lnTo>
                    <a:pt x="344868" y="632472"/>
                  </a:lnTo>
                  <a:lnTo>
                    <a:pt x="361340" y="643420"/>
                  </a:lnTo>
                  <a:lnTo>
                    <a:pt x="372325" y="626910"/>
                  </a:lnTo>
                  <a:close/>
                </a:path>
                <a:path w="2507615" h="3792854">
                  <a:moveTo>
                    <a:pt x="397065" y="2976257"/>
                  </a:moveTo>
                  <a:lnTo>
                    <a:pt x="394309" y="2972117"/>
                  </a:lnTo>
                  <a:lnTo>
                    <a:pt x="384695" y="2958274"/>
                  </a:lnTo>
                  <a:lnTo>
                    <a:pt x="368223" y="2969349"/>
                  </a:lnTo>
                  <a:lnTo>
                    <a:pt x="377837" y="2983179"/>
                  </a:lnTo>
                  <a:lnTo>
                    <a:pt x="380568" y="2987319"/>
                  </a:lnTo>
                  <a:lnTo>
                    <a:pt x="397065" y="2976257"/>
                  </a:lnTo>
                  <a:close/>
                </a:path>
                <a:path w="2507615" h="3792854">
                  <a:moveTo>
                    <a:pt x="419049" y="560476"/>
                  </a:moveTo>
                  <a:lnTo>
                    <a:pt x="402551" y="546646"/>
                  </a:lnTo>
                  <a:lnTo>
                    <a:pt x="390207" y="563156"/>
                  </a:lnTo>
                  <a:lnTo>
                    <a:pt x="406679" y="576986"/>
                  </a:lnTo>
                  <a:lnTo>
                    <a:pt x="419049" y="560476"/>
                  </a:lnTo>
                  <a:close/>
                </a:path>
                <a:path w="2507615" h="3792854">
                  <a:moveTo>
                    <a:pt x="446532" y="3042678"/>
                  </a:moveTo>
                  <a:lnTo>
                    <a:pt x="434162" y="3026067"/>
                  </a:lnTo>
                  <a:lnTo>
                    <a:pt x="417677" y="3037141"/>
                  </a:lnTo>
                  <a:lnTo>
                    <a:pt x="430034" y="3053740"/>
                  </a:lnTo>
                  <a:lnTo>
                    <a:pt x="446532" y="3042678"/>
                  </a:lnTo>
                  <a:close/>
                </a:path>
                <a:path w="2507615" h="3792854">
                  <a:moveTo>
                    <a:pt x="471246" y="494030"/>
                  </a:moveTo>
                  <a:lnTo>
                    <a:pt x="454774" y="480212"/>
                  </a:lnTo>
                  <a:lnTo>
                    <a:pt x="441032" y="496722"/>
                  </a:lnTo>
                  <a:lnTo>
                    <a:pt x="457530" y="510552"/>
                  </a:lnTo>
                  <a:lnTo>
                    <a:pt x="471246" y="494030"/>
                  </a:lnTo>
                  <a:close/>
                </a:path>
                <a:path w="2507615" h="3792854">
                  <a:moveTo>
                    <a:pt x="498741" y="3104946"/>
                  </a:moveTo>
                  <a:lnTo>
                    <a:pt x="486371" y="3089719"/>
                  </a:lnTo>
                  <a:lnTo>
                    <a:pt x="469874" y="3103562"/>
                  </a:lnTo>
                  <a:lnTo>
                    <a:pt x="482244" y="3118764"/>
                  </a:lnTo>
                  <a:lnTo>
                    <a:pt x="498741" y="3104946"/>
                  </a:lnTo>
                  <a:close/>
                </a:path>
                <a:path w="2507615" h="3792854">
                  <a:moveTo>
                    <a:pt x="522097" y="430479"/>
                  </a:moveTo>
                  <a:lnTo>
                    <a:pt x="508355" y="416471"/>
                  </a:lnTo>
                  <a:lnTo>
                    <a:pt x="493229" y="431825"/>
                  </a:lnTo>
                  <a:lnTo>
                    <a:pt x="493229" y="433171"/>
                  </a:lnTo>
                  <a:lnTo>
                    <a:pt x="509727" y="446989"/>
                  </a:lnTo>
                  <a:lnTo>
                    <a:pt x="509727" y="445655"/>
                  </a:lnTo>
                  <a:lnTo>
                    <a:pt x="522097" y="430479"/>
                  </a:lnTo>
                  <a:close/>
                </a:path>
                <a:path w="2507615" h="3792854">
                  <a:moveTo>
                    <a:pt x="553694" y="3167189"/>
                  </a:moveTo>
                  <a:lnTo>
                    <a:pt x="539953" y="3151987"/>
                  </a:lnTo>
                  <a:lnTo>
                    <a:pt x="523468" y="3165805"/>
                  </a:lnTo>
                  <a:lnTo>
                    <a:pt x="537197" y="3181032"/>
                  </a:lnTo>
                  <a:lnTo>
                    <a:pt x="553694" y="3167189"/>
                  </a:lnTo>
                  <a:close/>
                </a:path>
                <a:path w="2507615" h="3792854">
                  <a:moveTo>
                    <a:pt x="577049" y="369417"/>
                  </a:moveTo>
                  <a:lnTo>
                    <a:pt x="563308" y="355600"/>
                  </a:lnTo>
                  <a:lnTo>
                    <a:pt x="556450" y="362508"/>
                  </a:lnTo>
                  <a:lnTo>
                    <a:pt x="549567" y="370954"/>
                  </a:lnTo>
                  <a:lnTo>
                    <a:pt x="563308" y="384784"/>
                  </a:lnTo>
                  <a:lnTo>
                    <a:pt x="570166" y="376339"/>
                  </a:lnTo>
                  <a:lnTo>
                    <a:pt x="577049" y="369417"/>
                  </a:lnTo>
                  <a:close/>
                </a:path>
                <a:path w="2507615" h="3792854">
                  <a:moveTo>
                    <a:pt x="608647" y="3226701"/>
                  </a:moveTo>
                  <a:lnTo>
                    <a:pt x="594906" y="3212846"/>
                  </a:lnTo>
                  <a:lnTo>
                    <a:pt x="581177" y="3226701"/>
                  </a:lnTo>
                  <a:lnTo>
                    <a:pt x="594906" y="3240544"/>
                  </a:lnTo>
                  <a:lnTo>
                    <a:pt x="608647" y="3226701"/>
                  </a:lnTo>
                  <a:close/>
                </a:path>
                <a:path w="2507615" h="3792854">
                  <a:moveTo>
                    <a:pt x="634758" y="311442"/>
                  </a:moveTo>
                  <a:lnTo>
                    <a:pt x="621017" y="297611"/>
                  </a:lnTo>
                  <a:lnTo>
                    <a:pt x="607275" y="311442"/>
                  </a:lnTo>
                  <a:lnTo>
                    <a:pt x="621017" y="325259"/>
                  </a:lnTo>
                  <a:lnTo>
                    <a:pt x="634758" y="311442"/>
                  </a:lnTo>
                  <a:close/>
                </a:path>
                <a:path w="2507615" h="3792854">
                  <a:moveTo>
                    <a:pt x="669112" y="3284817"/>
                  </a:moveTo>
                  <a:lnTo>
                    <a:pt x="653986" y="3270974"/>
                  </a:lnTo>
                  <a:lnTo>
                    <a:pt x="640245" y="3284817"/>
                  </a:lnTo>
                  <a:lnTo>
                    <a:pt x="655370" y="3298634"/>
                  </a:lnTo>
                  <a:lnTo>
                    <a:pt x="669112" y="3284817"/>
                  </a:lnTo>
                  <a:close/>
                </a:path>
                <a:path w="2507615" h="3792854">
                  <a:moveTo>
                    <a:pt x="696582" y="256133"/>
                  </a:moveTo>
                  <a:lnTo>
                    <a:pt x="682840" y="239433"/>
                  </a:lnTo>
                  <a:lnTo>
                    <a:pt x="667740" y="253263"/>
                  </a:lnTo>
                  <a:lnTo>
                    <a:pt x="681482" y="269963"/>
                  </a:lnTo>
                  <a:lnTo>
                    <a:pt x="696582" y="256133"/>
                  </a:lnTo>
                  <a:close/>
                </a:path>
                <a:path w="2507615" h="3792854">
                  <a:moveTo>
                    <a:pt x="730923" y="3336010"/>
                  </a:moveTo>
                  <a:lnTo>
                    <a:pt x="715810" y="3323539"/>
                  </a:lnTo>
                  <a:lnTo>
                    <a:pt x="702081" y="3340150"/>
                  </a:lnTo>
                  <a:lnTo>
                    <a:pt x="717181" y="3352609"/>
                  </a:lnTo>
                  <a:lnTo>
                    <a:pt x="730923" y="3336010"/>
                  </a:lnTo>
                  <a:close/>
                </a:path>
                <a:path w="2507615" h="3792854">
                  <a:moveTo>
                    <a:pt x="759790" y="201993"/>
                  </a:moveTo>
                  <a:lnTo>
                    <a:pt x="746048" y="185483"/>
                  </a:lnTo>
                  <a:lnTo>
                    <a:pt x="730923" y="197967"/>
                  </a:lnTo>
                  <a:lnTo>
                    <a:pt x="744677" y="214477"/>
                  </a:lnTo>
                  <a:lnTo>
                    <a:pt x="759790" y="201993"/>
                  </a:lnTo>
                  <a:close/>
                </a:path>
                <a:path w="2507615" h="3792854">
                  <a:moveTo>
                    <a:pt x="794118" y="3389960"/>
                  </a:moveTo>
                  <a:lnTo>
                    <a:pt x="779018" y="3377514"/>
                  </a:lnTo>
                  <a:lnTo>
                    <a:pt x="765276" y="3394125"/>
                  </a:lnTo>
                  <a:lnTo>
                    <a:pt x="780402" y="3406571"/>
                  </a:lnTo>
                  <a:lnTo>
                    <a:pt x="794118" y="3389960"/>
                  </a:lnTo>
                  <a:close/>
                </a:path>
                <a:path w="2507615" h="3792854">
                  <a:moveTo>
                    <a:pt x="822985" y="152260"/>
                  </a:moveTo>
                  <a:lnTo>
                    <a:pt x="811999" y="135750"/>
                  </a:lnTo>
                  <a:lnTo>
                    <a:pt x="795502" y="148043"/>
                  </a:lnTo>
                  <a:lnTo>
                    <a:pt x="806488" y="164744"/>
                  </a:lnTo>
                  <a:lnTo>
                    <a:pt x="822985" y="152260"/>
                  </a:lnTo>
                  <a:close/>
                </a:path>
                <a:path w="2507615" h="3792854">
                  <a:moveTo>
                    <a:pt x="860094" y="3439782"/>
                  </a:moveTo>
                  <a:lnTo>
                    <a:pt x="847725" y="3431476"/>
                  </a:lnTo>
                  <a:lnTo>
                    <a:pt x="843597" y="3427323"/>
                  </a:lnTo>
                  <a:lnTo>
                    <a:pt x="829843" y="3443935"/>
                  </a:lnTo>
                  <a:lnTo>
                    <a:pt x="836726" y="3448075"/>
                  </a:lnTo>
                  <a:lnTo>
                    <a:pt x="849096" y="3456368"/>
                  </a:lnTo>
                  <a:lnTo>
                    <a:pt x="860094" y="3439782"/>
                  </a:lnTo>
                  <a:close/>
                </a:path>
                <a:path w="2507615" h="3792854">
                  <a:moveTo>
                    <a:pt x="890308" y="103873"/>
                  </a:moveTo>
                  <a:lnTo>
                    <a:pt x="879322" y="87172"/>
                  </a:lnTo>
                  <a:lnTo>
                    <a:pt x="862825" y="98310"/>
                  </a:lnTo>
                  <a:lnTo>
                    <a:pt x="873810" y="115011"/>
                  </a:lnTo>
                  <a:lnTo>
                    <a:pt x="890308" y="103873"/>
                  </a:lnTo>
                  <a:close/>
                </a:path>
                <a:path w="2507615" h="3792854">
                  <a:moveTo>
                    <a:pt x="928763" y="3485438"/>
                  </a:moveTo>
                  <a:lnTo>
                    <a:pt x="924661" y="3482657"/>
                  </a:lnTo>
                  <a:lnTo>
                    <a:pt x="910920" y="3472980"/>
                  </a:lnTo>
                  <a:lnTo>
                    <a:pt x="899922" y="3489591"/>
                  </a:lnTo>
                  <a:lnTo>
                    <a:pt x="913663" y="3499269"/>
                  </a:lnTo>
                  <a:lnTo>
                    <a:pt x="917778" y="3502037"/>
                  </a:lnTo>
                  <a:lnTo>
                    <a:pt x="928763" y="3485438"/>
                  </a:lnTo>
                  <a:close/>
                </a:path>
                <a:path w="2507615" h="3792854">
                  <a:moveTo>
                    <a:pt x="960386" y="59524"/>
                  </a:moveTo>
                  <a:lnTo>
                    <a:pt x="949388" y="43014"/>
                  </a:lnTo>
                  <a:lnTo>
                    <a:pt x="931519" y="53962"/>
                  </a:lnTo>
                  <a:lnTo>
                    <a:pt x="942517" y="70662"/>
                  </a:lnTo>
                  <a:lnTo>
                    <a:pt x="960386" y="59524"/>
                  </a:lnTo>
                  <a:close/>
                </a:path>
                <a:path w="2507615" h="3792854">
                  <a:moveTo>
                    <a:pt x="998842" y="3528314"/>
                  </a:moveTo>
                  <a:lnTo>
                    <a:pt x="980986" y="3517265"/>
                  </a:lnTo>
                  <a:lnTo>
                    <a:pt x="970000" y="3533864"/>
                  </a:lnTo>
                  <a:lnTo>
                    <a:pt x="987856" y="3544925"/>
                  </a:lnTo>
                  <a:lnTo>
                    <a:pt x="998842" y="3528314"/>
                  </a:lnTo>
                  <a:close/>
                </a:path>
                <a:path w="2507615" h="3792854">
                  <a:moveTo>
                    <a:pt x="1030439" y="19392"/>
                  </a:moveTo>
                  <a:lnTo>
                    <a:pt x="1022197" y="0"/>
                  </a:lnTo>
                  <a:lnTo>
                    <a:pt x="1004354" y="9791"/>
                  </a:lnTo>
                  <a:lnTo>
                    <a:pt x="1012583" y="29184"/>
                  </a:lnTo>
                  <a:lnTo>
                    <a:pt x="1030439" y="19392"/>
                  </a:lnTo>
                  <a:close/>
                </a:path>
                <a:path w="2507615" h="3792854">
                  <a:moveTo>
                    <a:pt x="1071676" y="3568446"/>
                  </a:moveTo>
                  <a:lnTo>
                    <a:pt x="1053795" y="3558768"/>
                  </a:lnTo>
                  <a:lnTo>
                    <a:pt x="1042809" y="3575380"/>
                  </a:lnTo>
                  <a:lnTo>
                    <a:pt x="1060678" y="3585057"/>
                  </a:lnTo>
                  <a:lnTo>
                    <a:pt x="1071676" y="3568446"/>
                  </a:lnTo>
                  <a:close/>
                </a:path>
                <a:path w="2507615" h="3792854">
                  <a:moveTo>
                    <a:pt x="1143101" y="3603053"/>
                  </a:moveTo>
                  <a:lnTo>
                    <a:pt x="1125258" y="3594735"/>
                  </a:lnTo>
                  <a:lnTo>
                    <a:pt x="1117015" y="3614115"/>
                  </a:lnTo>
                  <a:lnTo>
                    <a:pt x="1134872" y="3622408"/>
                  </a:lnTo>
                  <a:lnTo>
                    <a:pt x="1143101" y="3603053"/>
                  </a:lnTo>
                  <a:close/>
                </a:path>
                <a:path w="2507615" h="3792854">
                  <a:moveTo>
                    <a:pt x="1218692" y="3636251"/>
                  </a:moveTo>
                  <a:lnTo>
                    <a:pt x="1200810" y="3627945"/>
                  </a:lnTo>
                  <a:lnTo>
                    <a:pt x="1192580" y="3647313"/>
                  </a:lnTo>
                  <a:lnTo>
                    <a:pt x="1210424" y="3655618"/>
                  </a:lnTo>
                  <a:lnTo>
                    <a:pt x="1218692" y="3636251"/>
                  </a:lnTo>
                  <a:close/>
                </a:path>
                <a:path w="2507615" h="3792854">
                  <a:moveTo>
                    <a:pt x="1297000" y="3665309"/>
                  </a:moveTo>
                  <a:lnTo>
                    <a:pt x="1277747" y="3658387"/>
                  </a:lnTo>
                  <a:lnTo>
                    <a:pt x="1269517" y="3677755"/>
                  </a:lnTo>
                  <a:lnTo>
                    <a:pt x="1288745" y="3684676"/>
                  </a:lnTo>
                  <a:lnTo>
                    <a:pt x="1297000" y="3665309"/>
                  </a:lnTo>
                  <a:close/>
                </a:path>
                <a:path w="2507615" h="3792854">
                  <a:moveTo>
                    <a:pt x="1372565" y="3691598"/>
                  </a:moveTo>
                  <a:lnTo>
                    <a:pt x="1353337" y="3686060"/>
                  </a:lnTo>
                  <a:lnTo>
                    <a:pt x="1347825" y="3705428"/>
                  </a:lnTo>
                  <a:lnTo>
                    <a:pt x="1367053" y="3710965"/>
                  </a:lnTo>
                  <a:lnTo>
                    <a:pt x="1372565" y="3691598"/>
                  </a:lnTo>
                  <a:close/>
                </a:path>
                <a:path w="2507615" h="3792854">
                  <a:moveTo>
                    <a:pt x="1452257" y="3713734"/>
                  </a:moveTo>
                  <a:lnTo>
                    <a:pt x="1433004" y="3709581"/>
                  </a:lnTo>
                  <a:lnTo>
                    <a:pt x="1427518" y="3728948"/>
                  </a:lnTo>
                  <a:lnTo>
                    <a:pt x="1446745" y="3733101"/>
                  </a:lnTo>
                  <a:lnTo>
                    <a:pt x="1452257" y="3713734"/>
                  </a:lnTo>
                  <a:close/>
                </a:path>
                <a:path w="2507615" h="3792854">
                  <a:moveTo>
                    <a:pt x="1533296" y="3734485"/>
                  </a:moveTo>
                  <a:lnTo>
                    <a:pt x="1518196" y="3731717"/>
                  </a:lnTo>
                  <a:lnTo>
                    <a:pt x="1512697" y="3730333"/>
                  </a:lnTo>
                  <a:lnTo>
                    <a:pt x="1507210" y="3749713"/>
                  </a:lnTo>
                  <a:lnTo>
                    <a:pt x="1512697" y="3751097"/>
                  </a:lnTo>
                  <a:lnTo>
                    <a:pt x="1527810" y="3753853"/>
                  </a:lnTo>
                  <a:lnTo>
                    <a:pt x="1533296" y="3734485"/>
                  </a:lnTo>
                  <a:close/>
                </a:path>
                <a:path w="2507615" h="3792854">
                  <a:moveTo>
                    <a:pt x="1612988" y="3748328"/>
                  </a:moveTo>
                  <a:lnTo>
                    <a:pt x="1608886" y="3748328"/>
                  </a:lnTo>
                  <a:lnTo>
                    <a:pt x="1593761" y="3744176"/>
                  </a:lnTo>
                  <a:lnTo>
                    <a:pt x="1588274" y="3763543"/>
                  </a:lnTo>
                  <a:lnTo>
                    <a:pt x="1606130" y="3767696"/>
                  </a:lnTo>
                  <a:lnTo>
                    <a:pt x="1610258" y="3767696"/>
                  </a:lnTo>
                  <a:lnTo>
                    <a:pt x="1612988" y="3748328"/>
                  </a:lnTo>
                  <a:close/>
                </a:path>
                <a:path w="2507615" h="3792854">
                  <a:moveTo>
                    <a:pt x="1694053" y="3759390"/>
                  </a:moveTo>
                  <a:lnTo>
                    <a:pt x="1673453" y="3756622"/>
                  </a:lnTo>
                  <a:lnTo>
                    <a:pt x="1670697" y="3776002"/>
                  </a:lnTo>
                  <a:lnTo>
                    <a:pt x="1691309" y="3778770"/>
                  </a:lnTo>
                  <a:lnTo>
                    <a:pt x="1694053" y="3759390"/>
                  </a:lnTo>
                  <a:close/>
                </a:path>
                <a:path w="2507615" h="3792854">
                  <a:moveTo>
                    <a:pt x="1776501" y="3766312"/>
                  </a:moveTo>
                  <a:lnTo>
                    <a:pt x="1755889" y="3764927"/>
                  </a:lnTo>
                  <a:lnTo>
                    <a:pt x="1753146" y="3784295"/>
                  </a:lnTo>
                  <a:lnTo>
                    <a:pt x="1773745" y="3785679"/>
                  </a:lnTo>
                  <a:lnTo>
                    <a:pt x="1776501" y="3766312"/>
                  </a:lnTo>
                  <a:close/>
                </a:path>
                <a:path w="2507615" h="3792854">
                  <a:moveTo>
                    <a:pt x="1857552" y="3769080"/>
                  </a:moveTo>
                  <a:lnTo>
                    <a:pt x="1836940" y="3769080"/>
                  </a:lnTo>
                  <a:lnTo>
                    <a:pt x="1836940" y="3788448"/>
                  </a:lnTo>
                  <a:lnTo>
                    <a:pt x="1857552" y="3788448"/>
                  </a:lnTo>
                  <a:lnTo>
                    <a:pt x="1857552" y="3769080"/>
                  </a:lnTo>
                  <a:close/>
                </a:path>
                <a:path w="2507615" h="3792854">
                  <a:moveTo>
                    <a:pt x="1940077" y="3770465"/>
                  </a:moveTo>
                  <a:lnTo>
                    <a:pt x="1919465" y="3770465"/>
                  </a:lnTo>
                  <a:lnTo>
                    <a:pt x="1919465" y="3792601"/>
                  </a:lnTo>
                  <a:lnTo>
                    <a:pt x="1940077" y="3792601"/>
                  </a:lnTo>
                  <a:lnTo>
                    <a:pt x="1940077" y="3770465"/>
                  </a:lnTo>
                  <a:close/>
                </a:path>
                <a:path w="2507615" h="3792854">
                  <a:moveTo>
                    <a:pt x="2022487" y="3767696"/>
                  </a:moveTo>
                  <a:lnTo>
                    <a:pt x="2001850" y="3769080"/>
                  </a:lnTo>
                  <a:lnTo>
                    <a:pt x="2001850" y="3788448"/>
                  </a:lnTo>
                  <a:lnTo>
                    <a:pt x="2022487" y="3787063"/>
                  </a:lnTo>
                  <a:lnTo>
                    <a:pt x="2022487" y="3767696"/>
                  </a:lnTo>
                  <a:close/>
                </a:path>
                <a:path w="2507615" h="3792854">
                  <a:moveTo>
                    <a:pt x="2106218" y="3778770"/>
                  </a:moveTo>
                  <a:lnTo>
                    <a:pt x="2103539" y="3759390"/>
                  </a:lnTo>
                  <a:lnTo>
                    <a:pt x="2084235" y="3762159"/>
                  </a:lnTo>
                  <a:lnTo>
                    <a:pt x="2084235" y="3782911"/>
                  </a:lnTo>
                  <a:lnTo>
                    <a:pt x="2086914" y="3781526"/>
                  </a:lnTo>
                  <a:lnTo>
                    <a:pt x="2106218" y="3778770"/>
                  </a:lnTo>
                  <a:close/>
                </a:path>
                <a:path w="2507615" h="3792854">
                  <a:moveTo>
                    <a:pt x="2187257" y="3767696"/>
                  </a:moveTo>
                  <a:lnTo>
                    <a:pt x="2184590" y="3748328"/>
                  </a:lnTo>
                  <a:lnTo>
                    <a:pt x="2177707" y="3748328"/>
                  </a:lnTo>
                  <a:lnTo>
                    <a:pt x="2163940" y="3751097"/>
                  </a:lnTo>
                  <a:lnTo>
                    <a:pt x="2166620" y="3770465"/>
                  </a:lnTo>
                  <a:lnTo>
                    <a:pt x="2180386" y="3767696"/>
                  </a:lnTo>
                  <a:lnTo>
                    <a:pt x="2187257" y="3767696"/>
                  </a:lnTo>
                  <a:close/>
                </a:path>
                <a:path w="2507615" h="3792854">
                  <a:moveTo>
                    <a:pt x="2268309" y="3752481"/>
                  </a:moveTo>
                  <a:lnTo>
                    <a:pt x="2265629" y="3733101"/>
                  </a:lnTo>
                  <a:lnTo>
                    <a:pt x="2244991" y="3737254"/>
                  </a:lnTo>
                  <a:lnTo>
                    <a:pt x="2247671" y="3756622"/>
                  </a:lnTo>
                  <a:lnTo>
                    <a:pt x="2268309" y="3752481"/>
                  </a:lnTo>
                  <a:close/>
                </a:path>
                <a:path w="2507615" h="3792854">
                  <a:moveTo>
                    <a:pt x="2349360" y="3733101"/>
                  </a:moveTo>
                  <a:lnTo>
                    <a:pt x="2344001" y="3713734"/>
                  </a:lnTo>
                  <a:lnTo>
                    <a:pt x="2324697" y="3717887"/>
                  </a:lnTo>
                  <a:lnTo>
                    <a:pt x="2330246" y="3737254"/>
                  </a:lnTo>
                  <a:lnTo>
                    <a:pt x="2349360" y="3733101"/>
                  </a:lnTo>
                  <a:close/>
                </a:path>
                <a:path w="2507615" h="3792854">
                  <a:moveTo>
                    <a:pt x="2427732" y="3709581"/>
                  </a:moveTo>
                  <a:lnTo>
                    <a:pt x="2422182" y="3690213"/>
                  </a:lnTo>
                  <a:lnTo>
                    <a:pt x="2403068" y="3695750"/>
                  </a:lnTo>
                  <a:lnTo>
                    <a:pt x="2408428" y="3715118"/>
                  </a:lnTo>
                  <a:lnTo>
                    <a:pt x="2427732" y="3709581"/>
                  </a:lnTo>
                  <a:close/>
                </a:path>
                <a:path w="2507615" h="3792854">
                  <a:moveTo>
                    <a:pt x="2507437" y="3683292"/>
                  </a:moveTo>
                  <a:lnTo>
                    <a:pt x="2501900" y="3663924"/>
                  </a:lnTo>
                  <a:lnTo>
                    <a:pt x="2482786" y="3670846"/>
                  </a:lnTo>
                  <a:lnTo>
                    <a:pt x="2488133" y="3690213"/>
                  </a:lnTo>
                  <a:lnTo>
                    <a:pt x="2507437" y="3683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39230" y="2105329"/>
              <a:ext cx="2162810" cy="3918585"/>
            </a:xfrm>
            <a:custGeom>
              <a:avLst/>
              <a:gdLst/>
              <a:ahLst/>
              <a:cxnLst/>
              <a:rect l="l" t="t" r="r" b="b"/>
              <a:pathLst>
                <a:path w="2162809" h="3918585">
                  <a:moveTo>
                    <a:pt x="23355" y="37299"/>
                  </a:moveTo>
                  <a:lnTo>
                    <a:pt x="20599" y="17907"/>
                  </a:lnTo>
                  <a:lnTo>
                    <a:pt x="0" y="20599"/>
                  </a:lnTo>
                  <a:lnTo>
                    <a:pt x="2755" y="39992"/>
                  </a:lnTo>
                  <a:lnTo>
                    <a:pt x="23355" y="37299"/>
                  </a:lnTo>
                  <a:close/>
                </a:path>
                <a:path w="2162809" h="3918585">
                  <a:moveTo>
                    <a:pt x="104419" y="8305"/>
                  </a:moveTo>
                  <a:lnTo>
                    <a:pt x="83820" y="9652"/>
                  </a:lnTo>
                  <a:lnTo>
                    <a:pt x="83820" y="29044"/>
                  </a:lnTo>
                  <a:lnTo>
                    <a:pt x="104419" y="27698"/>
                  </a:lnTo>
                  <a:lnTo>
                    <a:pt x="104419" y="8305"/>
                  </a:lnTo>
                  <a:close/>
                </a:path>
                <a:path w="2162809" h="3918585">
                  <a:moveTo>
                    <a:pt x="185496" y="1397"/>
                  </a:moveTo>
                  <a:lnTo>
                    <a:pt x="171742" y="4089"/>
                  </a:lnTo>
                  <a:lnTo>
                    <a:pt x="166243" y="4089"/>
                  </a:lnTo>
                  <a:lnTo>
                    <a:pt x="166243" y="23482"/>
                  </a:lnTo>
                  <a:lnTo>
                    <a:pt x="185496" y="23482"/>
                  </a:lnTo>
                  <a:lnTo>
                    <a:pt x="185496" y="1397"/>
                  </a:lnTo>
                  <a:close/>
                </a:path>
                <a:path w="2162809" h="3918585">
                  <a:moveTo>
                    <a:pt x="267919" y="0"/>
                  </a:moveTo>
                  <a:lnTo>
                    <a:pt x="247307" y="0"/>
                  </a:lnTo>
                  <a:lnTo>
                    <a:pt x="247307" y="22136"/>
                  </a:lnTo>
                  <a:lnTo>
                    <a:pt x="267919" y="22136"/>
                  </a:lnTo>
                  <a:lnTo>
                    <a:pt x="267919" y="0"/>
                  </a:lnTo>
                  <a:close/>
                </a:path>
                <a:path w="2162809" h="3918585">
                  <a:moveTo>
                    <a:pt x="300951" y="2768"/>
                  </a:moveTo>
                  <a:lnTo>
                    <a:pt x="280339" y="2768"/>
                  </a:lnTo>
                  <a:lnTo>
                    <a:pt x="280339" y="22136"/>
                  </a:lnTo>
                  <a:lnTo>
                    <a:pt x="300951" y="22136"/>
                  </a:lnTo>
                  <a:lnTo>
                    <a:pt x="300951" y="2768"/>
                  </a:lnTo>
                  <a:close/>
                </a:path>
                <a:path w="2162809" h="3918585">
                  <a:moveTo>
                    <a:pt x="384708" y="6769"/>
                  </a:moveTo>
                  <a:lnTo>
                    <a:pt x="364058" y="4089"/>
                  </a:lnTo>
                  <a:lnTo>
                    <a:pt x="362724" y="4089"/>
                  </a:lnTo>
                  <a:lnTo>
                    <a:pt x="362724" y="23482"/>
                  </a:lnTo>
                  <a:lnTo>
                    <a:pt x="364058" y="23482"/>
                  </a:lnTo>
                  <a:lnTo>
                    <a:pt x="382028" y="26162"/>
                  </a:lnTo>
                  <a:lnTo>
                    <a:pt x="384708" y="6769"/>
                  </a:lnTo>
                  <a:close/>
                </a:path>
                <a:path w="2162809" h="3918585">
                  <a:moveTo>
                    <a:pt x="465759" y="12344"/>
                  </a:moveTo>
                  <a:lnTo>
                    <a:pt x="461556" y="10998"/>
                  </a:lnTo>
                  <a:lnTo>
                    <a:pt x="445109" y="10998"/>
                  </a:lnTo>
                  <a:lnTo>
                    <a:pt x="442429" y="30391"/>
                  </a:lnTo>
                  <a:lnTo>
                    <a:pt x="458876" y="30391"/>
                  </a:lnTo>
                  <a:lnTo>
                    <a:pt x="463080" y="31737"/>
                  </a:lnTo>
                  <a:lnTo>
                    <a:pt x="465759" y="12344"/>
                  </a:lnTo>
                  <a:close/>
                </a:path>
                <a:path w="2162809" h="3918585">
                  <a:moveTo>
                    <a:pt x="548144" y="24828"/>
                  </a:moveTo>
                  <a:lnTo>
                    <a:pt x="527685" y="22136"/>
                  </a:lnTo>
                  <a:lnTo>
                    <a:pt x="524814" y="41529"/>
                  </a:lnTo>
                  <a:lnTo>
                    <a:pt x="545465" y="44221"/>
                  </a:lnTo>
                  <a:lnTo>
                    <a:pt x="548144" y="24828"/>
                  </a:lnTo>
                  <a:close/>
                </a:path>
                <a:path w="2162809" h="3918585">
                  <a:moveTo>
                    <a:pt x="630720" y="38646"/>
                  </a:moveTo>
                  <a:lnTo>
                    <a:pt x="611416" y="35953"/>
                  </a:lnTo>
                  <a:lnTo>
                    <a:pt x="605866" y="55346"/>
                  </a:lnTo>
                  <a:lnTo>
                    <a:pt x="625170" y="58039"/>
                  </a:lnTo>
                  <a:lnTo>
                    <a:pt x="630720" y="38646"/>
                  </a:lnTo>
                  <a:close/>
                </a:path>
                <a:path w="2162809" h="3918585">
                  <a:moveTo>
                    <a:pt x="710234" y="58039"/>
                  </a:moveTo>
                  <a:lnTo>
                    <a:pt x="691121" y="53809"/>
                  </a:lnTo>
                  <a:lnTo>
                    <a:pt x="685584" y="73202"/>
                  </a:lnTo>
                  <a:lnTo>
                    <a:pt x="704888" y="77431"/>
                  </a:lnTo>
                  <a:lnTo>
                    <a:pt x="710234" y="58039"/>
                  </a:lnTo>
                  <a:close/>
                </a:path>
                <a:path w="2162809" h="3918585">
                  <a:moveTo>
                    <a:pt x="789940" y="80124"/>
                  </a:moveTo>
                  <a:lnTo>
                    <a:pt x="770826" y="74739"/>
                  </a:lnTo>
                  <a:lnTo>
                    <a:pt x="765289" y="93941"/>
                  </a:lnTo>
                  <a:lnTo>
                    <a:pt x="784593" y="99517"/>
                  </a:lnTo>
                  <a:lnTo>
                    <a:pt x="789940" y="80124"/>
                  </a:lnTo>
                  <a:close/>
                </a:path>
                <a:path w="2162809" h="3918585">
                  <a:moveTo>
                    <a:pt x="869657" y="105079"/>
                  </a:moveTo>
                  <a:lnTo>
                    <a:pt x="850544" y="98171"/>
                  </a:lnTo>
                  <a:lnTo>
                    <a:pt x="842124" y="117563"/>
                  </a:lnTo>
                  <a:lnTo>
                    <a:pt x="861441" y="124472"/>
                  </a:lnTo>
                  <a:lnTo>
                    <a:pt x="869657" y="105079"/>
                  </a:lnTo>
                  <a:close/>
                </a:path>
                <a:path w="2162809" h="3918585">
                  <a:moveTo>
                    <a:pt x="882078" y="3911447"/>
                  </a:moveTo>
                  <a:lnTo>
                    <a:pt x="876541" y="3892080"/>
                  </a:lnTo>
                  <a:lnTo>
                    <a:pt x="857427" y="3899001"/>
                  </a:lnTo>
                  <a:lnTo>
                    <a:pt x="862774" y="3918369"/>
                  </a:lnTo>
                  <a:lnTo>
                    <a:pt x="882078" y="3911447"/>
                  </a:lnTo>
                  <a:close/>
                </a:path>
                <a:path w="2162809" h="3918585">
                  <a:moveTo>
                    <a:pt x="946683" y="135610"/>
                  </a:moveTo>
                  <a:lnTo>
                    <a:pt x="927379" y="127165"/>
                  </a:lnTo>
                  <a:lnTo>
                    <a:pt x="919162" y="146558"/>
                  </a:lnTo>
                  <a:lnTo>
                    <a:pt x="938466" y="154813"/>
                  </a:lnTo>
                  <a:lnTo>
                    <a:pt x="946683" y="135610"/>
                  </a:lnTo>
                  <a:close/>
                </a:path>
                <a:path w="2162809" h="3918585">
                  <a:moveTo>
                    <a:pt x="958926" y="3881005"/>
                  </a:moveTo>
                  <a:lnTo>
                    <a:pt x="950709" y="3861638"/>
                  </a:lnTo>
                  <a:lnTo>
                    <a:pt x="932929" y="3869944"/>
                  </a:lnTo>
                  <a:lnTo>
                    <a:pt x="941146" y="3889311"/>
                  </a:lnTo>
                  <a:lnTo>
                    <a:pt x="958926" y="3881005"/>
                  </a:lnTo>
                  <a:close/>
                </a:path>
                <a:path w="2162809" h="3918585">
                  <a:moveTo>
                    <a:pt x="1022197" y="168833"/>
                  </a:moveTo>
                  <a:lnTo>
                    <a:pt x="1004417" y="159029"/>
                  </a:lnTo>
                  <a:lnTo>
                    <a:pt x="996200" y="178422"/>
                  </a:lnTo>
                  <a:lnTo>
                    <a:pt x="1013968" y="188023"/>
                  </a:lnTo>
                  <a:lnTo>
                    <a:pt x="1022197" y="168833"/>
                  </a:lnTo>
                  <a:close/>
                </a:path>
                <a:path w="2162809" h="3918585">
                  <a:moveTo>
                    <a:pt x="1034618" y="3847808"/>
                  </a:moveTo>
                  <a:lnTo>
                    <a:pt x="1026401" y="3828440"/>
                  </a:lnTo>
                  <a:lnTo>
                    <a:pt x="1008430" y="3836733"/>
                  </a:lnTo>
                  <a:lnTo>
                    <a:pt x="1016647" y="3856101"/>
                  </a:lnTo>
                  <a:lnTo>
                    <a:pt x="1034618" y="3847808"/>
                  </a:lnTo>
                  <a:close/>
                </a:path>
                <a:path w="2162809" h="3918585">
                  <a:moveTo>
                    <a:pt x="1097699" y="204736"/>
                  </a:moveTo>
                  <a:lnTo>
                    <a:pt x="1078585" y="194945"/>
                  </a:lnTo>
                  <a:lnTo>
                    <a:pt x="1070368" y="214337"/>
                  </a:lnTo>
                  <a:lnTo>
                    <a:pt x="1078585" y="218554"/>
                  </a:lnTo>
                  <a:lnTo>
                    <a:pt x="1086802" y="224129"/>
                  </a:lnTo>
                  <a:lnTo>
                    <a:pt x="1097699" y="204736"/>
                  </a:lnTo>
                  <a:close/>
                </a:path>
                <a:path w="2162809" h="3918585">
                  <a:moveTo>
                    <a:pt x="1108786" y="3810444"/>
                  </a:moveTo>
                  <a:lnTo>
                    <a:pt x="1100569" y="3791077"/>
                  </a:lnTo>
                  <a:lnTo>
                    <a:pt x="1082598" y="3800754"/>
                  </a:lnTo>
                  <a:lnTo>
                    <a:pt x="1090815" y="3820122"/>
                  </a:lnTo>
                  <a:lnTo>
                    <a:pt x="1108786" y="3810444"/>
                  </a:lnTo>
                  <a:close/>
                </a:path>
                <a:path w="2162809" h="3918585">
                  <a:moveTo>
                    <a:pt x="1170520" y="243522"/>
                  </a:moveTo>
                  <a:lnTo>
                    <a:pt x="1152753" y="233730"/>
                  </a:lnTo>
                  <a:lnTo>
                    <a:pt x="1141666" y="253123"/>
                  </a:lnTo>
                  <a:lnTo>
                    <a:pt x="1159624" y="262915"/>
                  </a:lnTo>
                  <a:lnTo>
                    <a:pt x="1170520" y="243522"/>
                  </a:lnTo>
                  <a:close/>
                </a:path>
                <a:path w="2162809" h="3918585">
                  <a:moveTo>
                    <a:pt x="1182954" y="3770312"/>
                  </a:moveTo>
                  <a:lnTo>
                    <a:pt x="1172057" y="3750945"/>
                  </a:lnTo>
                  <a:lnTo>
                    <a:pt x="1159624" y="3757879"/>
                  </a:lnTo>
                  <a:lnTo>
                    <a:pt x="1155420" y="3762019"/>
                  </a:lnTo>
                  <a:lnTo>
                    <a:pt x="1163650" y="3781399"/>
                  </a:lnTo>
                  <a:lnTo>
                    <a:pt x="1170520" y="3777234"/>
                  </a:lnTo>
                  <a:lnTo>
                    <a:pt x="1182954" y="3770312"/>
                  </a:lnTo>
                  <a:close/>
                </a:path>
                <a:path w="2162809" h="3918585">
                  <a:moveTo>
                    <a:pt x="1240675" y="289026"/>
                  </a:moveTo>
                  <a:lnTo>
                    <a:pt x="1224241" y="278079"/>
                  </a:lnTo>
                  <a:lnTo>
                    <a:pt x="1213154" y="294589"/>
                  </a:lnTo>
                  <a:lnTo>
                    <a:pt x="1229588" y="305727"/>
                  </a:lnTo>
                  <a:lnTo>
                    <a:pt x="1240675" y="289026"/>
                  </a:lnTo>
                  <a:close/>
                </a:path>
                <a:path w="2162809" h="3918585">
                  <a:moveTo>
                    <a:pt x="1253109" y="3724656"/>
                  </a:moveTo>
                  <a:lnTo>
                    <a:pt x="1242021" y="3708044"/>
                  </a:lnTo>
                  <a:lnTo>
                    <a:pt x="1237996" y="3710813"/>
                  </a:lnTo>
                  <a:lnTo>
                    <a:pt x="1224241" y="3717747"/>
                  </a:lnTo>
                  <a:lnTo>
                    <a:pt x="1235138" y="3737114"/>
                  </a:lnTo>
                  <a:lnTo>
                    <a:pt x="1248892" y="3727424"/>
                  </a:lnTo>
                  <a:lnTo>
                    <a:pt x="1253109" y="3724656"/>
                  </a:lnTo>
                  <a:close/>
                </a:path>
                <a:path w="2162809" h="3918585">
                  <a:moveTo>
                    <a:pt x="1309306" y="333375"/>
                  </a:moveTo>
                  <a:lnTo>
                    <a:pt x="1292860" y="322237"/>
                  </a:lnTo>
                  <a:lnTo>
                    <a:pt x="1281963" y="338950"/>
                  </a:lnTo>
                  <a:lnTo>
                    <a:pt x="1298409" y="350088"/>
                  </a:lnTo>
                  <a:lnTo>
                    <a:pt x="1309306" y="333375"/>
                  </a:lnTo>
                  <a:close/>
                </a:path>
                <a:path w="2162809" h="3918585">
                  <a:moveTo>
                    <a:pt x="1321727" y="3680383"/>
                  </a:moveTo>
                  <a:lnTo>
                    <a:pt x="1310830" y="3663772"/>
                  </a:lnTo>
                  <a:lnTo>
                    <a:pt x="1292860" y="3674846"/>
                  </a:lnTo>
                  <a:lnTo>
                    <a:pt x="1303947" y="3691458"/>
                  </a:lnTo>
                  <a:lnTo>
                    <a:pt x="1321727" y="3680383"/>
                  </a:lnTo>
                  <a:close/>
                </a:path>
                <a:path w="2162809" h="3918585">
                  <a:moveTo>
                    <a:pt x="1376781" y="383108"/>
                  </a:moveTo>
                  <a:lnTo>
                    <a:pt x="1361490" y="370814"/>
                  </a:lnTo>
                  <a:lnTo>
                    <a:pt x="1347914" y="387337"/>
                  </a:lnTo>
                  <a:lnTo>
                    <a:pt x="1363014" y="399808"/>
                  </a:lnTo>
                  <a:lnTo>
                    <a:pt x="1376781" y="383108"/>
                  </a:lnTo>
                  <a:close/>
                </a:path>
                <a:path w="2162809" h="3918585">
                  <a:moveTo>
                    <a:pt x="1386332" y="3629190"/>
                  </a:moveTo>
                  <a:lnTo>
                    <a:pt x="1375244" y="3612591"/>
                  </a:lnTo>
                  <a:lnTo>
                    <a:pt x="1358811" y="3625050"/>
                  </a:lnTo>
                  <a:lnTo>
                    <a:pt x="1369898" y="3641636"/>
                  </a:lnTo>
                  <a:lnTo>
                    <a:pt x="1386332" y="3629190"/>
                  </a:lnTo>
                  <a:close/>
                </a:path>
                <a:path w="2162809" h="3918585">
                  <a:moveTo>
                    <a:pt x="1441196" y="435711"/>
                  </a:moveTo>
                  <a:lnTo>
                    <a:pt x="1426095" y="423240"/>
                  </a:lnTo>
                  <a:lnTo>
                    <a:pt x="1412328" y="439940"/>
                  </a:lnTo>
                  <a:lnTo>
                    <a:pt x="1427429" y="452424"/>
                  </a:lnTo>
                  <a:lnTo>
                    <a:pt x="1441196" y="435711"/>
                  </a:lnTo>
                  <a:close/>
                </a:path>
                <a:path w="2162809" h="3918585">
                  <a:moveTo>
                    <a:pt x="1450936" y="3576599"/>
                  </a:moveTo>
                  <a:lnTo>
                    <a:pt x="1437182" y="3560013"/>
                  </a:lnTo>
                  <a:lnTo>
                    <a:pt x="1422082" y="3572459"/>
                  </a:lnTo>
                  <a:lnTo>
                    <a:pt x="1435836" y="3589058"/>
                  </a:lnTo>
                  <a:lnTo>
                    <a:pt x="1450936" y="3576599"/>
                  </a:lnTo>
                  <a:close/>
                </a:path>
                <a:path w="2162809" h="3918585">
                  <a:moveTo>
                    <a:pt x="1503121" y="491210"/>
                  </a:moveTo>
                  <a:lnTo>
                    <a:pt x="1488020" y="477380"/>
                  </a:lnTo>
                  <a:lnTo>
                    <a:pt x="1474266" y="491210"/>
                  </a:lnTo>
                  <a:lnTo>
                    <a:pt x="1489367" y="505028"/>
                  </a:lnTo>
                  <a:lnTo>
                    <a:pt x="1503121" y="491210"/>
                  </a:lnTo>
                  <a:close/>
                </a:path>
                <a:path w="2162809" h="3918585">
                  <a:moveTo>
                    <a:pt x="1514017" y="3521265"/>
                  </a:moveTo>
                  <a:lnTo>
                    <a:pt x="1500263" y="3504654"/>
                  </a:lnTo>
                  <a:lnTo>
                    <a:pt x="1485163" y="3518497"/>
                  </a:lnTo>
                  <a:lnTo>
                    <a:pt x="1498917" y="3535108"/>
                  </a:lnTo>
                  <a:lnTo>
                    <a:pt x="1514017" y="3521265"/>
                  </a:lnTo>
                  <a:close/>
                </a:path>
                <a:path w="2162809" h="3918585">
                  <a:moveTo>
                    <a:pt x="1563535" y="547852"/>
                  </a:moveTo>
                  <a:lnTo>
                    <a:pt x="1549768" y="534022"/>
                  </a:lnTo>
                  <a:lnTo>
                    <a:pt x="1536001" y="547852"/>
                  </a:lnTo>
                  <a:lnTo>
                    <a:pt x="1549768" y="561670"/>
                  </a:lnTo>
                  <a:lnTo>
                    <a:pt x="1563535" y="547852"/>
                  </a:lnTo>
                  <a:close/>
                </a:path>
                <a:path w="2162809" h="3918585">
                  <a:moveTo>
                    <a:pt x="1573085" y="3463150"/>
                  </a:moveTo>
                  <a:lnTo>
                    <a:pt x="1559331" y="3449320"/>
                  </a:lnTo>
                  <a:lnTo>
                    <a:pt x="1545755" y="3463150"/>
                  </a:lnTo>
                  <a:lnTo>
                    <a:pt x="1559331" y="3476993"/>
                  </a:lnTo>
                  <a:lnTo>
                    <a:pt x="1573085" y="3463150"/>
                  </a:lnTo>
                  <a:close/>
                </a:path>
                <a:path w="2162809" h="3918585">
                  <a:moveTo>
                    <a:pt x="1622590" y="607377"/>
                  </a:moveTo>
                  <a:lnTo>
                    <a:pt x="1608836" y="592201"/>
                  </a:lnTo>
                  <a:lnTo>
                    <a:pt x="1592389" y="606031"/>
                  </a:lnTo>
                  <a:lnTo>
                    <a:pt x="1606156" y="621195"/>
                  </a:lnTo>
                  <a:lnTo>
                    <a:pt x="1622590" y="607377"/>
                  </a:lnTo>
                  <a:close/>
                </a:path>
                <a:path w="2162809" h="3918585">
                  <a:moveTo>
                    <a:pt x="1630819" y="3403663"/>
                  </a:moveTo>
                  <a:lnTo>
                    <a:pt x="1617052" y="3389820"/>
                  </a:lnTo>
                  <a:lnTo>
                    <a:pt x="1603286" y="3405047"/>
                  </a:lnTo>
                  <a:lnTo>
                    <a:pt x="1617052" y="3418865"/>
                  </a:lnTo>
                  <a:lnTo>
                    <a:pt x="1630819" y="3403663"/>
                  </a:lnTo>
                  <a:close/>
                </a:path>
                <a:path w="2162809" h="3918585">
                  <a:moveTo>
                    <a:pt x="1677644" y="669582"/>
                  </a:moveTo>
                  <a:lnTo>
                    <a:pt x="1669427" y="659980"/>
                  </a:lnTo>
                  <a:lnTo>
                    <a:pt x="1663890" y="654418"/>
                  </a:lnTo>
                  <a:lnTo>
                    <a:pt x="1647444" y="668235"/>
                  </a:lnTo>
                  <a:lnTo>
                    <a:pt x="1652803" y="673811"/>
                  </a:lnTo>
                  <a:lnTo>
                    <a:pt x="1661020" y="683412"/>
                  </a:lnTo>
                  <a:lnTo>
                    <a:pt x="1677644" y="669582"/>
                  </a:lnTo>
                  <a:close/>
                </a:path>
                <a:path w="2162809" h="3918585">
                  <a:moveTo>
                    <a:pt x="1684528" y="3341395"/>
                  </a:moveTo>
                  <a:lnTo>
                    <a:pt x="1667903" y="3327552"/>
                  </a:lnTo>
                  <a:lnTo>
                    <a:pt x="1655660" y="3342779"/>
                  </a:lnTo>
                  <a:lnTo>
                    <a:pt x="1672107" y="3356622"/>
                  </a:lnTo>
                  <a:lnTo>
                    <a:pt x="1684528" y="3341395"/>
                  </a:lnTo>
                  <a:close/>
                </a:path>
                <a:path w="2162809" h="3918585">
                  <a:moveTo>
                    <a:pt x="1729828" y="736015"/>
                  </a:moveTo>
                  <a:lnTo>
                    <a:pt x="1728495" y="733323"/>
                  </a:lnTo>
                  <a:lnTo>
                    <a:pt x="1716062" y="717969"/>
                  </a:lnTo>
                  <a:lnTo>
                    <a:pt x="1699628" y="731786"/>
                  </a:lnTo>
                  <a:lnTo>
                    <a:pt x="1711858" y="747153"/>
                  </a:lnTo>
                  <a:lnTo>
                    <a:pt x="1713395" y="747153"/>
                  </a:lnTo>
                  <a:lnTo>
                    <a:pt x="1729828" y="736015"/>
                  </a:lnTo>
                  <a:close/>
                </a:path>
                <a:path w="2162809" h="3918585">
                  <a:moveTo>
                    <a:pt x="1736712" y="3274974"/>
                  </a:moveTo>
                  <a:lnTo>
                    <a:pt x="1720088" y="3261131"/>
                  </a:lnTo>
                  <a:lnTo>
                    <a:pt x="1711858" y="3273602"/>
                  </a:lnTo>
                  <a:lnTo>
                    <a:pt x="1707845" y="3277743"/>
                  </a:lnTo>
                  <a:lnTo>
                    <a:pt x="1724291" y="3291586"/>
                  </a:lnTo>
                  <a:lnTo>
                    <a:pt x="1728495" y="3287445"/>
                  </a:lnTo>
                  <a:lnTo>
                    <a:pt x="1736712" y="3274974"/>
                  </a:lnTo>
                  <a:close/>
                </a:path>
                <a:path w="2162809" h="3918585">
                  <a:moveTo>
                    <a:pt x="1779333" y="801103"/>
                  </a:moveTo>
                  <a:lnTo>
                    <a:pt x="1766912" y="785749"/>
                  </a:lnTo>
                  <a:lnTo>
                    <a:pt x="1750479" y="796886"/>
                  </a:lnTo>
                  <a:lnTo>
                    <a:pt x="1762709" y="812050"/>
                  </a:lnTo>
                  <a:lnTo>
                    <a:pt x="1779333" y="801103"/>
                  </a:lnTo>
                  <a:close/>
                </a:path>
                <a:path w="2162809" h="3918585">
                  <a:moveTo>
                    <a:pt x="1787563" y="3207181"/>
                  </a:moveTo>
                  <a:lnTo>
                    <a:pt x="1770926" y="3196120"/>
                  </a:lnTo>
                  <a:lnTo>
                    <a:pt x="1768246" y="3200273"/>
                  </a:lnTo>
                  <a:lnTo>
                    <a:pt x="1757362" y="3212706"/>
                  </a:lnTo>
                  <a:lnTo>
                    <a:pt x="1773796" y="3226549"/>
                  </a:lnTo>
                  <a:lnTo>
                    <a:pt x="1784692" y="3211334"/>
                  </a:lnTo>
                  <a:lnTo>
                    <a:pt x="1787563" y="3207181"/>
                  </a:lnTo>
                  <a:close/>
                </a:path>
                <a:path w="2162809" h="3918585">
                  <a:moveTo>
                    <a:pt x="1825980" y="870229"/>
                  </a:moveTo>
                  <a:lnTo>
                    <a:pt x="1814893" y="853719"/>
                  </a:lnTo>
                  <a:lnTo>
                    <a:pt x="1798459" y="864666"/>
                  </a:lnTo>
                  <a:lnTo>
                    <a:pt x="1809546" y="881367"/>
                  </a:lnTo>
                  <a:lnTo>
                    <a:pt x="1825980" y="870229"/>
                  </a:lnTo>
                  <a:close/>
                </a:path>
                <a:path w="2162809" h="3918585">
                  <a:moveTo>
                    <a:pt x="1832864" y="3139389"/>
                  </a:moveTo>
                  <a:lnTo>
                    <a:pt x="1816417" y="3128327"/>
                  </a:lnTo>
                  <a:lnTo>
                    <a:pt x="1803996" y="3144913"/>
                  </a:lnTo>
                  <a:lnTo>
                    <a:pt x="1820430" y="3155988"/>
                  </a:lnTo>
                  <a:lnTo>
                    <a:pt x="1832864" y="3139389"/>
                  </a:lnTo>
                  <a:close/>
                </a:path>
                <a:path w="2162809" h="3918585">
                  <a:moveTo>
                    <a:pt x="1868601" y="940892"/>
                  </a:moveTo>
                  <a:lnTo>
                    <a:pt x="1858860" y="924179"/>
                  </a:lnTo>
                  <a:lnTo>
                    <a:pt x="1842414" y="935316"/>
                  </a:lnTo>
                  <a:lnTo>
                    <a:pt x="1851977" y="951826"/>
                  </a:lnTo>
                  <a:lnTo>
                    <a:pt x="1868601" y="940892"/>
                  </a:lnTo>
                  <a:close/>
                </a:path>
                <a:path w="2162809" h="3918585">
                  <a:moveTo>
                    <a:pt x="1875485" y="3068815"/>
                  </a:moveTo>
                  <a:lnTo>
                    <a:pt x="1858860" y="3057741"/>
                  </a:lnTo>
                  <a:lnTo>
                    <a:pt x="1847964" y="3074352"/>
                  </a:lnTo>
                  <a:lnTo>
                    <a:pt x="1864398" y="3085427"/>
                  </a:lnTo>
                  <a:lnTo>
                    <a:pt x="1875485" y="3068815"/>
                  </a:lnTo>
                  <a:close/>
                </a:path>
                <a:path w="2162809" h="3918585">
                  <a:moveTo>
                    <a:pt x="1911235" y="1014044"/>
                  </a:moveTo>
                  <a:lnTo>
                    <a:pt x="1901482" y="996188"/>
                  </a:lnTo>
                  <a:lnTo>
                    <a:pt x="1882368" y="1004443"/>
                  </a:lnTo>
                  <a:lnTo>
                    <a:pt x="1891931" y="1022489"/>
                  </a:lnTo>
                  <a:lnTo>
                    <a:pt x="1911235" y="1014044"/>
                  </a:lnTo>
                  <a:close/>
                </a:path>
                <a:path w="2162809" h="3918585">
                  <a:moveTo>
                    <a:pt x="1915248" y="2995498"/>
                  </a:moveTo>
                  <a:lnTo>
                    <a:pt x="1898802" y="2984411"/>
                  </a:lnTo>
                  <a:lnTo>
                    <a:pt x="1889252" y="3002407"/>
                  </a:lnTo>
                  <a:lnTo>
                    <a:pt x="1905685" y="3013481"/>
                  </a:lnTo>
                  <a:lnTo>
                    <a:pt x="1915248" y="2995498"/>
                  </a:lnTo>
                  <a:close/>
                </a:path>
                <a:path w="2162809" h="3918585">
                  <a:moveTo>
                    <a:pt x="1949653" y="1087386"/>
                  </a:moveTo>
                  <a:lnTo>
                    <a:pt x="1941436" y="1069530"/>
                  </a:lnTo>
                  <a:lnTo>
                    <a:pt x="1922132" y="1077785"/>
                  </a:lnTo>
                  <a:lnTo>
                    <a:pt x="1930349" y="1095832"/>
                  </a:lnTo>
                  <a:lnTo>
                    <a:pt x="1949653" y="1087386"/>
                  </a:lnTo>
                  <a:close/>
                </a:path>
                <a:path w="2162809" h="3918585">
                  <a:moveTo>
                    <a:pt x="1953666" y="2920771"/>
                  </a:moveTo>
                  <a:lnTo>
                    <a:pt x="1934552" y="2912465"/>
                  </a:lnTo>
                  <a:lnTo>
                    <a:pt x="1926336" y="2930461"/>
                  </a:lnTo>
                  <a:lnTo>
                    <a:pt x="1945449" y="2938754"/>
                  </a:lnTo>
                  <a:lnTo>
                    <a:pt x="1953666" y="2920771"/>
                  </a:lnTo>
                  <a:close/>
                </a:path>
                <a:path w="2162809" h="3918585">
                  <a:moveTo>
                    <a:pt x="1985403" y="1163612"/>
                  </a:moveTo>
                  <a:lnTo>
                    <a:pt x="1977174" y="1144219"/>
                  </a:lnTo>
                  <a:lnTo>
                    <a:pt x="1957870" y="1152474"/>
                  </a:lnTo>
                  <a:lnTo>
                    <a:pt x="1966087" y="1171867"/>
                  </a:lnTo>
                  <a:lnTo>
                    <a:pt x="1985403" y="1163612"/>
                  </a:lnTo>
                  <a:close/>
                </a:path>
                <a:path w="2162809" h="3918585">
                  <a:moveTo>
                    <a:pt x="1989416" y="2846057"/>
                  </a:moveTo>
                  <a:lnTo>
                    <a:pt x="1970303" y="2837764"/>
                  </a:lnTo>
                  <a:lnTo>
                    <a:pt x="1961883" y="2855747"/>
                  </a:lnTo>
                  <a:lnTo>
                    <a:pt x="1981187" y="2864040"/>
                  </a:lnTo>
                  <a:lnTo>
                    <a:pt x="1989416" y="2846057"/>
                  </a:lnTo>
                  <a:close/>
                </a:path>
                <a:path w="2162809" h="3918585">
                  <a:moveTo>
                    <a:pt x="2016937" y="1240993"/>
                  </a:moveTo>
                  <a:lnTo>
                    <a:pt x="2012734" y="1228509"/>
                  </a:lnTo>
                  <a:lnTo>
                    <a:pt x="2010054" y="1220254"/>
                  </a:lnTo>
                  <a:lnTo>
                    <a:pt x="1990750" y="1228509"/>
                  </a:lnTo>
                  <a:lnTo>
                    <a:pt x="1993620" y="1236967"/>
                  </a:lnTo>
                  <a:lnTo>
                    <a:pt x="1997633" y="1246555"/>
                  </a:lnTo>
                  <a:lnTo>
                    <a:pt x="2016937" y="1240993"/>
                  </a:lnTo>
                  <a:close/>
                </a:path>
                <a:path w="2162809" h="3918585">
                  <a:moveTo>
                    <a:pt x="2021141" y="2768574"/>
                  </a:moveTo>
                  <a:lnTo>
                    <a:pt x="2001837" y="2760268"/>
                  </a:lnTo>
                  <a:lnTo>
                    <a:pt x="1994954" y="2779636"/>
                  </a:lnTo>
                  <a:lnTo>
                    <a:pt x="2014258" y="2787954"/>
                  </a:lnTo>
                  <a:lnTo>
                    <a:pt x="2021141" y="2768574"/>
                  </a:lnTo>
                  <a:close/>
                </a:path>
                <a:path w="2162809" h="3918585">
                  <a:moveTo>
                    <a:pt x="2045804" y="1318564"/>
                  </a:moveTo>
                  <a:lnTo>
                    <a:pt x="2038921" y="1299171"/>
                  </a:lnTo>
                  <a:lnTo>
                    <a:pt x="2019617" y="1304734"/>
                  </a:lnTo>
                  <a:lnTo>
                    <a:pt x="2026500" y="1324127"/>
                  </a:lnTo>
                  <a:lnTo>
                    <a:pt x="2045804" y="1318564"/>
                  </a:lnTo>
                  <a:close/>
                </a:path>
                <a:path w="2162809" h="3918585">
                  <a:moveTo>
                    <a:pt x="2050008" y="2689707"/>
                  </a:moveTo>
                  <a:lnTo>
                    <a:pt x="2030704" y="2684170"/>
                  </a:lnTo>
                  <a:lnTo>
                    <a:pt x="2028024" y="2693847"/>
                  </a:lnTo>
                  <a:lnTo>
                    <a:pt x="2023821" y="2702166"/>
                  </a:lnTo>
                  <a:lnTo>
                    <a:pt x="2043125" y="2710459"/>
                  </a:lnTo>
                  <a:lnTo>
                    <a:pt x="2047138" y="2699397"/>
                  </a:lnTo>
                  <a:lnTo>
                    <a:pt x="2050008" y="2689707"/>
                  </a:lnTo>
                  <a:close/>
                </a:path>
                <a:path w="2162809" h="3918585">
                  <a:moveTo>
                    <a:pt x="2071992" y="1397482"/>
                  </a:moveTo>
                  <a:lnTo>
                    <a:pt x="2066442" y="1378089"/>
                  </a:lnTo>
                  <a:lnTo>
                    <a:pt x="2047138" y="1383652"/>
                  </a:lnTo>
                  <a:lnTo>
                    <a:pt x="2052688" y="1402854"/>
                  </a:lnTo>
                  <a:lnTo>
                    <a:pt x="2071992" y="1397482"/>
                  </a:lnTo>
                  <a:close/>
                </a:path>
                <a:path w="2162809" h="3918585">
                  <a:moveTo>
                    <a:pt x="2074672" y="2609469"/>
                  </a:moveTo>
                  <a:lnTo>
                    <a:pt x="2055355" y="2603919"/>
                  </a:lnTo>
                  <a:lnTo>
                    <a:pt x="2048484" y="2624671"/>
                  </a:lnTo>
                  <a:lnTo>
                    <a:pt x="2067788" y="2630220"/>
                  </a:lnTo>
                  <a:lnTo>
                    <a:pt x="2074672" y="2609469"/>
                  </a:lnTo>
                  <a:close/>
                </a:path>
                <a:path w="2162809" h="3918585">
                  <a:moveTo>
                    <a:pt x="2093976" y="1477733"/>
                  </a:moveTo>
                  <a:lnTo>
                    <a:pt x="2088426" y="1458341"/>
                  </a:lnTo>
                  <a:lnTo>
                    <a:pt x="2069122" y="1463725"/>
                  </a:lnTo>
                  <a:lnTo>
                    <a:pt x="2074672" y="1483118"/>
                  </a:lnTo>
                  <a:lnTo>
                    <a:pt x="2093976" y="1477733"/>
                  </a:lnTo>
                  <a:close/>
                </a:path>
                <a:path w="2162809" h="3918585">
                  <a:moveTo>
                    <a:pt x="2096643" y="2530589"/>
                  </a:moveTo>
                  <a:lnTo>
                    <a:pt x="2077339" y="2525052"/>
                  </a:lnTo>
                  <a:lnTo>
                    <a:pt x="2071992" y="2544432"/>
                  </a:lnTo>
                  <a:lnTo>
                    <a:pt x="2091105" y="2549956"/>
                  </a:lnTo>
                  <a:lnTo>
                    <a:pt x="2096643" y="2530589"/>
                  </a:lnTo>
                  <a:close/>
                </a:path>
                <a:path w="2162809" h="3918585">
                  <a:moveTo>
                    <a:pt x="2113089" y="1559344"/>
                  </a:moveTo>
                  <a:lnTo>
                    <a:pt x="2109076" y="1539951"/>
                  </a:lnTo>
                  <a:lnTo>
                    <a:pt x="2089772" y="1542630"/>
                  </a:lnTo>
                  <a:lnTo>
                    <a:pt x="2093976" y="1562023"/>
                  </a:lnTo>
                  <a:lnTo>
                    <a:pt x="2113089" y="1559344"/>
                  </a:lnTo>
                  <a:close/>
                </a:path>
                <a:path w="2162809" h="3918585">
                  <a:moveTo>
                    <a:pt x="2114423" y="2450350"/>
                  </a:moveTo>
                  <a:lnTo>
                    <a:pt x="2095309" y="2444800"/>
                  </a:lnTo>
                  <a:lnTo>
                    <a:pt x="2091105" y="2464168"/>
                  </a:lnTo>
                  <a:lnTo>
                    <a:pt x="2110409" y="2469705"/>
                  </a:lnTo>
                  <a:lnTo>
                    <a:pt x="2114423" y="2450350"/>
                  </a:lnTo>
                  <a:close/>
                </a:path>
                <a:path w="2162809" h="3918585">
                  <a:moveTo>
                    <a:pt x="2129523" y="2367330"/>
                  </a:moveTo>
                  <a:lnTo>
                    <a:pt x="2110409" y="2364562"/>
                  </a:lnTo>
                  <a:lnTo>
                    <a:pt x="2107539" y="2383929"/>
                  </a:lnTo>
                  <a:lnTo>
                    <a:pt x="2126843" y="2386698"/>
                  </a:lnTo>
                  <a:lnTo>
                    <a:pt x="2129523" y="2367330"/>
                  </a:lnTo>
                  <a:close/>
                </a:path>
                <a:path w="2162809" h="3918585">
                  <a:moveTo>
                    <a:pt x="2129523" y="1640941"/>
                  </a:moveTo>
                  <a:lnTo>
                    <a:pt x="2125510" y="1620202"/>
                  </a:lnTo>
                  <a:lnTo>
                    <a:pt x="2106206" y="1622894"/>
                  </a:lnTo>
                  <a:lnTo>
                    <a:pt x="2110409" y="1643634"/>
                  </a:lnTo>
                  <a:lnTo>
                    <a:pt x="2129523" y="1640941"/>
                  </a:lnTo>
                  <a:close/>
                </a:path>
                <a:path w="2162809" h="3918585">
                  <a:moveTo>
                    <a:pt x="2141956" y="2284298"/>
                  </a:moveTo>
                  <a:lnTo>
                    <a:pt x="2122640" y="2281542"/>
                  </a:lnTo>
                  <a:lnTo>
                    <a:pt x="2121306" y="2302294"/>
                  </a:lnTo>
                  <a:lnTo>
                    <a:pt x="2140610" y="2305062"/>
                  </a:lnTo>
                  <a:lnTo>
                    <a:pt x="2141956" y="2284298"/>
                  </a:lnTo>
                  <a:close/>
                </a:path>
                <a:path w="2162809" h="3918585">
                  <a:moveTo>
                    <a:pt x="2141956" y="1722551"/>
                  </a:moveTo>
                  <a:lnTo>
                    <a:pt x="2139277" y="1704492"/>
                  </a:lnTo>
                  <a:lnTo>
                    <a:pt x="2139277" y="1701812"/>
                  </a:lnTo>
                  <a:lnTo>
                    <a:pt x="2119973" y="1704492"/>
                  </a:lnTo>
                  <a:lnTo>
                    <a:pt x="2119973" y="1707375"/>
                  </a:lnTo>
                  <a:lnTo>
                    <a:pt x="2122640" y="1725231"/>
                  </a:lnTo>
                  <a:lnTo>
                    <a:pt x="2141956" y="1722551"/>
                  </a:lnTo>
                  <a:close/>
                </a:path>
                <a:path w="2162809" h="3918585">
                  <a:moveTo>
                    <a:pt x="2151507" y="2201291"/>
                  </a:moveTo>
                  <a:lnTo>
                    <a:pt x="2132393" y="2198509"/>
                  </a:lnTo>
                  <a:lnTo>
                    <a:pt x="2132393" y="2212352"/>
                  </a:lnTo>
                  <a:lnTo>
                    <a:pt x="2131060" y="2219274"/>
                  </a:lnTo>
                  <a:lnTo>
                    <a:pt x="2150173" y="2222030"/>
                  </a:lnTo>
                  <a:lnTo>
                    <a:pt x="2151507" y="2215121"/>
                  </a:lnTo>
                  <a:lnTo>
                    <a:pt x="2151507" y="2201291"/>
                  </a:lnTo>
                  <a:close/>
                </a:path>
                <a:path w="2162809" h="3918585">
                  <a:moveTo>
                    <a:pt x="2151507" y="1805495"/>
                  </a:moveTo>
                  <a:lnTo>
                    <a:pt x="2150173" y="1784756"/>
                  </a:lnTo>
                  <a:lnTo>
                    <a:pt x="2131060" y="1787639"/>
                  </a:lnTo>
                  <a:lnTo>
                    <a:pt x="2132393" y="1808378"/>
                  </a:lnTo>
                  <a:lnTo>
                    <a:pt x="2151507" y="1805495"/>
                  </a:lnTo>
                  <a:close/>
                </a:path>
                <a:path w="2162809" h="3918585">
                  <a:moveTo>
                    <a:pt x="2157057" y="2118271"/>
                  </a:moveTo>
                  <a:lnTo>
                    <a:pt x="2137930" y="2115502"/>
                  </a:lnTo>
                  <a:lnTo>
                    <a:pt x="2136406" y="2136267"/>
                  </a:lnTo>
                  <a:lnTo>
                    <a:pt x="2155710" y="2139023"/>
                  </a:lnTo>
                  <a:lnTo>
                    <a:pt x="2157057" y="2118271"/>
                  </a:lnTo>
                  <a:close/>
                </a:path>
                <a:path w="2162809" h="3918585">
                  <a:moveTo>
                    <a:pt x="2158390" y="1888629"/>
                  </a:moveTo>
                  <a:lnTo>
                    <a:pt x="2157057" y="1869236"/>
                  </a:lnTo>
                  <a:lnTo>
                    <a:pt x="2137930" y="1869236"/>
                  </a:lnTo>
                  <a:lnTo>
                    <a:pt x="2139277" y="1888629"/>
                  </a:lnTo>
                  <a:lnTo>
                    <a:pt x="2158390" y="1888629"/>
                  </a:lnTo>
                  <a:close/>
                </a:path>
                <a:path w="2162809" h="3918585">
                  <a:moveTo>
                    <a:pt x="2159851" y="2033968"/>
                  </a:moveTo>
                  <a:lnTo>
                    <a:pt x="2140610" y="2033968"/>
                  </a:lnTo>
                  <a:lnTo>
                    <a:pt x="2140610" y="2054720"/>
                  </a:lnTo>
                  <a:lnTo>
                    <a:pt x="2159851" y="2054720"/>
                  </a:lnTo>
                  <a:lnTo>
                    <a:pt x="2159851" y="2033968"/>
                  </a:lnTo>
                  <a:close/>
                </a:path>
                <a:path w="2162809" h="3918585">
                  <a:moveTo>
                    <a:pt x="2162594" y="1950821"/>
                  </a:moveTo>
                  <a:lnTo>
                    <a:pt x="2140610" y="1950821"/>
                  </a:lnTo>
                  <a:lnTo>
                    <a:pt x="2140610" y="1971573"/>
                  </a:lnTo>
                  <a:lnTo>
                    <a:pt x="2162594" y="1971573"/>
                  </a:lnTo>
                  <a:lnTo>
                    <a:pt x="2162594" y="1950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77114" y="2123236"/>
              <a:ext cx="186055" cy="53975"/>
            </a:xfrm>
            <a:custGeom>
              <a:avLst/>
              <a:gdLst/>
              <a:ahLst/>
              <a:cxnLst/>
              <a:rect l="l" t="t" r="r" b="b"/>
              <a:pathLst>
                <a:path w="186054" h="53975">
                  <a:moveTo>
                    <a:pt x="24714" y="49733"/>
                  </a:moveTo>
                  <a:lnTo>
                    <a:pt x="19227" y="30530"/>
                  </a:lnTo>
                  <a:lnTo>
                    <a:pt x="0" y="34569"/>
                  </a:lnTo>
                  <a:lnTo>
                    <a:pt x="5486" y="53962"/>
                  </a:lnTo>
                  <a:lnTo>
                    <a:pt x="24714" y="49733"/>
                  </a:lnTo>
                  <a:close/>
                </a:path>
                <a:path w="186054" h="53975">
                  <a:moveTo>
                    <a:pt x="104406" y="33223"/>
                  </a:moveTo>
                  <a:lnTo>
                    <a:pt x="101676" y="13830"/>
                  </a:lnTo>
                  <a:lnTo>
                    <a:pt x="81051" y="16713"/>
                  </a:lnTo>
                  <a:lnTo>
                    <a:pt x="83794" y="35902"/>
                  </a:lnTo>
                  <a:lnTo>
                    <a:pt x="104406" y="33223"/>
                  </a:lnTo>
                  <a:close/>
                </a:path>
                <a:path w="186054" h="53975">
                  <a:moveTo>
                    <a:pt x="185470" y="19392"/>
                  </a:moveTo>
                  <a:lnTo>
                    <a:pt x="182714" y="0"/>
                  </a:lnTo>
                  <a:lnTo>
                    <a:pt x="162115" y="2692"/>
                  </a:lnTo>
                  <a:lnTo>
                    <a:pt x="164871" y="22085"/>
                  </a:lnTo>
                  <a:lnTo>
                    <a:pt x="185470" y="19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7711" y="1618538"/>
              <a:ext cx="2037334" cy="39453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3703" y="1588046"/>
              <a:ext cx="2159254" cy="534758"/>
            </a:xfrm>
            <a:prstGeom prst="rect">
              <a:avLst/>
            </a:prstGeom>
          </p:spPr>
        </p:pic>
      </p:grp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6004559" y="1545336"/>
            <a:ext cx="2036445" cy="393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DA1F28"/>
                </a:solidFill>
                <a:latin typeface="Palatino Linotype"/>
                <a:cs typeface="Palatino Linotype"/>
              </a:rPr>
              <a:t>Printing</a:t>
            </a:r>
            <a:r>
              <a:rPr sz="2000" spc="-60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DA1F28"/>
                </a:solidFill>
                <a:latin typeface="Palatino Linotype"/>
                <a:cs typeface="Palatino Linotype"/>
              </a:rPr>
              <a:t>Thread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84631" y="2761526"/>
            <a:ext cx="2083435" cy="535305"/>
            <a:chOff x="484631" y="2761526"/>
            <a:chExt cx="2083435" cy="535305"/>
          </a:xfrm>
        </p:grpSpPr>
        <p:pic>
          <p:nvPicPr>
            <p:cNvPr id="107" name="object 10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639" y="2792018"/>
              <a:ext cx="2019046" cy="39453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631" y="2761526"/>
              <a:ext cx="2061845" cy="534758"/>
            </a:xfrm>
            <a:prstGeom prst="rect">
              <a:avLst/>
            </a:prstGeom>
          </p:spPr>
        </p:pic>
      </p:grpSp>
      <p:sp>
        <p:nvSpPr>
          <p:cNvPr id="109" name="object 109"/>
          <p:cNvSpPr txBox="1"/>
          <p:nvPr/>
        </p:nvSpPr>
        <p:spPr>
          <a:xfrm>
            <a:off x="475487" y="2718816"/>
            <a:ext cx="2018030" cy="393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2000" b="1" dirty="0">
                <a:solidFill>
                  <a:srgbClr val="DA1F28"/>
                </a:solidFill>
                <a:latin typeface="Palatino Linotype"/>
                <a:cs typeface="Palatino Linotype"/>
              </a:rPr>
              <a:t>Editing</a:t>
            </a:r>
            <a:r>
              <a:rPr sz="2000" b="1" spc="-55" dirty="0">
                <a:solidFill>
                  <a:srgbClr val="DA1F28"/>
                </a:solidFill>
                <a:latin typeface="Palatino Linotype"/>
                <a:cs typeface="Palatino Linotype"/>
              </a:rPr>
              <a:t> </a:t>
            </a:r>
            <a:r>
              <a:rPr sz="2000" b="1" spc="-5" dirty="0">
                <a:solidFill>
                  <a:srgbClr val="DA1F28"/>
                </a:solidFill>
                <a:latin typeface="Palatino Linotype"/>
                <a:cs typeface="Palatino Linotype"/>
              </a:rPr>
              <a:t>Thread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63295" y="3300984"/>
            <a:ext cx="4018915" cy="3175000"/>
            <a:chOff x="463295" y="3300984"/>
            <a:chExt cx="4018915" cy="3175000"/>
          </a:xfrm>
        </p:grpSpPr>
        <p:sp>
          <p:nvSpPr>
            <p:cNvPr id="111" name="object 111"/>
            <p:cNvSpPr/>
            <p:nvPr/>
          </p:nvSpPr>
          <p:spPr>
            <a:xfrm>
              <a:off x="2770631" y="4575048"/>
              <a:ext cx="647700" cy="1266825"/>
            </a:xfrm>
            <a:custGeom>
              <a:avLst/>
              <a:gdLst/>
              <a:ahLst/>
              <a:cxnLst/>
              <a:rect l="l" t="t" r="r" b="b"/>
              <a:pathLst>
                <a:path w="647700" h="1266825">
                  <a:moveTo>
                    <a:pt x="647572" y="0"/>
                  </a:moveTo>
                  <a:lnTo>
                    <a:pt x="0" y="951738"/>
                  </a:lnTo>
                  <a:lnTo>
                    <a:pt x="647572" y="1266380"/>
                  </a:lnTo>
                  <a:lnTo>
                    <a:pt x="647572" y="0"/>
                  </a:lnTo>
                  <a:close/>
                </a:path>
              </a:pathLst>
            </a:custGeom>
            <a:solidFill>
              <a:srgbClr val="3E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70631" y="4575048"/>
              <a:ext cx="647700" cy="1266825"/>
            </a:xfrm>
            <a:custGeom>
              <a:avLst/>
              <a:gdLst/>
              <a:ahLst/>
              <a:cxnLst/>
              <a:rect l="l" t="t" r="r" b="b"/>
              <a:pathLst>
                <a:path w="647700" h="1266825">
                  <a:moveTo>
                    <a:pt x="647572" y="1266380"/>
                  </a:moveTo>
                  <a:lnTo>
                    <a:pt x="647572" y="0"/>
                  </a:lnTo>
                  <a:lnTo>
                    <a:pt x="0" y="951738"/>
                  </a:lnTo>
                  <a:lnTo>
                    <a:pt x="647572" y="12663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6863" y="4102608"/>
              <a:ext cx="3116580" cy="772795"/>
            </a:xfrm>
            <a:custGeom>
              <a:avLst/>
              <a:gdLst/>
              <a:ahLst/>
              <a:cxnLst/>
              <a:rect l="l" t="t" r="r" b="b"/>
              <a:pathLst>
                <a:path w="3116579" h="772795">
                  <a:moveTo>
                    <a:pt x="2464054" y="0"/>
                  </a:moveTo>
                  <a:lnTo>
                    <a:pt x="0" y="454660"/>
                  </a:lnTo>
                  <a:lnTo>
                    <a:pt x="581025" y="772541"/>
                  </a:lnTo>
                  <a:lnTo>
                    <a:pt x="3116453" y="349758"/>
                  </a:lnTo>
                  <a:lnTo>
                    <a:pt x="2464054" y="0"/>
                  </a:lnTo>
                  <a:close/>
                </a:path>
              </a:pathLst>
            </a:custGeom>
            <a:solidFill>
              <a:srgbClr val="7E5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6863" y="4102608"/>
              <a:ext cx="3116580" cy="772795"/>
            </a:xfrm>
            <a:custGeom>
              <a:avLst/>
              <a:gdLst/>
              <a:ahLst/>
              <a:cxnLst/>
              <a:rect l="l" t="t" r="r" b="b"/>
              <a:pathLst>
                <a:path w="3116579" h="772795">
                  <a:moveTo>
                    <a:pt x="0" y="454660"/>
                  </a:moveTo>
                  <a:lnTo>
                    <a:pt x="2464054" y="0"/>
                  </a:lnTo>
                  <a:lnTo>
                    <a:pt x="3116453" y="349758"/>
                  </a:lnTo>
                  <a:lnTo>
                    <a:pt x="581025" y="772541"/>
                  </a:lnTo>
                  <a:lnTo>
                    <a:pt x="0" y="45466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6863" y="4556760"/>
              <a:ext cx="581025" cy="1519555"/>
            </a:xfrm>
            <a:custGeom>
              <a:avLst/>
              <a:gdLst/>
              <a:ahLst/>
              <a:cxnLst/>
              <a:rect l="l" t="t" r="r" b="b"/>
              <a:pathLst>
                <a:path w="581025" h="1519554">
                  <a:moveTo>
                    <a:pt x="0" y="0"/>
                  </a:moveTo>
                  <a:lnTo>
                    <a:pt x="0" y="1114513"/>
                  </a:lnTo>
                  <a:lnTo>
                    <a:pt x="580644" y="1519364"/>
                  </a:lnTo>
                  <a:lnTo>
                    <a:pt x="580644" y="31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6863" y="4556760"/>
              <a:ext cx="581025" cy="1519555"/>
            </a:xfrm>
            <a:custGeom>
              <a:avLst/>
              <a:gdLst/>
              <a:ahLst/>
              <a:cxnLst/>
              <a:rect l="l" t="t" r="r" b="b"/>
              <a:pathLst>
                <a:path w="581025" h="1519554">
                  <a:moveTo>
                    <a:pt x="0" y="0"/>
                  </a:moveTo>
                  <a:lnTo>
                    <a:pt x="580644" y="317500"/>
                  </a:lnTo>
                  <a:lnTo>
                    <a:pt x="580644" y="1519364"/>
                  </a:lnTo>
                  <a:lnTo>
                    <a:pt x="0" y="1114513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99031" y="4785360"/>
              <a:ext cx="516890" cy="1290955"/>
            </a:xfrm>
            <a:custGeom>
              <a:avLst/>
              <a:gdLst/>
              <a:ahLst/>
              <a:cxnLst/>
              <a:rect l="l" t="t" r="r" b="b"/>
              <a:pathLst>
                <a:path w="516889" h="1290954">
                  <a:moveTo>
                    <a:pt x="516509" y="0"/>
                  </a:moveTo>
                  <a:lnTo>
                    <a:pt x="0" y="90423"/>
                  </a:lnTo>
                  <a:lnTo>
                    <a:pt x="0" y="1290764"/>
                  </a:lnTo>
                  <a:lnTo>
                    <a:pt x="516509" y="1173429"/>
                  </a:lnTo>
                  <a:lnTo>
                    <a:pt x="516509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99031" y="4785360"/>
              <a:ext cx="516890" cy="1290955"/>
            </a:xfrm>
            <a:custGeom>
              <a:avLst/>
              <a:gdLst/>
              <a:ahLst/>
              <a:cxnLst/>
              <a:rect l="l" t="t" r="r" b="b"/>
              <a:pathLst>
                <a:path w="516889" h="1290954">
                  <a:moveTo>
                    <a:pt x="0" y="1290764"/>
                  </a:moveTo>
                  <a:lnTo>
                    <a:pt x="0" y="90423"/>
                  </a:lnTo>
                  <a:lnTo>
                    <a:pt x="516509" y="0"/>
                  </a:lnTo>
                  <a:lnTo>
                    <a:pt x="516509" y="1173429"/>
                  </a:lnTo>
                  <a:lnTo>
                    <a:pt x="0" y="129076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16807" y="4453128"/>
              <a:ext cx="516890" cy="1388745"/>
            </a:xfrm>
            <a:custGeom>
              <a:avLst/>
              <a:gdLst/>
              <a:ahLst/>
              <a:cxnLst/>
              <a:rect l="l" t="t" r="r" b="b"/>
              <a:pathLst>
                <a:path w="516889" h="1388745">
                  <a:moveTo>
                    <a:pt x="516508" y="0"/>
                  </a:moveTo>
                  <a:lnTo>
                    <a:pt x="0" y="82550"/>
                  </a:lnTo>
                  <a:lnTo>
                    <a:pt x="0" y="1388300"/>
                  </a:lnTo>
                  <a:lnTo>
                    <a:pt x="516508" y="1265986"/>
                  </a:lnTo>
                  <a:lnTo>
                    <a:pt x="516508" y="0"/>
                  </a:lnTo>
                  <a:close/>
                </a:path>
              </a:pathLst>
            </a:custGeom>
            <a:solidFill>
              <a:srgbClr val="5F3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416807" y="4453128"/>
              <a:ext cx="516890" cy="1388745"/>
            </a:xfrm>
            <a:custGeom>
              <a:avLst/>
              <a:gdLst/>
              <a:ahLst/>
              <a:cxnLst/>
              <a:rect l="l" t="t" r="r" b="b"/>
              <a:pathLst>
                <a:path w="516889" h="1388745">
                  <a:moveTo>
                    <a:pt x="516508" y="0"/>
                  </a:moveTo>
                  <a:lnTo>
                    <a:pt x="0" y="82550"/>
                  </a:lnTo>
                  <a:lnTo>
                    <a:pt x="0" y="1388300"/>
                  </a:lnTo>
                  <a:lnTo>
                    <a:pt x="516508" y="1265986"/>
                  </a:lnTo>
                  <a:lnTo>
                    <a:pt x="51650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99031" y="4453128"/>
              <a:ext cx="2534920" cy="483234"/>
            </a:xfrm>
            <a:custGeom>
              <a:avLst/>
              <a:gdLst/>
              <a:ahLst/>
              <a:cxnLst/>
              <a:rect l="l" t="t" r="r" b="b"/>
              <a:pathLst>
                <a:path w="2534920" h="483235">
                  <a:moveTo>
                    <a:pt x="2534412" y="0"/>
                  </a:moveTo>
                  <a:lnTo>
                    <a:pt x="0" y="422656"/>
                  </a:lnTo>
                  <a:lnTo>
                    <a:pt x="0" y="482981"/>
                  </a:lnTo>
                  <a:lnTo>
                    <a:pt x="2534412" y="60325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99031" y="4453128"/>
              <a:ext cx="2534920" cy="483234"/>
            </a:xfrm>
            <a:custGeom>
              <a:avLst/>
              <a:gdLst/>
              <a:ahLst/>
              <a:cxnLst/>
              <a:rect l="l" t="t" r="r" b="b"/>
              <a:pathLst>
                <a:path w="2534920" h="483235">
                  <a:moveTo>
                    <a:pt x="0" y="422656"/>
                  </a:moveTo>
                  <a:lnTo>
                    <a:pt x="2534412" y="0"/>
                  </a:lnTo>
                  <a:lnTo>
                    <a:pt x="2534412" y="60325"/>
                  </a:lnTo>
                  <a:lnTo>
                    <a:pt x="0" y="482981"/>
                  </a:lnTo>
                  <a:lnTo>
                    <a:pt x="0" y="42265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19911" y="4559808"/>
              <a:ext cx="574675" cy="373380"/>
            </a:xfrm>
            <a:custGeom>
              <a:avLst/>
              <a:gdLst/>
              <a:ahLst/>
              <a:cxnLst/>
              <a:rect l="l" t="t" r="r" b="b"/>
              <a:pathLst>
                <a:path w="574675" h="373379">
                  <a:moveTo>
                    <a:pt x="0" y="0"/>
                  </a:moveTo>
                  <a:lnTo>
                    <a:pt x="0" y="46228"/>
                  </a:lnTo>
                  <a:lnTo>
                    <a:pt x="574547" y="373253"/>
                  </a:lnTo>
                  <a:lnTo>
                    <a:pt x="574547" y="31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9911" y="4559808"/>
              <a:ext cx="574675" cy="373380"/>
            </a:xfrm>
            <a:custGeom>
              <a:avLst/>
              <a:gdLst/>
              <a:ahLst/>
              <a:cxnLst/>
              <a:rect l="l" t="t" r="r" b="b"/>
              <a:pathLst>
                <a:path w="574675" h="373379">
                  <a:moveTo>
                    <a:pt x="0" y="0"/>
                  </a:moveTo>
                  <a:lnTo>
                    <a:pt x="574547" y="317500"/>
                  </a:lnTo>
                  <a:lnTo>
                    <a:pt x="574547" y="373253"/>
                  </a:lnTo>
                  <a:lnTo>
                    <a:pt x="0" y="46228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54479" y="4096512"/>
              <a:ext cx="796925" cy="471170"/>
            </a:xfrm>
            <a:custGeom>
              <a:avLst/>
              <a:gdLst/>
              <a:ahLst/>
              <a:cxnLst/>
              <a:rect l="l" t="t" r="r" b="b"/>
              <a:pathLst>
                <a:path w="796925" h="471170">
                  <a:moveTo>
                    <a:pt x="795401" y="0"/>
                  </a:moveTo>
                  <a:lnTo>
                    <a:pt x="0" y="158495"/>
                  </a:lnTo>
                  <a:lnTo>
                    <a:pt x="0" y="470915"/>
                  </a:lnTo>
                  <a:lnTo>
                    <a:pt x="796925" y="310769"/>
                  </a:lnTo>
                  <a:lnTo>
                    <a:pt x="795401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54479" y="4096512"/>
              <a:ext cx="796925" cy="471170"/>
            </a:xfrm>
            <a:custGeom>
              <a:avLst/>
              <a:gdLst/>
              <a:ahLst/>
              <a:cxnLst/>
              <a:rect l="l" t="t" r="r" b="b"/>
              <a:pathLst>
                <a:path w="796925" h="471170">
                  <a:moveTo>
                    <a:pt x="0" y="470915"/>
                  </a:moveTo>
                  <a:lnTo>
                    <a:pt x="796925" y="310769"/>
                  </a:lnTo>
                  <a:lnTo>
                    <a:pt x="795401" y="0"/>
                  </a:lnTo>
                  <a:lnTo>
                    <a:pt x="0" y="158495"/>
                  </a:lnTo>
                  <a:lnTo>
                    <a:pt x="0" y="47091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98448" y="4133088"/>
              <a:ext cx="254635" cy="434340"/>
            </a:xfrm>
            <a:custGeom>
              <a:avLst/>
              <a:gdLst/>
              <a:ahLst/>
              <a:cxnLst/>
              <a:rect l="l" t="t" r="r" b="b"/>
              <a:pathLst>
                <a:path w="254634" h="434339">
                  <a:moveTo>
                    <a:pt x="0" y="0"/>
                  </a:moveTo>
                  <a:lnTo>
                    <a:pt x="0" y="309499"/>
                  </a:lnTo>
                  <a:lnTo>
                    <a:pt x="254508" y="434339"/>
                  </a:lnTo>
                  <a:lnTo>
                    <a:pt x="254508" y="123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298448" y="4133088"/>
              <a:ext cx="254635" cy="434340"/>
            </a:xfrm>
            <a:custGeom>
              <a:avLst/>
              <a:gdLst/>
              <a:ahLst/>
              <a:cxnLst/>
              <a:rect l="l" t="t" r="r" b="b"/>
              <a:pathLst>
                <a:path w="254634" h="434339">
                  <a:moveTo>
                    <a:pt x="254508" y="434339"/>
                  </a:moveTo>
                  <a:lnTo>
                    <a:pt x="0" y="309499"/>
                  </a:lnTo>
                  <a:lnTo>
                    <a:pt x="0" y="0"/>
                  </a:lnTo>
                  <a:lnTo>
                    <a:pt x="254508" y="123189"/>
                  </a:lnTo>
                  <a:lnTo>
                    <a:pt x="254508" y="4343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98448" y="3968496"/>
              <a:ext cx="1050290" cy="288290"/>
            </a:xfrm>
            <a:custGeom>
              <a:avLst/>
              <a:gdLst/>
              <a:ahLst/>
              <a:cxnLst/>
              <a:rect l="l" t="t" r="r" b="b"/>
              <a:pathLst>
                <a:path w="1050289" h="288289">
                  <a:moveTo>
                    <a:pt x="791845" y="0"/>
                  </a:moveTo>
                  <a:lnTo>
                    <a:pt x="0" y="165480"/>
                  </a:lnTo>
                  <a:lnTo>
                    <a:pt x="256540" y="287908"/>
                  </a:lnTo>
                  <a:lnTo>
                    <a:pt x="1050036" y="130428"/>
                  </a:lnTo>
                  <a:lnTo>
                    <a:pt x="791845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98448" y="3968496"/>
              <a:ext cx="1050290" cy="288290"/>
            </a:xfrm>
            <a:custGeom>
              <a:avLst/>
              <a:gdLst/>
              <a:ahLst/>
              <a:cxnLst/>
              <a:rect l="l" t="t" r="r" b="b"/>
              <a:pathLst>
                <a:path w="1050289" h="288289">
                  <a:moveTo>
                    <a:pt x="0" y="165480"/>
                  </a:moveTo>
                  <a:lnTo>
                    <a:pt x="256540" y="287908"/>
                  </a:lnTo>
                  <a:lnTo>
                    <a:pt x="1050036" y="130428"/>
                  </a:lnTo>
                  <a:lnTo>
                    <a:pt x="791845" y="0"/>
                  </a:lnTo>
                  <a:lnTo>
                    <a:pt x="0" y="1654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55063" y="3654552"/>
              <a:ext cx="516890" cy="541020"/>
            </a:xfrm>
            <a:custGeom>
              <a:avLst/>
              <a:gdLst/>
              <a:ahLst/>
              <a:cxnLst/>
              <a:rect l="l" t="t" r="r" b="b"/>
              <a:pathLst>
                <a:path w="516889" h="541020">
                  <a:moveTo>
                    <a:pt x="516509" y="0"/>
                  </a:moveTo>
                  <a:lnTo>
                    <a:pt x="0" y="103759"/>
                  </a:lnTo>
                  <a:lnTo>
                    <a:pt x="0" y="540893"/>
                  </a:lnTo>
                  <a:lnTo>
                    <a:pt x="516509" y="434086"/>
                  </a:lnTo>
                  <a:lnTo>
                    <a:pt x="516509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55063" y="3654552"/>
              <a:ext cx="516890" cy="541020"/>
            </a:xfrm>
            <a:custGeom>
              <a:avLst/>
              <a:gdLst/>
              <a:ahLst/>
              <a:cxnLst/>
              <a:rect l="l" t="t" r="r" b="b"/>
              <a:pathLst>
                <a:path w="516889" h="541020">
                  <a:moveTo>
                    <a:pt x="0" y="540893"/>
                  </a:moveTo>
                  <a:lnTo>
                    <a:pt x="516509" y="434086"/>
                  </a:lnTo>
                  <a:lnTo>
                    <a:pt x="516509" y="0"/>
                  </a:lnTo>
                  <a:lnTo>
                    <a:pt x="0" y="103759"/>
                  </a:lnTo>
                  <a:lnTo>
                    <a:pt x="0" y="54089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50848" y="3678936"/>
              <a:ext cx="205740" cy="516890"/>
            </a:xfrm>
            <a:custGeom>
              <a:avLst/>
              <a:gdLst/>
              <a:ahLst/>
              <a:cxnLst/>
              <a:rect l="l" t="t" r="r" b="b"/>
              <a:pathLst>
                <a:path w="205739" h="516889">
                  <a:moveTo>
                    <a:pt x="0" y="0"/>
                  </a:moveTo>
                  <a:lnTo>
                    <a:pt x="0" y="419607"/>
                  </a:lnTo>
                  <a:lnTo>
                    <a:pt x="205740" y="516508"/>
                  </a:lnTo>
                  <a:lnTo>
                    <a:pt x="205740" y="81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50848" y="3678936"/>
              <a:ext cx="205740" cy="516890"/>
            </a:xfrm>
            <a:custGeom>
              <a:avLst/>
              <a:gdLst/>
              <a:ahLst/>
              <a:cxnLst/>
              <a:rect l="l" t="t" r="r" b="b"/>
              <a:pathLst>
                <a:path w="205739" h="516889">
                  <a:moveTo>
                    <a:pt x="205740" y="81025"/>
                  </a:moveTo>
                  <a:lnTo>
                    <a:pt x="205740" y="516508"/>
                  </a:lnTo>
                  <a:lnTo>
                    <a:pt x="0" y="419607"/>
                  </a:lnTo>
                  <a:lnTo>
                    <a:pt x="0" y="0"/>
                  </a:lnTo>
                  <a:lnTo>
                    <a:pt x="205740" y="81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50848" y="3572256"/>
              <a:ext cx="721360" cy="187325"/>
            </a:xfrm>
            <a:custGeom>
              <a:avLst/>
              <a:gdLst/>
              <a:ahLst/>
              <a:cxnLst/>
              <a:rect l="l" t="t" r="r" b="b"/>
              <a:pathLst>
                <a:path w="721360" h="187325">
                  <a:moveTo>
                    <a:pt x="516382" y="0"/>
                  </a:moveTo>
                  <a:lnTo>
                    <a:pt x="0" y="106426"/>
                  </a:lnTo>
                  <a:lnTo>
                    <a:pt x="205994" y="187325"/>
                  </a:lnTo>
                  <a:lnTo>
                    <a:pt x="720852" y="84201"/>
                  </a:lnTo>
                  <a:lnTo>
                    <a:pt x="516382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50848" y="3572256"/>
              <a:ext cx="721360" cy="187325"/>
            </a:xfrm>
            <a:custGeom>
              <a:avLst/>
              <a:gdLst/>
              <a:ahLst/>
              <a:cxnLst/>
              <a:rect l="l" t="t" r="r" b="b"/>
              <a:pathLst>
                <a:path w="721360" h="187325">
                  <a:moveTo>
                    <a:pt x="0" y="106426"/>
                  </a:moveTo>
                  <a:lnTo>
                    <a:pt x="205994" y="187325"/>
                  </a:lnTo>
                  <a:lnTo>
                    <a:pt x="720852" y="84201"/>
                  </a:lnTo>
                  <a:lnTo>
                    <a:pt x="516382" y="0"/>
                  </a:lnTo>
                  <a:lnTo>
                    <a:pt x="0" y="10642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00784" y="3709416"/>
              <a:ext cx="428625" cy="431165"/>
            </a:xfrm>
            <a:custGeom>
              <a:avLst/>
              <a:gdLst/>
              <a:ahLst/>
              <a:cxnLst/>
              <a:rect l="l" t="t" r="r" b="b"/>
              <a:pathLst>
                <a:path w="428625" h="431164">
                  <a:moveTo>
                    <a:pt x="428117" y="0"/>
                  </a:moveTo>
                  <a:lnTo>
                    <a:pt x="0" y="89153"/>
                  </a:lnTo>
                  <a:lnTo>
                    <a:pt x="0" y="431164"/>
                  </a:lnTo>
                  <a:lnTo>
                    <a:pt x="428117" y="342137"/>
                  </a:lnTo>
                  <a:lnTo>
                    <a:pt x="428117" y="0"/>
                  </a:lnTo>
                  <a:close/>
                </a:path>
              </a:pathLst>
            </a:custGeom>
            <a:solidFill>
              <a:srgbClr val="5F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00784" y="3709416"/>
              <a:ext cx="428625" cy="431165"/>
            </a:xfrm>
            <a:custGeom>
              <a:avLst/>
              <a:gdLst/>
              <a:ahLst/>
              <a:cxnLst/>
              <a:rect l="l" t="t" r="r" b="b"/>
              <a:pathLst>
                <a:path w="428625" h="431164">
                  <a:moveTo>
                    <a:pt x="0" y="89153"/>
                  </a:moveTo>
                  <a:lnTo>
                    <a:pt x="0" y="431164"/>
                  </a:lnTo>
                  <a:lnTo>
                    <a:pt x="428117" y="342137"/>
                  </a:lnTo>
                  <a:lnTo>
                    <a:pt x="428117" y="0"/>
                  </a:lnTo>
                  <a:lnTo>
                    <a:pt x="0" y="8915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54479" y="4361688"/>
              <a:ext cx="1065530" cy="291465"/>
            </a:xfrm>
            <a:custGeom>
              <a:avLst/>
              <a:gdLst/>
              <a:ahLst/>
              <a:cxnLst/>
              <a:rect l="l" t="t" r="r" b="b"/>
              <a:pathLst>
                <a:path w="1065530" h="291464">
                  <a:moveTo>
                    <a:pt x="787400" y="0"/>
                  </a:moveTo>
                  <a:lnTo>
                    <a:pt x="0" y="159004"/>
                  </a:lnTo>
                  <a:lnTo>
                    <a:pt x="282575" y="290956"/>
                  </a:lnTo>
                  <a:lnTo>
                    <a:pt x="1065149" y="139954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554479" y="4361688"/>
              <a:ext cx="1065530" cy="291465"/>
            </a:xfrm>
            <a:custGeom>
              <a:avLst/>
              <a:gdLst/>
              <a:ahLst/>
              <a:cxnLst/>
              <a:rect l="l" t="t" r="r" b="b"/>
              <a:pathLst>
                <a:path w="1065530" h="291464">
                  <a:moveTo>
                    <a:pt x="0" y="159004"/>
                  </a:moveTo>
                  <a:lnTo>
                    <a:pt x="787400" y="0"/>
                  </a:lnTo>
                  <a:lnTo>
                    <a:pt x="1065149" y="139954"/>
                  </a:lnTo>
                  <a:lnTo>
                    <a:pt x="282575" y="290956"/>
                  </a:lnTo>
                  <a:lnTo>
                    <a:pt x="0" y="1590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554479" y="4517136"/>
              <a:ext cx="281940" cy="163195"/>
            </a:xfrm>
            <a:custGeom>
              <a:avLst/>
              <a:gdLst/>
              <a:ahLst/>
              <a:cxnLst/>
              <a:rect l="l" t="t" r="r" b="b"/>
              <a:pathLst>
                <a:path w="281939" h="163195">
                  <a:moveTo>
                    <a:pt x="0" y="0"/>
                  </a:moveTo>
                  <a:lnTo>
                    <a:pt x="0" y="49021"/>
                  </a:lnTo>
                  <a:lnTo>
                    <a:pt x="281939" y="163068"/>
                  </a:lnTo>
                  <a:lnTo>
                    <a:pt x="281939" y="132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554479" y="4517136"/>
              <a:ext cx="281940" cy="163195"/>
            </a:xfrm>
            <a:custGeom>
              <a:avLst/>
              <a:gdLst/>
              <a:ahLst/>
              <a:cxnLst/>
              <a:rect l="l" t="t" r="r" b="b"/>
              <a:pathLst>
                <a:path w="281939" h="163195">
                  <a:moveTo>
                    <a:pt x="0" y="0"/>
                  </a:moveTo>
                  <a:lnTo>
                    <a:pt x="281939" y="132969"/>
                  </a:lnTo>
                  <a:lnTo>
                    <a:pt x="281939" y="163068"/>
                  </a:lnTo>
                  <a:lnTo>
                    <a:pt x="0" y="4902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37943" y="4501896"/>
              <a:ext cx="782320" cy="178435"/>
            </a:xfrm>
            <a:custGeom>
              <a:avLst/>
              <a:gdLst/>
              <a:ahLst/>
              <a:cxnLst/>
              <a:rect l="l" t="t" r="r" b="b"/>
              <a:pathLst>
                <a:path w="782319" h="178435">
                  <a:moveTo>
                    <a:pt x="781812" y="0"/>
                  </a:moveTo>
                  <a:lnTo>
                    <a:pt x="0" y="149859"/>
                  </a:lnTo>
                  <a:lnTo>
                    <a:pt x="0" y="178307"/>
                  </a:lnTo>
                  <a:lnTo>
                    <a:pt x="781812" y="26796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837943" y="4501896"/>
              <a:ext cx="782320" cy="178435"/>
            </a:xfrm>
            <a:custGeom>
              <a:avLst/>
              <a:gdLst/>
              <a:ahLst/>
              <a:cxnLst/>
              <a:rect l="l" t="t" r="r" b="b"/>
              <a:pathLst>
                <a:path w="782319" h="178435">
                  <a:moveTo>
                    <a:pt x="0" y="149859"/>
                  </a:moveTo>
                  <a:lnTo>
                    <a:pt x="0" y="178307"/>
                  </a:lnTo>
                  <a:lnTo>
                    <a:pt x="781812" y="26796"/>
                  </a:lnTo>
                  <a:lnTo>
                    <a:pt x="781812" y="0"/>
                  </a:lnTo>
                  <a:lnTo>
                    <a:pt x="0" y="14985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0199" y="4258056"/>
              <a:ext cx="105156" cy="80644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685543" y="4142232"/>
              <a:ext cx="318770" cy="337185"/>
            </a:xfrm>
            <a:custGeom>
              <a:avLst/>
              <a:gdLst/>
              <a:ahLst/>
              <a:cxnLst/>
              <a:rect l="l" t="t" r="r" b="b"/>
              <a:pathLst>
                <a:path w="318769" h="337185">
                  <a:moveTo>
                    <a:pt x="0" y="51816"/>
                  </a:moveTo>
                  <a:lnTo>
                    <a:pt x="56387" y="75438"/>
                  </a:lnTo>
                  <a:lnTo>
                    <a:pt x="56387" y="336804"/>
                  </a:lnTo>
                </a:path>
                <a:path w="318769" h="337185">
                  <a:moveTo>
                    <a:pt x="259080" y="0"/>
                  </a:moveTo>
                  <a:lnTo>
                    <a:pt x="318388" y="23876"/>
                  </a:lnTo>
                  <a:lnTo>
                    <a:pt x="318388" y="28790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045207" y="4120896"/>
              <a:ext cx="273050" cy="288290"/>
            </a:xfrm>
            <a:custGeom>
              <a:avLst/>
              <a:gdLst/>
              <a:ahLst/>
              <a:cxnLst/>
              <a:rect l="l" t="t" r="r" b="b"/>
              <a:pathLst>
                <a:path w="273050" h="288289">
                  <a:moveTo>
                    <a:pt x="272669" y="0"/>
                  </a:moveTo>
                  <a:lnTo>
                    <a:pt x="0" y="55371"/>
                  </a:lnTo>
                  <a:lnTo>
                    <a:pt x="0" y="288035"/>
                  </a:lnTo>
                  <a:lnTo>
                    <a:pt x="272669" y="234187"/>
                  </a:lnTo>
                  <a:lnTo>
                    <a:pt x="272669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045207" y="4120896"/>
              <a:ext cx="273050" cy="288290"/>
            </a:xfrm>
            <a:custGeom>
              <a:avLst/>
              <a:gdLst/>
              <a:ahLst/>
              <a:cxnLst/>
              <a:rect l="l" t="t" r="r" b="b"/>
              <a:pathLst>
                <a:path w="273050" h="288289">
                  <a:moveTo>
                    <a:pt x="0" y="55371"/>
                  </a:moveTo>
                  <a:lnTo>
                    <a:pt x="0" y="288035"/>
                  </a:lnTo>
                  <a:lnTo>
                    <a:pt x="272669" y="234187"/>
                  </a:lnTo>
                  <a:lnTo>
                    <a:pt x="272669" y="0"/>
                  </a:lnTo>
                  <a:lnTo>
                    <a:pt x="0" y="553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054351" y="4178808"/>
              <a:ext cx="256540" cy="146685"/>
            </a:xfrm>
            <a:custGeom>
              <a:avLst/>
              <a:gdLst/>
              <a:ahLst/>
              <a:cxnLst/>
              <a:rect l="l" t="t" r="r" b="b"/>
              <a:pathLst>
                <a:path w="256539" h="146685">
                  <a:moveTo>
                    <a:pt x="0" y="73152"/>
                  </a:moveTo>
                  <a:lnTo>
                    <a:pt x="256031" y="0"/>
                  </a:lnTo>
                </a:path>
                <a:path w="256539" h="146685">
                  <a:moveTo>
                    <a:pt x="0" y="146304"/>
                  </a:moveTo>
                  <a:lnTo>
                    <a:pt x="256031" y="76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63495" y="4145280"/>
              <a:ext cx="237743" cy="213359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5271" y="4218432"/>
              <a:ext cx="123316" cy="226949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1728216" y="4386072"/>
              <a:ext cx="809625" cy="224154"/>
            </a:xfrm>
            <a:custGeom>
              <a:avLst/>
              <a:gdLst/>
              <a:ahLst/>
              <a:cxnLst/>
              <a:rect l="l" t="t" r="r" b="b"/>
              <a:pathLst>
                <a:path w="809625" h="224154">
                  <a:moveTo>
                    <a:pt x="510413" y="37338"/>
                  </a:moveTo>
                  <a:lnTo>
                    <a:pt x="475488" y="21336"/>
                  </a:lnTo>
                  <a:lnTo>
                    <a:pt x="15240" y="107442"/>
                  </a:lnTo>
                  <a:lnTo>
                    <a:pt x="50292" y="123317"/>
                  </a:lnTo>
                  <a:lnTo>
                    <a:pt x="510413" y="37338"/>
                  </a:lnTo>
                  <a:close/>
                </a:path>
                <a:path w="809625" h="224154">
                  <a:moveTo>
                    <a:pt x="574548" y="140335"/>
                  </a:moveTo>
                  <a:lnTo>
                    <a:pt x="461772" y="94488"/>
                  </a:lnTo>
                  <a:lnTo>
                    <a:pt x="0" y="176657"/>
                  </a:lnTo>
                  <a:lnTo>
                    <a:pt x="104775" y="224028"/>
                  </a:lnTo>
                  <a:lnTo>
                    <a:pt x="574548" y="140335"/>
                  </a:lnTo>
                  <a:close/>
                </a:path>
                <a:path w="809625" h="224154">
                  <a:moveTo>
                    <a:pt x="638429" y="9144"/>
                  </a:moveTo>
                  <a:lnTo>
                    <a:pt x="606552" y="0"/>
                  </a:lnTo>
                  <a:lnTo>
                    <a:pt x="502920" y="13716"/>
                  </a:lnTo>
                  <a:lnTo>
                    <a:pt x="536448" y="22860"/>
                  </a:lnTo>
                  <a:lnTo>
                    <a:pt x="638429" y="9144"/>
                  </a:lnTo>
                  <a:close/>
                </a:path>
                <a:path w="809625" h="224154">
                  <a:moveTo>
                    <a:pt x="681228" y="34163"/>
                  </a:moveTo>
                  <a:lnTo>
                    <a:pt x="648081" y="21336"/>
                  </a:lnTo>
                  <a:lnTo>
                    <a:pt x="542544" y="37338"/>
                  </a:lnTo>
                  <a:lnTo>
                    <a:pt x="577215" y="50165"/>
                  </a:lnTo>
                  <a:lnTo>
                    <a:pt x="681228" y="34163"/>
                  </a:lnTo>
                  <a:close/>
                </a:path>
                <a:path w="809625" h="224154">
                  <a:moveTo>
                    <a:pt x="809244" y="97155"/>
                  </a:moveTo>
                  <a:lnTo>
                    <a:pt x="706247" y="51816"/>
                  </a:lnTo>
                  <a:lnTo>
                    <a:pt x="524256" y="82677"/>
                  </a:lnTo>
                  <a:lnTo>
                    <a:pt x="627126" y="126365"/>
                  </a:lnTo>
                  <a:lnTo>
                    <a:pt x="809244" y="97155"/>
                  </a:lnTo>
                  <a:close/>
                </a:path>
              </a:pathLst>
            </a:custGeom>
            <a:solidFill>
              <a:srgbClr val="5F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185416" y="5797296"/>
              <a:ext cx="287020" cy="85725"/>
            </a:xfrm>
            <a:custGeom>
              <a:avLst/>
              <a:gdLst/>
              <a:ahLst/>
              <a:cxnLst/>
              <a:rect l="l" t="t" r="r" b="b"/>
              <a:pathLst>
                <a:path w="287019" h="85725">
                  <a:moveTo>
                    <a:pt x="143256" y="0"/>
                  </a:moveTo>
                  <a:lnTo>
                    <a:pt x="87493" y="3352"/>
                  </a:lnTo>
                  <a:lnTo>
                    <a:pt x="41957" y="12496"/>
                  </a:lnTo>
                  <a:lnTo>
                    <a:pt x="11257" y="26060"/>
                  </a:lnTo>
                  <a:lnTo>
                    <a:pt x="0" y="42671"/>
                  </a:lnTo>
                  <a:lnTo>
                    <a:pt x="11257" y="59283"/>
                  </a:lnTo>
                  <a:lnTo>
                    <a:pt x="41957" y="72847"/>
                  </a:lnTo>
                  <a:lnTo>
                    <a:pt x="87493" y="81991"/>
                  </a:lnTo>
                  <a:lnTo>
                    <a:pt x="143256" y="85343"/>
                  </a:lnTo>
                  <a:lnTo>
                    <a:pt x="199018" y="81991"/>
                  </a:lnTo>
                  <a:lnTo>
                    <a:pt x="244554" y="72847"/>
                  </a:lnTo>
                  <a:lnTo>
                    <a:pt x="275254" y="59283"/>
                  </a:lnTo>
                  <a:lnTo>
                    <a:pt x="286511" y="42671"/>
                  </a:lnTo>
                  <a:lnTo>
                    <a:pt x="275254" y="26060"/>
                  </a:lnTo>
                  <a:lnTo>
                    <a:pt x="244554" y="12496"/>
                  </a:lnTo>
                  <a:lnTo>
                    <a:pt x="199018" y="3352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185416" y="5797296"/>
              <a:ext cx="287020" cy="85725"/>
            </a:xfrm>
            <a:custGeom>
              <a:avLst/>
              <a:gdLst/>
              <a:ahLst/>
              <a:cxnLst/>
              <a:rect l="l" t="t" r="r" b="b"/>
              <a:pathLst>
                <a:path w="287019" h="85725">
                  <a:moveTo>
                    <a:pt x="0" y="42671"/>
                  </a:moveTo>
                  <a:lnTo>
                    <a:pt x="11257" y="26060"/>
                  </a:lnTo>
                  <a:lnTo>
                    <a:pt x="41957" y="12496"/>
                  </a:lnTo>
                  <a:lnTo>
                    <a:pt x="87493" y="3352"/>
                  </a:lnTo>
                  <a:lnTo>
                    <a:pt x="143256" y="0"/>
                  </a:lnTo>
                  <a:lnTo>
                    <a:pt x="199018" y="3352"/>
                  </a:lnTo>
                  <a:lnTo>
                    <a:pt x="244554" y="12496"/>
                  </a:lnTo>
                  <a:lnTo>
                    <a:pt x="275254" y="26060"/>
                  </a:lnTo>
                  <a:lnTo>
                    <a:pt x="286511" y="42671"/>
                  </a:lnTo>
                  <a:lnTo>
                    <a:pt x="275254" y="59283"/>
                  </a:lnTo>
                  <a:lnTo>
                    <a:pt x="244554" y="72847"/>
                  </a:lnTo>
                  <a:lnTo>
                    <a:pt x="199018" y="81991"/>
                  </a:lnTo>
                  <a:lnTo>
                    <a:pt x="143256" y="85343"/>
                  </a:lnTo>
                  <a:lnTo>
                    <a:pt x="87493" y="81991"/>
                  </a:lnTo>
                  <a:lnTo>
                    <a:pt x="41957" y="72847"/>
                  </a:lnTo>
                  <a:lnTo>
                    <a:pt x="11257" y="59283"/>
                  </a:lnTo>
                  <a:lnTo>
                    <a:pt x="0" y="4267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978151" y="5821680"/>
              <a:ext cx="283845" cy="85725"/>
            </a:xfrm>
            <a:custGeom>
              <a:avLst/>
              <a:gdLst/>
              <a:ahLst/>
              <a:cxnLst/>
              <a:rect l="l" t="t" r="r" b="b"/>
              <a:pathLst>
                <a:path w="283844" h="85725">
                  <a:moveTo>
                    <a:pt x="141731" y="0"/>
                  </a:moveTo>
                  <a:lnTo>
                    <a:pt x="86582" y="3352"/>
                  </a:lnTo>
                  <a:lnTo>
                    <a:pt x="41529" y="12496"/>
                  </a:lnTo>
                  <a:lnTo>
                    <a:pt x="11144" y="26060"/>
                  </a:lnTo>
                  <a:lnTo>
                    <a:pt x="0" y="42672"/>
                  </a:lnTo>
                  <a:lnTo>
                    <a:pt x="11144" y="59283"/>
                  </a:lnTo>
                  <a:lnTo>
                    <a:pt x="41529" y="72847"/>
                  </a:lnTo>
                  <a:lnTo>
                    <a:pt x="86582" y="81991"/>
                  </a:lnTo>
                  <a:lnTo>
                    <a:pt x="141731" y="85344"/>
                  </a:lnTo>
                  <a:lnTo>
                    <a:pt x="196881" y="81991"/>
                  </a:lnTo>
                  <a:lnTo>
                    <a:pt x="241935" y="72847"/>
                  </a:lnTo>
                  <a:lnTo>
                    <a:pt x="272319" y="59283"/>
                  </a:lnTo>
                  <a:lnTo>
                    <a:pt x="283464" y="42672"/>
                  </a:lnTo>
                  <a:lnTo>
                    <a:pt x="272319" y="26060"/>
                  </a:lnTo>
                  <a:lnTo>
                    <a:pt x="241935" y="12496"/>
                  </a:lnTo>
                  <a:lnTo>
                    <a:pt x="196881" y="3352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978151" y="5821680"/>
              <a:ext cx="283845" cy="85725"/>
            </a:xfrm>
            <a:custGeom>
              <a:avLst/>
              <a:gdLst/>
              <a:ahLst/>
              <a:cxnLst/>
              <a:rect l="l" t="t" r="r" b="b"/>
              <a:pathLst>
                <a:path w="283844" h="85725">
                  <a:moveTo>
                    <a:pt x="0" y="42672"/>
                  </a:moveTo>
                  <a:lnTo>
                    <a:pt x="11144" y="26060"/>
                  </a:lnTo>
                  <a:lnTo>
                    <a:pt x="41529" y="12496"/>
                  </a:lnTo>
                  <a:lnTo>
                    <a:pt x="86582" y="3352"/>
                  </a:lnTo>
                  <a:lnTo>
                    <a:pt x="141731" y="0"/>
                  </a:lnTo>
                  <a:lnTo>
                    <a:pt x="196881" y="3352"/>
                  </a:lnTo>
                  <a:lnTo>
                    <a:pt x="241935" y="12496"/>
                  </a:lnTo>
                  <a:lnTo>
                    <a:pt x="272319" y="26060"/>
                  </a:lnTo>
                  <a:lnTo>
                    <a:pt x="283464" y="42672"/>
                  </a:lnTo>
                  <a:lnTo>
                    <a:pt x="272319" y="59283"/>
                  </a:lnTo>
                  <a:lnTo>
                    <a:pt x="241935" y="72847"/>
                  </a:lnTo>
                  <a:lnTo>
                    <a:pt x="196881" y="81991"/>
                  </a:lnTo>
                  <a:lnTo>
                    <a:pt x="141731" y="85344"/>
                  </a:lnTo>
                  <a:lnTo>
                    <a:pt x="86582" y="81991"/>
                  </a:lnTo>
                  <a:lnTo>
                    <a:pt x="41529" y="72847"/>
                  </a:lnTo>
                  <a:lnTo>
                    <a:pt x="11144" y="59283"/>
                  </a:lnTo>
                  <a:lnTo>
                    <a:pt x="0" y="4267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331719" y="5474208"/>
              <a:ext cx="205740" cy="367665"/>
            </a:xfrm>
            <a:custGeom>
              <a:avLst/>
              <a:gdLst/>
              <a:ahLst/>
              <a:cxnLst/>
              <a:rect l="l" t="t" r="r" b="b"/>
              <a:pathLst>
                <a:path w="205739" h="367664">
                  <a:moveTo>
                    <a:pt x="205740" y="0"/>
                  </a:moveTo>
                  <a:lnTo>
                    <a:pt x="0" y="0"/>
                  </a:lnTo>
                  <a:lnTo>
                    <a:pt x="29844" y="341668"/>
                  </a:lnTo>
                  <a:lnTo>
                    <a:pt x="153924" y="367207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5F0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331719" y="5474208"/>
              <a:ext cx="205740" cy="367665"/>
            </a:xfrm>
            <a:custGeom>
              <a:avLst/>
              <a:gdLst/>
              <a:ahLst/>
              <a:cxnLst/>
              <a:rect l="l" t="t" r="r" b="b"/>
              <a:pathLst>
                <a:path w="205739" h="367664">
                  <a:moveTo>
                    <a:pt x="205740" y="0"/>
                  </a:moveTo>
                  <a:lnTo>
                    <a:pt x="153924" y="367207"/>
                  </a:lnTo>
                  <a:lnTo>
                    <a:pt x="29844" y="341668"/>
                  </a:lnTo>
                  <a:lnTo>
                    <a:pt x="0" y="0"/>
                  </a:lnTo>
                  <a:lnTo>
                    <a:pt x="2057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069592" y="5355336"/>
              <a:ext cx="260985" cy="510540"/>
            </a:xfrm>
            <a:custGeom>
              <a:avLst/>
              <a:gdLst/>
              <a:ahLst/>
              <a:cxnLst/>
              <a:rect l="l" t="t" r="r" b="b"/>
              <a:pathLst>
                <a:path w="260985" h="510539">
                  <a:moveTo>
                    <a:pt x="260476" y="0"/>
                  </a:moveTo>
                  <a:lnTo>
                    <a:pt x="0" y="0"/>
                  </a:lnTo>
                  <a:lnTo>
                    <a:pt x="66675" y="492975"/>
                  </a:lnTo>
                  <a:lnTo>
                    <a:pt x="193801" y="510476"/>
                  </a:lnTo>
                  <a:lnTo>
                    <a:pt x="260476" y="0"/>
                  </a:lnTo>
                  <a:close/>
                </a:path>
              </a:pathLst>
            </a:custGeom>
            <a:solidFill>
              <a:srgbClr val="5F0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069592" y="5355336"/>
              <a:ext cx="260985" cy="510540"/>
            </a:xfrm>
            <a:custGeom>
              <a:avLst/>
              <a:gdLst/>
              <a:ahLst/>
              <a:cxnLst/>
              <a:rect l="l" t="t" r="r" b="b"/>
              <a:pathLst>
                <a:path w="260985" h="510539">
                  <a:moveTo>
                    <a:pt x="0" y="0"/>
                  </a:moveTo>
                  <a:lnTo>
                    <a:pt x="66675" y="492975"/>
                  </a:lnTo>
                  <a:lnTo>
                    <a:pt x="193801" y="510476"/>
                  </a:lnTo>
                  <a:lnTo>
                    <a:pt x="260476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526791" y="3590544"/>
              <a:ext cx="463550" cy="539750"/>
            </a:xfrm>
            <a:custGeom>
              <a:avLst/>
              <a:gdLst/>
              <a:ahLst/>
              <a:cxnLst/>
              <a:rect l="l" t="t" r="r" b="b"/>
              <a:pathLst>
                <a:path w="463550" h="539750">
                  <a:moveTo>
                    <a:pt x="231647" y="0"/>
                  </a:moveTo>
                  <a:lnTo>
                    <a:pt x="190021" y="4346"/>
                  </a:lnTo>
                  <a:lnTo>
                    <a:pt x="150837" y="16876"/>
                  </a:lnTo>
                  <a:lnTo>
                    <a:pt x="114751" y="36829"/>
                  </a:lnTo>
                  <a:lnTo>
                    <a:pt x="82419" y="63443"/>
                  </a:lnTo>
                  <a:lnTo>
                    <a:pt x="54496" y="95955"/>
                  </a:lnTo>
                  <a:lnTo>
                    <a:pt x="31637" y="133603"/>
                  </a:lnTo>
                  <a:lnTo>
                    <a:pt x="14497" y="175626"/>
                  </a:lnTo>
                  <a:lnTo>
                    <a:pt x="3733" y="221262"/>
                  </a:lnTo>
                  <a:lnTo>
                    <a:pt x="0" y="269747"/>
                  </a:lnTo>
                  <a:lnTo>
                    <a:pt x="3733" y="318233"/>
                  </a:lnTo>
                  <a:lnTo>
                    <a:pt x="14497" y="363869"/>
                  </a:lnTo>
                  <a:lnTo>
                    <a:pt x="31637" y="405891"/>
                  </a:lnTo>
                  <a:lnTo>
                    <a:pt x="54496" y="443540"/>
                  </a:lnTo>
                  <a:lnTo>
                    <a:pt x="82419" y="476052"/>
                  </a:lnTo>
                  <a:lnTo>
                    <a:pt x="114751" y="502665"/>
                  </a:lnTo>
                  <a:lnTo>
                    <a:pt x="150837" y="522619"/>
                  </a:lnTo>
                  <a:lnTo>
                    <a:pt x="190021" y="535149"/>
                  </a:lnTo>
                  <a:lnTo>
                    <a:pt x="231647" y="539495"/>
                  </a:lnTo>
                  <a:lnTo>
                    <a:pt x="273274" y="535149"/>
                  </a:lnTo>
                  <a:lnTo>
                    <a:pt x="312458" y="522619"/>
                  </a:lnTo>
                  <a:lnTo>
                    <a:pt x="348544" y="502665"/>
                  </a:lnTo>
                  <a:lnTo>
                    <a:pt x="380876" y="476052"/>
                  </a:lnTo>
                  <a:lnTo>
                    <a:pt x="408799" y="443540"/>
                  </a:lnTo>
                  <a:lnTo>
                    <a:pt x="431658" y="405891"/>
                  </a:lnTo>
                  <a:lnTo>
                    <a:pt x="448798" y="363869"/>
                  </a:lnTo>
                  <a:lnTo>
                    <a:pt x="459562" y="318233"/>
                  </a:lnTo>
                  <a:lnTo>
                    <a:pt x="463295" y="269747"/>
                  </a:lnTo>
                  <a:lnTo>
                    <a:pt x="459562" y="221262"/>
                  </a:lnTo>
                  <a:lnTo>
                    <a:pt x="448798" y="175626"/>
                  </a:lnTo>
                  <a:lnTo>
                    <a:pt x="431658" y="133603"/>
                  </a:lnTo>
                  <a:lnTo>
                    <a:pt x="408799" y="95955"/>
                  </a:lnTo>
                  <a:lnTo>
                    <a:pt x="380876" y="63443"/>
                  </a:lnTo>
                  <a:lnTo>
                    <a:pt x="348544" y="36829"/>
                  </a:lnTo>
                  <a:lnTo>
                    <a:pt x="312458" y="16876"/>
                  </a:lnTo>
                  <a:lnTo>
                    <a:pt x="273274" y="4346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FFB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526791" y="3590544"/>
              <a:ext cx="463550" cy="539750"/>
            </a:xfrm>
            <a:custGeom>
              <a:avLst/>
              <a:gdLst/>
              <a:ahLst/>
              <a:cxnLst/>
              <a:rect l="l" t="t" r="r" b="b"/>
              <a:pathLst>
                <a:path w="463550" h="539750">
                  <a:moveTo>
                    <a:pt x="0" y="269747"/>
                  </a:moveTo>
                  <a:lnTo>
                    <a:pt x="3733" y="221262"/>
                  </a:lnTo>
                  <a:lnTo>
                    <a:pt x="14497" y="175626"/>
                  </a:lnTo>
                  <a:lnTo>
                    <a:pt x="31637" y="133603"/>
                  </a:lnTo>
                  <a:lnTo>
                    <a:pt x="54496" y="95955"/>
                  </a:lnTo>
                  <a:lnTo>
                    <a:pt x="82419" y="63443"/>
                  </a:lnTo>
                  <a:lnTo>
                    <a:pt x="114751" y="36829"/>
                  </a:lnTo>
                  <a:lnTo>
                    <a:pt x="150837" y="16876"/>
                  </a:lnTo>
                  <a:lnTo>
                    <a:pt x="190021" y="4346"/>
                  </a:lnTo>
                  <a:lnTo>
                    <a:pt x="231647" y="0"/>
                  </a:lnTo>
                  <a:lnTo>
                    <a:pt x="273274" y="4346"/>
                  </a:lnTo>
                  <a:lnTo>
                    <a:pt x="312458" y="16876"/>
                  </a:lnTo>
                  <a:lnTo>
                    <a:pt x="348544" y="36829"/>
                  </a:lnTo>
                  <a:lnTo>
                    <a:pt x="380876" y="63443"/>
                  </a:lnTo>
                  <a:lnTo>
                    <a:pt x="408799" y="95955"/>
                  </a:lnTo>
                  <a:lnTo>
                    <a:pt x="431658" y="133603"/>
                  </a:lnTo>
                  <a:lnTo>
                    <a:pt x="448798" y="175626"/>
                  </a:lnTo>
                  <a:lnTo>
                    <a:pt x="459562" y="221262"/>
                  </a:lnTo>
                  <a:lnTo>
                    <a:pt x="463295" y="269747"/>
                  </a:lnTo>
                  <a:lnTo>
                    <a:pt x="459562" y="318233"/>
                  </a:lnTo>
                  <a:lnTo>
                    <a:pt x="448798" y="363869"/>
                  </a:lnTo>
                  <a:lnTo>
                    <a:pt x="431658" y="405891"/>
                  </a:lnTo>
                  <a:lnTo>
                    <a:pt x="408799" y="443540"/>
                  </a:lnTo>
                  <a:lnTo>
                    <a:pt x="380876" y="476052"/>
                  </a:lnTo>
                  <a:lnTo>
                    <a:pt x="348544" y="502665"/>
                  </a:lnTo>
                  <a:lnTo>
                    <a:pt x="312458" y="522619"/>
                  </a:lnTo>
                  <a:lnTo>
                    <a:pt x="273274" y="535149"/>
                  </a:lnTo>
                  <a:lnTo>
                    <a:pt x="231647" y="539495"/>
                  </a:lnTo>
                  <a:lnTo>
                    <a:pt x="190021" y="535149"/>
                  </a:lnTo>
                  <a:lnTo>
                    <a:pt x="150837" y="522619"/>
                  </a:lnTo>
                  <a:lnTo>
                    <a:pt x="114751" y="502665"/>
                  </a:lnTo>
                  <a:lnTo>
                    <a:pt x="82419" y="476052"/>
                  </a:lnTo>
                  <a:lnTo>
                    <a:pt x="54496" y="443540"/>
                  </a:lnTo>
                  <a:lnTo>
                    <a:pt x="31637" y="405891"/>
                  </a:lnTo>
                  <a:lnTo>
                    <a:pt x="14497" y="363869"/>
                  </a:lnTo>
                  <a:lnTo>
                    <a:pt x="3733" y="318233"/>
                  </a:lnTo>
                  <a:lnTo>
                    <a:pt x="0" y="2697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7943" y="4294632"/>
              <a:ext cx="134112" cy="143256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1889759" y="4041648"/>
              <a:ext cx="1522730" cy="1056640"/>
            </a:xfrm>
            <a:custGeom>
              <a:avLst/>
              <a:gdLst/>
              <a:ahLst/>
              <a:cxnLst/>
              <a:rect l="l" t="t" r="r" b="b"/>
              <a:pathLst>
                <a:path w="1522729" h="1056639">
                  <a:moveTo>
                    <a:pt x="1281048" y="0"/>
                  </a:moveTo>
                  <a:lnTo>
                    <a:pt x="558800" y="196595"/>
                  </a:lnTo>
                  <a:lnTo>
                    <a:pt x="522223" y="218820"/>
                  </a:lnTo>
                  <a:lnTo>
                    <a:pt x="498475" y="266445"/>
                  </a:lnTo>
                  <a:lnTo>
                    <a:pt x="407923" y="627888"/>
                  </a:lnTo>
                  <a:lnTo>
                    <a:pt x="90423" y="312419"/>
                  </a:lnTo>
                  <a:lnTo>
                    <a:pt x="0" y="394843"/>
                  </a:lnTo>
                  <a:lnTo>
                    <a:pt x="290448" y="883284"/>
                  </a:lnTo>
                  <a:lnTo>
                    <a:pt x="668273" y="1056132"/>
                  </a:lnTo>
                  <a:lnTo>
                    <a:pt x="1522349" y="710438"/>
                  </a:lnTo>
                  <a:lnTo>
                    <a:pt x="1343025" y="44450"/>
                  </a:lnTo>
                  <a:lnTo>
                    <a:pt x="1319148" y="7874"/>
                  </a:lnTo>
                  <a:lnTo>
                    <a:pt x="1281048" y="0"/>
                  </a:lnTo>
                  <a:close/>
                </a:path>
              </a:pathLst>
            </a:custGeom>
            <a:solidFill>
              <a:srgbClr val="5F0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89759" y="4041648"/>
              <a:ext cx="1522730" cy="1056640"/>
            </a:xfrm>
            <a:custGeom>
              <a:avLst/>
              <a:gdLst/>
              <a:ahLst/>
              <a:cxnLst/>
              <a:rect l="l" t="t" r="r" b="b"/>
              <a:pathLst>
                <a:path w="1522729" h="1056639">
                  <a:moveTo>
                    <a:pt x="0" y="394843"/>
                  </a:moveTo>
                  <a:lnTo>
                    <a:pt x="290448" y="883284"/>
                  </a:lnTo>
                  <a:lnTo>
                    <a:pt x="668273" y="1056132"/>
                  </a:lnTo>
                  <a:lnTo>
                    <a:pt x="1522349" y="710438"/>
                  </a:lnTo>
                  <a:lnTo>
                    <a:pt x="1343025" y="44450"/>
                  </a:lnTo>
                  <a:lnTo>
                    <a:pt x="1319148" y="7874"/>
                  </a:lnTo>
                  <a:lnTo>
                    <a:pt x="1281048" y="0"/>
                  </a:lnTo>
                  <a:lnTo>
                    <a:pt x="558800" y="196595"/>
                  </a:lnTo>
                  <a:lnTo>
                    <a:pt x="522223" y="218820"/>
                  </a:lnTo>
                  <a:lnTo>
                    <a:pt x="498475" y="266445"/>
                  </a:lnTo>
                  <a:lnTo>
                    <a:pt x="407923" y="627888"/>
                  </a:lnTo>
                  <a:lnTo>
                    <a:pt x="90423" y="312419"/>
                  </a:lnTo>
                  <a:lnTo>
                    <a:pt x="0" y="39484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587751" y="5779008"/>
              <a:ext cx="105410" cy="297180"/>
            </a:xfrm>
            <a:custGeom>
              <a:avLst/>
              <a:gdLst/>
              <a:ahLst/>
              <a:cxnLst/>
              <a:rect l="l" t="t" r="r" b="b"/>
              <a:pathLst>
                <a:path w="105410" h="297179">
                  <a:moveTo>
                    <a:pt x="51689" y="0"/>
                  </a:moveTo>
                  <a:lnTo>
                    <a:pt x="0" y="297129"/>
                  </a:lnTo>
                  <a:lnTo>
                    <a:pt x="105029" y="297129"/>
                  </a:lnTo>
                  <a:lnTo>
                    <a:pt x="51689" y="0"/>
                  </a:lnTo>
                  <a:close/>
                </a:path>
              </a:pathLst>
            </a:custGeom>
            <a:solidFill>
              <a:srgbClr val="7E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587751" y="5779008"/>
              <a:ext cx="105410" cy="297180"/>
            </a:xfrm>
            <a:custGeom>
              <a:avLst/>
              <a:gdLst/>
              <a:ahLst/>
              <a:cxnLst/>
              <a:rect l="l" t="t" r="r" b="b"/>
              <a:pathLst>
                <a:path w="105410" h="297179">
                  <a:moveTo>
                    <a:pt x="51689" y="0"/>
                  </a:moveTo>
                  <a:lnTo>
                    <a:pt x="0" y="297129"/>
                  </a:lnTo>
                  <a:lnTo>
                    <a:pt x="105029" y="297129"/>
                  </a:lnTo>
                  <a:lnTo>
                    <a:pt x="5168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380488" y="5474208"/>
              <a:ext cx="467995" cy="422275"/>
            </a:xfrm>
            <a:custGeom>
              <a:avLst/>
              <a:gdLst/>
              <a:ahLst/>
              <a:cxnLst/>
              <a:rect l="l" t="t" r="r" b="b"/>
              <a:pathLst>
                <a:path w="467994" h="422275">
                  <a:moveTo>
                    <a:pt x="467741" y="0"/>
                  </a:moveTo>
                  <a:lnTo>
                    <a:pt x="208406" y="120599"/>
                  </a:lnTo>
                  <a:lnTo>
                    <a:pt x="0" y="61848"/>
                  </a:lnTo>
                  <a:lnTo>
                    <a:pt x="155956" y="422084"/>
                  </a:lnTo>
                  <a:lnTo>
                    <a:pt x="362838" y="422084"/>
                  </a:lnTo>
                  <a:lnTo>
                    <a:pt x="467741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380488" y="5474208"/>
              <a:ext cx="467995" cy="422275"/>
            </a:xfrm>
            <a:custGeom>
              <a:avLst/>
              <a:gdLst/>
              <a:ahLst/>
              <a:cxnLst/>
              <a:rect l="l" t="t" r="r" b="b"/>
              <a:pathLst>
                <a:path w="467994" h="422275">
                  <a:moveTo>
                    <a:pt x="0" y="61848"/>
                  </a:moveTo>
                  <a:lnTo>
                    <a:pt x="208406" y="120599"/>
                  </a:lnTo>
                  <a:lnTo>
                    <a:pt x="467741" y="0"/>
                  </a:lnTo>
                  <a:lnTo>
                    <a:pt x="362838" y="422084"/>
                  </a:lnTo>
                  <a:lnTo>
                    <a:pt x="155956" y="422084"/>
                  </a:lnTo>
                  <a:lnTo>
                    <a:pt x="0" y="618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14143" y="4754880"/>
              <a:ext cx="779145" cy="361315"/>
            </a:xfrm>
            <a:custGeom>
              <a:avLst/>
              <a:gdLst/>
              <a:ahLst/>
              <a:cxnLst/>
              <a:rect l="l" t="t" r="r" b="b"/>
              <a:pathLst>
                <a:path w="779144" h="361314">
                  <a:moveTo>
                    <a:pt x="206629" y="0"/>
                  </a:moveTo>
                  <a:lnTo>
                    <a:pt x="0" y="60198"/>
                  </a:lnTo>
                  <a:lnTo>
                    <a:pt x="622935" y="361188"/>
                  </a:lnTo>
                  <a:lnTo>
                    <a:pt x="778637" y="242316"/>
                  </a:lnTo>
                  <a:lnTo>
                    <a:pt x="206629" y="0"/>
                  </a:lnTo>
                  <a:close/>
                </a:path>
              </a:pathLst>
            </a:custGeom>
            <a:solidFill>
              <a:srgbClr val="5F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914143" y="4754880"/>
              <a:ext cx="779145" cy="361315"/>
            </a:xfrm>
            <a:custGeom>
              <a:avLst/>
              <a:gdLst/>
              <a:ahLst/>
              <a:cxnLst/>
              <a:rect l="l" t="t" r="r" b="b"/>
              <a:pathLst>
                <a:path w="779144" h="361314">
                  <a:moveTo>
                    <a:pt x="0" y="60198"/>
                  </a:moveTo>
                  <a:lnTo>
                    <a:pt x="622935" y="361188"/>
                  </a:lnTo>
                  <a:lnTo>
                    <a:pt x="778637" y="242316"/>
                  </a:lnTo>
                  <a:lnTo>
                    <a:pt x="206629" y="0"/>
                  </a:lnTo>
                  <a:lnTo>
                    <a:pt x="0" y="6019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691384" y="4032504"/>
              <a:ext cx="830580" cy="239395"/>
            </a:xfrm>
            <a:custGeom>
              <a:avLst/>
              <a:gdLst/>
              <a:ahLst/>
              <a:cxnLst/>
              <a:rect l="l" t="t" r="r" b="b"/>
              <a:pathLst>
                <a:path w="830579" h="239395">
                  <a:moveTo>
                    <a:pt x="727075" y="0"/>
                  </a:moveTo>
                  <a:lnTo>
                    <a:pt x="0" y="179070"/>
                  </a:lnTo>
                  <a:lnTo>
                    <a:pt x="155956" y="239268"/>
                  </a:lnTo>
                  <a:lnTo>
                    <a:pt x="830453" y="60198"/>
                  </a:lnTo>
                  <a:lnTo>
                    <a:pt x="727075" y="0"/>
                  </a:lnTo>
                  <a:close/>
                </a:path>
              </a:pathLst>
            </a:custGeom>
            <a:solidFill>
              <a:srgbClr val="BE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691384" y="4032504"/>
              <a:ext cx="830580" cy="239395"/>
            </a:xfrm>
            <a:custGeom>
              <a:avLst/>
              <a:gdLst/>
              <a:ahLst/>
              <a:cxnLst/>
              <a:rect l="l" t="t" r="r" b="b"/>
              <a:pathLst>
                <a:path w="830579" h="239395">
                  <a:moveTo>
                    <a:pt x="0" y="179070"/>
                  </a:moveTo>
                  <a:lnTo>
                    <a:pt x="727075" y="0"/>
                  </a:lnTo>
                  <a:lnTo>
                    <a:pt x="830453" y="60198"/>
                  </a:lnTo>
                  <a:lnTo>
                    <a:pt x="155956" y="239268"/>
                  </a:lnTo>
                  <a:lnTo>
                    <a:pt x="0" y="1790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587751" y="4093464"/>
              <a:ext cx="934085" cy="1562100"/>
            </a:xfrm>
            <a:custGeom>
              <a:avLst/>
              <a:gdLst/>
              <a:ahLst/>
              <a:cxnLst/>
              <a:rect l="l" t="t" r="r" b="b"/>
              <a:pathLst>
                <a:path w="934085" h="1562100">
                  <a:moveTo>
                    <a:pt x="934085" y="0"/>
                  </a:moveTo>
                  <a:lnTo>
                    <a:pt x="259334" y="180721"/>
                  </a:lnTo>
                  <a:lnTo>
                    <a:pt x="0" y="1562036"/>
                  </a:lnTo>
                  <a:lnTo>
                    <a:pt x="725677" y="1262380"/>
                  </a:lnTo>
                  <a:lnTo>
                    <a:pt x="934085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587751" y="4093464"/>
              <a:ext cx="934085" cy="1562100"/>
            </a:xfrm>
            <a:custGeom>
              <a:avLst/>
              <a:gdLst/>
              <a:ahLst/>
              <a:cxnLst/>
              <a:rect l="l" t="t" r="r" b="b"/>
              <a:pathLst>
                <a:path w="934085" h="1562100">
                  <a:moveTo>
                    <a:pt x="259334" y="180721"/>
                  </a:moveTo>
                  <a:lnTo>
                    <a:pt x="934085" y="0"/>
                  </a:lnTo>
                  <a:lnTo>
                    <a:pt x="725677" y="1262380"/>
                  </a:lnTo>
                  <a:lnTo>
                    <a:pt x="0" y="1562036"/>
                  </a:lnTo>
                  <a:lnTo>
                    <a:pt x="259334" y="18072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14143" y="4212336"/>
              <a:ext cx="934085" cy="1443355"/>
            </a:xfrm>
            <a:custGeom>
              <a:avLst/>
              <a:gdLst/>
              <a:ahLst/>
              <a:cxnLst/>
              <a:rect l="l" t="t" r="r" b="b"/>
              <a:pathLst>
                <a:path w="934085" h="1443354">
                  <a:moveTo>
                    <a:pt x="778510" y="0"/>
                  </a:moveTo>
                  <a:lnTo>
                    <a:pt x="622807" y="902334"/>
                  </a:lnTo>
                  <a:lnTo>
                    <a:pt x="0" y="601090"/>
                  </a:lnTo>
                  <a:lnTo>
                    <a:pt x="52450" y="1262380"/>
                  </a:lnTo>
                  <a:lnTo>
                    <a:pt x="675132" y="1443164"/>
                  </a:lnTo>
                  <a:lnTo>
                    <a:pt x="934085" y="60325"/>
                  </a:lnTo>
                  <a:lnTo>
                    <a:pt x="778510" y="0"/>
                  </a:lnTo>
                  <a:close/>
                </a:path>
              </a:pathLst>
            </a:custGeom>
            <a:solidFill>
              <a:srgbClr val="7E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14143" y="4212336"/>
              <a:ext cx="934085" cy="1443355"/>
            </a:xfrm>
            <a:custGeom>
              <a:avLst/>
              <a:gdLst/>
              <a:ahLst/>
              <a:cxnLst/>
              <a:rect l="l" t="t" r="r" b="b"/>
              <a:pathLst>
                <a:path w="934085" h="1443354">
                  <a:moveTo>
                    <a:pt x="778510" y="0"/>
                  </a:moveTo>
                  <a:lnTo>
                    <a:pt x="934085" y="60325"/>
                  </a:lnTo>
                  <a:lnTo>
                    <a:pt x="675132" y="1443164"/>
                  </a:lnTo>
                  <a:lnTo>
                    <a:pt x="52450" y="1262380"/>
                  </a:lnTo>
                  <a:lnTo>
                    <a:pt x="0" y="601090"/>
                  </a:lnTo>
                  <a:lnTo>
                    <a:pt x="622807" y="902334"/>
                  </a:lnTo>
                  <a:lnTo>
                    <a:pt x="77851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176272" y="5897880"/>
              <a:ext cx="465455" cy="123825"/>
            </a:xfrm>
            <a:custGeom>
              <a:avLst/>
              <a:gdLst/>
              <a:ahLst/>
              <a:cxnLst/>
              <a:rect l="l" t="t" r="r" b="b"/>
              <a:pathLst>
                <a:path w="465455" h="123825">
                  <a:moveTo>
                    <a:pt x="465200" y="0"/>
                  </a:moveTo>
                  <a:lnTo>
                    <a:pt x="361950" y="0"/>
                  </a:lnTo>
                  <a:lnTo>
                    <a:pt x="155575" y="62484"/>
                  </a:lnTo>
                  <a:lnTo>
                    <a:pt x="0" y="123367"/>
                  </a:lnTo>
                  <a:lnTo>
                    <a:pt x="103250" y="123367"/>
                  </a:lnTo>
                  <a:lnTo>
                    <a:pt x="260350" y="62484"/>
                  </a:lnTo>
                  <a:lnTo>
                    <a:pt x="465200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176272" y="5897880"/>
              <a:ext cx="568325" cy="123825"/>
            </a:xfrm>
            <a:custGeom>
              <a:avLst/>
              <a:gdLst/>
              <a:ahLst/>
              <a:cxnLst/>
              <a:rect l="l" t="t" r="r" b="b"/>
              <a:pathLst>
                <a:path w="568325" h="123825">
                  <a:moveTo>
                    <a:pt x="568325" y="0"/>
                  </a:moveTo>
                  <a:lnTo>
                    <a:pt x="361950" y="0"/>
                  </a:lnTo>
                  <a:lnTo>
                    <a:pt x="155575" y="62484"/>
                  </a:lnTo>
                  <a:lnTo>
                    <a:pt x="0" y="123367"/>
                  </a:lnTo>
                  <a:lnTo>
                    <a:pt x="103250" y="123367"/>
                  </a:lnTo>
                  <a:lnTo>
                    <a:pt x="260350" y="62484"/>
                  </a:lnTo>
                  <a:lnTo>
                    <a:pt x="465200" y="0"/>
                  </a:lnTo>
                  <a:lnTo>
                    <a:pt x="361950" y="0"/>
                  </a:lnTo>
                  <a:lnTo>
                    <a:pt x="56832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642235" y="5897880"/>
              <a:ext cx="465455" cy="123825"/>
            </a:xfrm>
            <a:custGeom>
              <a:avLst/>
              <a:gdLst/>
              <a:ahLst/>
              <a:cxnLst/>
              <a:rect l="l" t="t" r="r" b="b"/>
              <a:pathLst>
                <a:path w="465455" h="123825">
                  <a:moveTo>
                    <a:pt x="103123" y="0"/>
                  </a:moveTo>
                  <a:lnTo>
                    <a:pt x="0" y="0"/>
                  </a:lnTo>
                  <a:lnTo>
                    <a:pt x="206375" y="62484"/>
                  </a:lnTo>
                  <a:lnTo>
                    <a:pt x="361950" y="123367"/>
                  </a:lnTo>
                  <a:lnTo>
                    <a:pt x="465073" y="123367"/>
                  </a:lnTo>
                  <a:lnTo>
                    <a:pt x="309498" y="62484"/>
                  </a:lnTo>
                  <a:lnTo>
                    <a:pt x="103123" y="0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38984" y="5897880"/>
              <a:ext cx="568325" cy="123825"/>
            </a:xfrm>
            <a:custGeom>
              <a:avLst/>
              <a:gdLst/>
              <a:ahLst/>
              <a:cxnLst/>
              <a:rect l="l" t="t" r="r" b="b"/>
              <a:pathLst>
                <a:path w="568325" h="123825">
                  <a:moveTo>
                    <a:pt x="0" y="0"/>
                  </a:moveTo>
                  <a:lnTo>
                    <a:pt x="206375" y="0"/>
                  </a:lnTo>
                  <a:lnTo>
                    <a:pt x="412750" y="62484"/>
                  </a:lnTo>
                  <a:lnTo>
                    <a:pt x="568325" y="123367"/>
                  </a:lnTo>
                  <a:lnTo>
                    <a:pt x="465201" y="123367"/>
                  </a:lnTo>
                  <a:lnTo>
                    <a:pt x="309626" y="62484"/>
                  </a:lnTo>
                  <a:lnTo>
                    <a:pt x="103251" y="0"/>
                  </a:lnTo>
                  <a:lnTo>
                    <a:pt x="206375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63296" y="3300984"/>
              <a:ext cx="2004060" cy="3156585"/>
            </a:xfrm>
            <a:custGeom>
              <a:avLst/>
              <a:gdLst/>
              <a:ahLst/>
              <a:cxnLst/>
              <a:rect l="l" t="t" r="r" b="b"/>
              <a:pathLst>
                <a:path w="2004060" h="3156585">
                  <a:moveTo>
                    <a:pt x="13500" y="1539240"/>
                  </a:moveTo>
                  <a:lnTo>
                    <a:pt x="3048" y="1539240"/>
                  </a:lnTo>
                  <a:lnTo>
                    <a:pt x="3048" y="1544066"/>
                  </a:lnTo>
                  <a:lnTo>
                    <a:pt x="13500" y="1544066"/>
                  </a:lnTo>
                  <a:lnTo>
                    <a:pt x="13500" y="1539240"/>
                  </a:lnTo>
                  <a:close/>
                </a:path>
                <a:path w="2004060" h="3156585">
                  <a:moveTo>
                    <a:pt x="13550" y="1667256"/>
                  </a:moveTo>
                  <a:lnTo>
                    <a:pt x="0" y="1667256"/>
                  </a:lnTo>
                  <a:lnTo>
                    <a:pt x="1689" y="1670304"/>
                  </a:lnTo>
                  <a:lnTo>
                    <a:pt x="1689" y="1674876"/>
                  </a:lnTo>
                  <a:lnTo>
                    <a:pt x="13550" y="1674876"/>
                  </a:lnTo>
                  <a:lnTo>
                    <a:pt x="13550" y="1667256"/>
                  </a:lnTo>
                  <a:close/>
                </a:path>
                <a:path w="2004060" h="3156585">
                  <a:moveTo>
                    <a:pt x="13716" y="1603248"/>
                  </a:moveTo>
                  <a:lnTo>
                    <a:pt x="0" y="1603248"/>
                  </a:lnTo>
                  <a:lnTo>
                    <a:pt x="0" y="1608074"/>
                  </a:lnTo>
                  <a:lnTo>
                    <a:pt x="13716" y="1608074"/>
                  </a:lnTo>
                  <a:lnTo>
                    <a:pt x="13716" y="1603248"/>
                  </a:lnTo>
                  <a:close/>
                </a:path>
                <a:path w="2004060" h="3156585">
                  <a:moveTo>
                    <a:pt x="16929" y="1472184"/>
                  </a:moveTo>
                  <a:lnTo>
                    <a:pt x="7454" y="1472184"/>
                  </a:lnTo>
                  <a:lnTo>
                    <a:pt x="6096" y="1479804"/>
                  </a:lnTo>
                  <a:lnTo>
                    <a:pt x="15582" y="1479804"/>
                  </a:lnTo>
                  <a:lnTo>
                    <a:pt x="16929" y="1472184"/>
                  </a:lnTo>
                  <a:close/>
                </a:path>
                <a:path w="2004060" h="3156585">
                  <a:moveTo>
                    <a:pt x="19646" y="1741678"/>
                  </a:moveTo>
                  <a:lnTo>
                    <a:pt x="17945" y="1734312"/>
                  </a:lnTo>
                  <a:lnTo>
                    <a:pt x="6096" y="1734312"/>
                  </a:lnTo>
                  <a:lnTo>
                    <a:pt x="7785" y="1741678"/>
                  </a:lnTo>
                  <a:lnTo>
                    <a:pt x="19646" y="1741678"/>
                  </a:lnTo>
                  <a:close/>
                </a:path>
                <a:path w="2004060" h="3156585">
                  <a:moveTo>
                    <a:pt x="25908" y="1406398"/>
                  </a:moveTo>
                  <a:lnTo>
                    <a:pt x="13716" y="1405128"/>
                  </a:lnTo>
                  <a:lnTo>
                    <a:pt x="12192" y="1413002"/>
                  </a:lnTo>
                  <a:lnTo>
                    <a:pt x="24384" y="1413002"/>
                  </a:lnTo>
                  <a:lnTo>
                    <a:pt x="25908" y="1406398"/>
                  </a:lnTo>
                  <a:close/>
                </a:path>
                <a:path w="2004060" h="3156585">
                  <a:moveTo>
                    <a:pt x="31838" y="1806448"/>
                  </a:moveTo>
                  <a:lnTo>
                    <a:pt x="30137" y="1798320"/>
                  </a:lnTo>
                  <a:lnTo>
                    <a:pt x="18288" y="1798320"/>
                  </a:lnTo>
                  <a:lnTo>
                    <a:pt x="19977" y="1808480"/>
                  </a:lnTo>
                  <a:lnTo>
                    <a:pt x="31838" y="1806448"/>
                  </a:lnTo>
                  <a:close/>
                </a:path>
                <a:path w="2004060" h="3156585">
                  <a:moveTo>
                    <a:pt x="37795" y="1339850"/>
                  </a:moveTo>
                  <a:lnTo>
                    <a:pt x="23164" y="1338072"/>
                  </a:lnTo>
                  <a:lnTo>
                    <a:pt x="21336" y="1345057"/>
                  </a:lnTo>
                  <a:lnTo>
                    <a:pt x="21336" y="1348486"/>
                  </a:lnTo>
                  <a:lnTo>
                    <a:pt x="35966" y="1348486"/>
                  </a:lnTo>
                  <a:lnTo>
                    <a:pt x="35966" y="1346835"/>
                  </a:lnTo>
                  <a:lnTo>
                    <a:pt x="37795" y="1339850"/>
                  </a:lnTo>
                  <a:close/>
                </a:path>
                <a:path w="2004060" h="3156585">
                  <a:moveTo>
                    <a:pt x="43891" y="1869948"/>
                  </a:moveTo>
                  <a:lnTo>
                    <a:pt x="42062" y="1862328"/>
                  </a:lnTo>
                  <a:lnTo>
                    <a:pt x="27432" y="1863852"/>
                  </a:lnTo>
                  <a:lnTo>
                    <a:pt x="29260" y="1869948"/>
                  </a:lnTo>
                  <a:lnTo>
                    <a:pt x="43891" y="1869948"/>
                  </a:lnTo>
                  <a:close/>
                </a:path>
                <a:path w="2004060" h="3156585">
                  <a:moveTo>
                    <a:pt x="50457" y="1277112"/>
                  </a:moveTo>
                  <a:lnTo>
                    <a:pt x="40982" y="1277112"/>
                  </a:lnTo>
                  <a:lnTo>
                    <a:pt x="39624" y="1283208"/>
                  </a:lnTo>
                  <a:lnTo>
                    <a:pt x="49110" y="1284732"/>
                  </a:lnTo>
                  <a:lnTo>
                    <a:pt x="50457" y="1277112"/>
                  </a:lnTo>
                  <a:close/>
                </a:path>
                <a:path w="2004060" h="3156585">
                  <a:moveTo>
                    <a:pt x="59575" y="1937004"/>
                  </a:moveTo>
                  <a:lnTo>
                    <a:pt x="56807" y="1929384"/>
                  </a:lnTo>
                  <a:lnTo>
                    <a:pt x="45720" y="1929384"/>
                  </a:lnTo>
                  <a:lnTo>
                    <a:pt x="48488" y="1937004"/>
                  </a:lnTo>
                  <a:lnTo>
                    <a:pt x="59575" y="1937004"/>
                  </a:lnTo>
                  <a:close/>
                </a:path>
                <a:path w="2004060" h="3156585">
                  <a:moveTo>
                    <a:pt x="71323" y="1213104"/>
                  </a:moveTo>
                  <a:lnTo>
                    <a:pt x="56692" y="1210056"/>
                  </a:lnTo>
                  <a:lnTo>
                    <a:pt x="54864" y="1217676"/>
                  </a:lnTo>
                  <a:lnTo>
                    <a:pt x="69494" y="1220724"/>
                  </a:lnTo>
                  <a:lnTo>
                    <a:pt x="71323" y="1213104"/>
                  </a:lnTo>
                  <a:close/>
                </a:path>
                <a:path w="2004060" h="3156585">
                  <a:moveTo>
                    <a:pt x="80772" y="1999107"/>
                  </a:moveTo>
                  <a:lnTo>
                    <a:pt x="76200" y="1990344"/>
                  </a:lnTo>
                  <a:lnTo>
                    <a:pt x="64008" y="1993773"/>
                  </a:lnTo>
                  <a:lnTo>
                    <a:pt x="68580" y="2000758"/>
                  </a:lnTo>
                  <a:lnTo>
                    <a:pt x="80772" y="1999107"/>
                  </a:lnTo>
                  <a:close/>
                </a:path>
                <a:path w="2004060" h="3156585">
                  <a:moveTo>
                    <a:pt x="92824" y="1149096"/>
                  </a:moveTo>
                  <a:lnTo>
                    <a:pt x="79527" y="1146048"/>
                  </a:lnTo>
                  <a:lnTo>
                    <a:pt x="76200" y="1153668"/>
                  </a:lnTo>
                  <a:lnTo>
                    <a:pt x="89496" y="1156716"/>
                  </a:lnTo>
                  <a:lnTo>
                    <a:pt x="92824" y="1149096"/>
                  </a:lnTo>
                  <a:close/>
                </a:path>
                <a:path w="2004060" h="3156585">
                  <a:moveTo>
                    <a:pt x="105156" y="2063496"/>
                  </a:moveTo>
                  <a:lnTo>
                    <a:pt x="103632" y="2057400"/>
                  </a:lnTo>
                  <a:lnTo>
                    <a:pt x="100584" y="2054352"/>
                  </a:lnTo>
                  <a:lnTo>
                    <a:pt x="88392" y="2057400"/>
                  </a:lnTo>
                  <a:lnTo>
                    <a:pt x="89916" y="2060448"/>
                  </a:lnTo>
                  <a:lnTo>
                    <a:pt x="92964" y="2065020"/>
                  </a:lnTo>
                  <a:lnTo>
                    <a:pt x="105156" y="2063496"/>
                  </a:lnTo>
                  <a:close/>
                </a:path>
                <a:path w="2004060" h="3156585">
                  <a:moveTo>
                    <a:pt x="117348" y="1087755"/>
                  </a:moveTo>
                  <a:lnTo>
                    <a:pt x="105156" y="1085088"/>
                  </a:lnTo>
                  <a:lnTo>
                    <a:pt x="100584" y="1091565"/>
                  </a:lnTo>
                  <a:lnTo>
                    <a:pt x="112776" y="1092962"/>
                  </a:lnTo>
                  <a:lnTo>
                    <a:pt x="117348" y="1087755"/>
                  </a:lnTo>
                  <a:close/>
                </a:path>
                <a:path w="2004060" h="3156585">
                  <a:moveTo>
                    <a:pt x="129679" y="2125980"/>
                  </a:moveTo>
                  <a:lnTo>
                    <a:pt x="126911" y="2118360"/>
                  </a:lnTo>
                  <a:lnTo>
                    <a:pt x="115824" y="2121408"/>
                  </a:lnTo>
                  <a:lnTo>
                    <a:pt x="118592" y="2129028"/>
                  </a:lnTo>
                  <a:lnTo>
                    <a:pt x="129679" y="2125980"/>
                  </a:lnTo>
                  <a:close/>
                </a:path>
                <a:path w="2004060" h="3156585">
                  <a:moveTo>
                    <a:pt x="144780" y="1023747"/>
                  </a:moveTo>
                  <a:lnTo>
                    <a:pt x="132588" y="1021080"/>
                  </a:lnTo>
                  <a:lnTo>
                    <a:pt x="128016" y="1029208"/>
                  </a:lnTo>
                  <a:lnTo>
                    <a:pt x="140208" y="1031875"/>
                  </a:lnTo>
                  <a:lnTo>
                    <a:pt x="144780" y="1023747"/>
                  </a:lnTo>
                  <a:close/>
                </a:path>
                <a:path w="2004060" h="3156585">
                  <a:moveTo>
                    <a:pt x="160020" y="2188083"/>
                  </a:moveTo>
                  <a:lnTo>
                    <a:pt x="155448" y="2179320"/>
                  </a:lnTo>
                  <a:lnTo>
                    <a:pt x="143256" y="2182749"/>
                  </a:lnTo>
                  <a:lnTo>
                    <a:pt x="147828" y="2189734"/>
                  </a:lnTo>
                  <a:lnTo>
                    <a:pt x="160020" y="2188083"/>
                  </a:lnTo>
                  <a:close/>
                </a:path>
                <a:path w="2004060" h="3156585">
                  <a:moveTo>
                    <a:pt x="178308" y="962152"/>
                  </a:moveTo>
                  <a:lnTo>
                    <a:pt x="164592" y="957072"/>
                  </a:lnTo>
                  <a:lnTo>
                    <a:pt x="158496" y="967232"/>
                  </a:lnTo>
                  <a:lnTo>
                    <a:pt x="172212" y="970661"/>
                  </a:lnTo>
                  <a:lnTo>
                    <a:pt x="178308" y="962152"/>
                  </a:lnTo>
                  <a:close/>
                </a:path>
                <a:path w="2004060" h="3156585">
                  <a:moveTo>
                    <a:pt x="196596" y="2247900"/>
                  </a:moveTo>
                  <a:lnTo>
                    <a:pt x="190500" y="2240280"/>
                  </a:lnTo>
                  <a:lnTo>
                    <a:pt x="176784" y="2243328"/>
                  </a:lnTo>
                  <a:lnTo>
                    <a:pt x="182880" y="2250948"/>
                  </a:lnTo>
                  <a:lnTo>
                    <a:pt x="196596" y="2247900"/>
                  </a:lnTo>
                  <a:close/>
                </a:path>
                <a:path w="2004060" h="3156585">
                  <a:moveTo>
                    <a:pt x="214782" y="903224"/>
                  </a:moveTo>
                  <a:lnTo>
                    <a:pt x="200152" y="899160"/>
                  </a:lnTo>
                  <a:lnTo>
                    <a:pt x="196900" y="901827"/>
                  </a:lnTo>
                  <a:lnTo>
                    <a:pt x="192024" y="907288"/>
                  </a:lnTo>
                  <a:lnTo>
                    <a:pt x="206654" y="909955"/>
                  </a:lnTo>
                  <a:lnTo>
                    <a:pt x="214782" y="903224"/>
                  </a:lnTo>
                  <a:close/>
                </a:path>
                <a:path w="2004060" h="3156585">
                  <a:moveTo>
                    <a:pt x="233172" y="2305812"/>
                  </a:moveTo>
                  <a:lnTo>
                    <a:pt x="227076" y="2298192"/>
                  </a:lnTo>
                  <a:lnTo>
                    <a:pt x="213360" y="2301240"/>
                  </a:lnTo>
                  <a:lnTo>
                    <a:pt x="219456" y="2308860"/>
                  </a:lnTo>
                  <a:lnTo>
                    <a:pt x="233172" y="2305812"/>
                  </a:lnTo>
                  <a:close/>
                </a:path>
                <a:path w="2004060" h="3156585">
                  <a:moveTo>
                    <a:pt x="251460" y="842010"/>
                  </a:moveTo>
                  <a:lnTo>
                    <a:pt x="237744" y="838200"/>
                  </a:lnTo>
                  <a:lnTo>
                    <a:pt x="231648" y="847725"/>
                  </a:lnTo>
                  <a:lnTo>
                    <a:pt x="245364" y="851535"/>
                  </a:lnTo>
                  <a:lnTo>
                    <a:pt x="251460" y="842010"/>
                  </a:lnTo>
                  <a:close/>
                </a:path>
                <a:path w="2004060" h="3156585">
                  <a:moveTo>
                    <a:pt x="272796" y="2364575"/>
                  </a:moveTo>
                  <a:lnTo>
                    <a:pt x="266700" y="2356104"/>
                  </a:lnTo>
                  <a:lnTo>
                    <a:pt x="252984" y="2361184"/>
                  </a:lnTo>
                  <a:lnTo>
                    <a:pt x="260604" y="2369655"/>
                  </a:lnTo>
                  <a:lnTo>
                    <a:pt x="272796" y="2364575"/>
                  </a:lnTo>
                  <a:close/>
                </a:path>
                <a:path w="2004060" h="3156585">
                  <a:moveTo>
                    <a:pt x="291084" y="787400"/>
                  </a:moveTo>
                  <a:lnTo>
                    <a:pt x="280416" y="783336"/>
                  </a:lnTo>
                  <a:lnTo>
                    <a:pt x="274320" y="790067"/>
                  </a:lnTo>
                  <a:lnTo>
                    <a:pt x="284988" y="794131"/>
                  </a:lnTo>
                  <a:lnTo>
                    <a:pt x="291084" y="787400"/>
                  </a:lnTo>
                  <a:close/>
                </a:path>
                <a:path w="2004060" h="3156585">
                  <a:moveTo>
                    <a:pt x="315214" y="2420112"/>
                  </a:moveTo>
                  <a:lnTo>
                    <a:pt x="308102" y="2414016"/>
                  </a:lnTo>
                  <a:lnTo>
                    <a:pt x="295656" y="2418588"/>
                  </a:lnTo>
                  <a:lnTo>
                    <a:pt x="302768" y="2424684"/>
                  </a:lnTo>
                  <a:lnTo>
                    <a:pt x="315214" y="2420112"/>
                  </a:lnTo>
                  <a:close/>
                </a:path>
                <a:path w="2004060" h="3156585">
                  <a:moveTo>
                    <a:pt x="336804" y="730504"/>
                  </a:moveTo>
                  <a:lnTo>
                    <a:pt x="326136" y="725424"/>
                  </a:lnTo>
                  <a:lnTo>
                    <a:pt x="320040" y="733933"/>
                  </a:lnTo>
                  <a:lnTo>
                    <a:pt x="330708" y="739013"/>
                  </a:lnTo>
                  <a:lnTo>
                    <a:pt x="336804" y="730504"/>
                  </a:lnTo>
                  <a:close/>
                </a:path>
                <a:path w="2004060" h="3156585">
                  <a:moveTo>
                    <a:pt x="364134" y="2477351"/>
                  </a:moveTo>
                  <a:lnTo>
                    <a:pt x="356006" y="2470569"/>
                  </a:lnTo>
                  <a:lnTo>
                    <a:pt x="354380" y="2468880"/>
                  </a:lnTo>
                  <a:lnTo>
                    <a:pt x="341376" y="2473960"/>
                  </a:lnTo>
                  <a:lnTo>
                    <a:pt x="343001" y="2475649"/>
                  </a:lnTo>
                  <a:lnTo>
                    <a:pt x="351129" y="2482431"/>
                  </a:lnTo>
                  <a:lnTo>
                    <a:pt x="364134" y="2477351"/>
                  </a:lnTo>
                  <a:close/>
                </a:path>
                <a:path w="2004060" h="3156585">
                  <a:moveTo>
                    <a:pt x="385457" y="674624"/>
                  </a:moveTo>
                  <a:lnTo>
                    <a:pt x="373964" y="670560"/>
                  </a:lnTo>
                  <a:lnTo>
                    <a:pt x="365760" y="677291"/>
                  </a:lnTo>
                  <a:lnTo>
                    <a:pt x="377253" y="681355"/>
                  </a:lnTo>
                  <a:lnTo>
                    <a:pt x="385457" y="674624"/>
                  </a:lnTo>
                  <a:close/>
                </a:path>
                <a:path w="2004060" h="3156585">
                  <a:moveTo>
                    <a:pt x="412788" y="2531364"/>
                  </a:moveTo>
                  <a:lnTo>
                    <a:pt x="404075" y="2523744"/>
                  </a:lnTo>
                  <a:lnTo>
                    <a:pt x="390144" y="2529840"/>
                  </a:lnTo>
                  <a:lnTo>
                    <a:pt x="398856" y="2537460"/>
                  </a:lnTo>
                  <a:lnTo>
                    <a:pt x="412788" y="2531364"/>
                  </a:lnTo>
                  <a:close/>
                </a:path>
                <a:path w="2004060" h="3156585">
                  <a:moveTo>
                    <a:pt x="434441" y="621792"/>
                  </a:moveTo>
                  <a:lnTo>
                    <a:pt x="423062" y="615696"/>
                  </a:lnTo>
                  <a:lnTo>
                    <a:pt x="414528" y="623316"/>
                  </a:lnTo>
                  <a:lnTo>
                    <a:pt x="425907" y="629412"/>
                  </a:lnTo>
                  <a:lnTo>
                    <a:pt x="434441" y="621792"/>
                  </a:lnTo>
                  <a:close/>
                </a:path>
                <a:path w="2004060" h="3156585">
                  <a:moveTo>
                    <a:pt x="464604" y="2585377"/>
                  </a:moveTo>
                  <a:lnTo>
                    <a:pt x="455891" y="2578608"/>
                  </a:lnTo>
                  <a:lnTo>
                    <a:pt x="441960" y="2582672"/>
                  </a:lnTo>
                  <a:lnTo>
                    <a:pt x="450672" y="2589441"/>
                  </a:lnTo>
                  <a:lnTo>
                    <a:pt x="464604" y="2585377"/>
                  </a:lnTo>
                  <a:close/>
                </a:path>
                <a:path w="2004060" h="3156585">
                  <a:moveTo>
                    <a:pt x="492061" y="569976"/>
                  </a:moveTo>
                  <a:lnTo>
                    <a:pt x="478345" y="563880"/>
                  </a:lnTo>
                  <a:lnTo>
                    <a:pt x="466344" y="571500"/>
                  </a:lnTo>
                  <a:lnTo>
                    <a:pt x="481774" y="577596"/>
                  </a:lnTo>
                  <a:lnTo>
                    <a:pt x="492061" y="569976"/>
                  </a:lnTo>
                  <a:close/>
                </a:path>
                <a:path w="2004060" h="3156585">
                  <a:moveTo>
                    <a:pt x="519684" y="2634145"/>
                  </a:moveTo>
                  <a:lnTo>
                    <a:pt x="512064" y="2627376"/>
                  </a:lnTo>
                  <a:lnTo>
                    <a:pt x="499872" y="2634145"/>
                  </a:lnTo>
                  <a:lnTo>
                    <a:pt x="507492" y="2640927"/>
                  </a:lnTo>
                  <a:lnTo>
                    <a:pt x="519684" y="2634145"/>
                  </a:lnTo>
                  <a:close/>
                </a:path>
                <a:path w="2004060" h="3156585">
                  <a:moveTo>
                    <a:pt x="543966" y="518160"/>
                  </a:moveTo>
                  <a:lnTo>
                    <a:pt x="534212" y="512064"/>
                  </a:lnTo>
                  <a:lnTo>
                    <a:pt x="521208" y="518160"/>
                  </a:lnTo>
                  <a:lnTo>
                    <a:pt x="521208" y="519684"/>
                  </a:lnTo>
                  <a:lnTo>
                    <a:pt x="534212" y="525780"/>
                  </a:lnTo>
                  <a:lnTo>
                    <a:pt x="534212" y="524256"/>
                  </a:lnTo>
                  <a:lnTo>
                    <a:pt x="543966" y="518160"/>
                  </a:lnTo>
                  <a:close/>
                </a:path>
                <a:path w="2004060" h="3156585">
                  <a:moveTo>
                    <a:pt x="577494" y="2682913"/>
                  </a:moveTo>
                  <a:lnTo>
                    <a:pt x="567740" y="2676144"/>
                  </a:lnTo>
                  <a:lnTo>
                    <a:pt x="554736" y="2682913"/>
                  </a:lnTo>
                  <a:lnTo>
                    <a:pt x="564489" y="2689695"/>
                  </a:lnTo>
                  <a:lnTo>
                    <a:pt x="577494" y="2682913"/>
                  </a:lnTo>
                  <a:close/>
                </a:path>
                <a:path w="2004060" h="3156585">
                  <a:moveTo>
                    <a:pt x="604812" y="468376"/>
                  </a:moveTo>
                  <a:lnTo>
                    <a:pt x="592620" y="463296"/>
                  </a:lnTo>
                  <a:lnTo>
                    <a:pt x="587387" y="466725"/>
                  </a:lnTo>
                  <a:lnTo>
                    <a:pt x="582168" y="470027"/>
                  </a:lnTo>
                  <a:lnTo>
                    <a:pt x="592620" y="476885"/>
                  </a:lnTo>
                  <a:lnTo>
                    <a:pt x="599579" y="473456"/>
                  </a:lnTo>
                  <a:lnTo>
                    <a:pt x="604812" y="468376"/>
                  </a:lnTo>
                  <a:close/>
                </a:path>
                <a:path w="2004060" h="3156585">
                  <a:moveTo>
                    <a:pt x="635508" y="2731693"/>
                  </a:moveTo>
                  <a:lnTo>
                    <a:pt x="626364" y="2724924"/>
                  </a:lnTo>
                  <a:lnTo>
                    <a:pt x="615696" y="2731693"/>
                  </a:lnTo>
                  <a:lnTo>
                    <a:pt x="626364" y="2738463"/>
                  </a:lnTo>
                  <a:lnTo>
                    <a:pt x="635508" y="2731693"/>
                  </a:lnTo>
                  <a:close/>
                </a:path>
                <a:path w="2004060" h="3156585">
                  <a:moveTo>
                    <a:pt x="663054" y="422148"/>
                  </a:moveTo>
                  <a:lnTo>
                    <a:pt x="654621" y="417576"/>
                  </a:lnTo>
                  <a:lnTo>
                    <a:pt x="646176" y="422148"/>
                  </a:lnTo>
                  <a:lnTo>
                    <a:pt x="654621" y="428244"/>
                  </a:lnTo>
                  <a:lnTo>
                    <a:pt x="663054" y="422148"/>
                  </a:lnTo>
                  <a:close/>
                </a:path>
                <a:path w="2004060" h="3156585">
                  <a:moveTo>
                    <a:pt x="699516" y="2777401"/>
                  </a:moveTo>
                  <a:lnTo>
                    <a:pt x="688848" y="2770632"/>
                  </a:lnTo>
                  <a:lnTo>
                    <a:pt x="679704" y="2777401"/>
                  </a:lnTo>
                  <a:lnTo>
                    <a:pt x="690372" y="2784183"/>
                  </a:lnTo>
                  <a:lnTo>
                    <a:pt x="699516" y="2777401"/>
                  </a:lnTo>
                  <a:close/>
                </a:path>
                <a:path w="2004060" h="3156585">
                  <a:moveTo>
                    <a:pt x="729894" y="379476"/>
                  </a:moveTo>
                  <a:lnTo>
                    <a:pt x="720140" y="371856"/>
                  </a:lnTo>
                  <a:lnTo>
                    <a:pt x="707136" y="377952"/>
                  </a:lnTo>
                  <a:lnTo>
                    <a:pt x="718515" y="385572"/>
                  </a:lnTo>
                  <a:lnTo>
                    <a:pt x="729894" y="379476"/>
                  </a:lnTo>
                  <a:close/>
                </a:path>
                <a:path w="2004060" h="3156585">
                  <a:moveTo>
                    <a:pt x="766470" y="2819400"/>
                  </a:moveTo>
                  <a:lnTo>
                    <a:pt x="755091" y="2813304"/>
                  </a:lnTo>
                  <a:lnTo>
                    <a:pt x="743712" y="2820924"/>
                  </a:lnTo>
                  <a:lnTo>
                    <a:pt x="756716" y="2827020"/>
                  </a:lnTo>
                  <a:lnTo>
                    <a:pt x="766470" y="2819400"/>
                  </a:lnTo>
                  <a:close/>
                </a:path>
                <a:path w="2004060" h="3156585">
                  <a:moveTo>
                    <a:pt x="797052" y="337693"/>
                  </a:moveTo>
                  <a:lnTo>
                    <a:pt x="787908" y="329184"/>
                  </a:lnTo>
                  <a:lnTo>
                    <a:pt x="777240" y="334264"/>
                  </a:lnTo>
                  <a:lnTo>
                    <a:pt x="786384" y="342773"/>
                  </a:lnTo>
                  <a:lnTo>
                    <a:pt x="797052" y="337693"/>
                  </a:lnTo>
                  <a:close/>
                </a:path>
                <a:path w="2004060" h="3156585">
                  <a:moveTo>
                    <a:pt x="833628" y="2862072"/>
                  </a:moveTo>
                  <a:lnTo>
                    <a:pt x="822960" y="2855976"/>
                  </a:lnTo>
                  <a:lnTo>
                    <a:pt x="813816" y="2863596"/>
                  </a:lnTo>
                  <a:lnTo>
                    <a:pt x="824484" y="2869692"/>
                  </a:lnTo>
                  <a:lnTo>
                    <a:pt x="833628" y="2862072"/>
                  </a:lnTo>
                  <a:close/>
                </a:path>
                <a:path w="2004060" h="3156585">
                  <a:moveTo>
                    <a:pt x="864108" y="298069"/>
                  </a:moveTo>
                  <a:lnTo>
                    <a:pt x="856488" y="289572"/>
                  </a:lnTo>
                  <a:lnTo>
                    <a:pt x="844296" y="294640"/>
                  </a:lnTo>
                  <a:lnTo>
                    <a:pt x="851916" y="303161"/>
                  </a:lnTo>
                  <a:lnTo>
                    <a:pt x="864108" y="298069"/>
                  </a:lnTo>
                  <a:close/>
                </a:path>
                <a:path w="2004060" h="3156585">
                  <a:moveTo>
                    <a:pt x="903605" y="2901696"/>
                  </a:moveTo>
                  <a:lnTo>
                    <a:pt x="893826" y="2897124"/>
                  </a:lnTo>
                  <a:lnTo>
                    <a:pt x="890651" y="2895600"/>
                  </a:lnTo>
                  <a:lnTo>
                    <a:pt x="880872" y="2903220"/>
                  </a:lnTo>
                  <a:lnTo>
                    <a:pt x="887349" y="2906268"/>
                  </a:lnTo>
                  <a:lnTo>
                    <a:pt x="895477" y="2909316"/>
                  </a:lnTo>
                  <a:lnTo>
                    <a:pt x="903605" y="2901696"/>
                  </a:lnTo>
                  <a:close/>
                </a:path>
                <a:path w="2004060" h="3156585">
                  <a:moveTo>
                    <a:pt x="937260" y="259080"/>
                  </a:moveTo>
                  <a:lnTo>
                    <a:pt x="929640" y="252984"/>
                  </a:lnTo>
                  <a:lnTo>
                    <a:pt x="917448" y="257556"/>
                  </a:lnTo>
                  <a:lnTo>
                    <a:pt x="925068" y="263652"/>
                  </a:lnTo>
                  <a:lnTo>
                    <a:pt x="937260" y="259080"/>
                  </a:lnTo>
                  <a:close/>
                </a:path>
                <a:path w="2004060" h="3156585">
                  <a:moveTo>
                    <a:pt x="976884" y="2936240"/>
                  </a:moveTo>
                  <a:lnTo>
                    <a:pt x="975360" y="2936240"/>
                  </a:lnTo>
                  <a:lnTo>
                    <a:pt x="964692" y="2932176"/>
                  </a:lnTo>
                  <a:lnTo>
                    <a:pt x="957072" y="2938945"/>
                  </a:lnTo>
                  <a:lnTo>
                    <a:pt x="966216" y="2941663"/>
                  </a:lnTo>
                  <a:lnTo>
                    <a:pt x="969264" y="2943009"/>
                  </a:lnTo>
                  <a:lnTo>
                    <a:pt x="976884" y="2936240"/>
                  </a:lnTo>
                  <a:close/>
                </a:path>
                <a:path w="2004060" h="3156585">
                  <a:moveTo>
                    <a:pt x="1010539" y="222504"/>
                  </a:moveTo>
                  <a:lnTo>
                    <a:pt x="1002030" y="216408"/>
                  </a:lnTo>
                  <a:lnTo>
                    <a:pt x="990600" y="220980"/>
                  </a:lnTo>
                  <a:lnTo>
                    <a:pt x="999109" y="227076"/>
                  </a:lnTo>
                  <a:lnTo>
                    <a:pt x="1010539" y="222504"/>
                  </a:lnTo>
                  <a:close/>
                </a:path>
                <a:path w="2004060" h="3156585">
                  <a:moveTo>
                    <a:pt x="1050036" y="2970784"/>
                  </a:moveTo>
                  <a:lnTo>
                    <a:pt x="1037844" y="2965704"/>
                  </a:lnTo>
                  <a:lnTo>
                    <a:pt x="1030224" y="2974175"/>
                  </a:lnTo>
                  <a:lnTo>
                    <a:pt x="1042416" y="2979255"/>
                  </a:lnTo>
                  <a:lnTo>
                    <a:pt x="1050036" y="2970784"/>
                  </a:lnTo>
                  <a:close/>
                </a:path>
                <a:path w="2004060" h="3156585">
                  <a:moveTo>
                    <a:pt x="1086485" y="192024"/>
                  </a:moveTo>
                  <a:lnTo>
                    <a:pt x="1079881" y="182880"/>
                  </a:lnTo>
                  <a:lnTo>
                    <a:pt x="1066800" y="187452"/>
                  </a:lnTo>
                  <a:lnTo>
                    <a:pt x="1073404" y="196596"/>
                  </a:lnTo>
                  <a:lnTo>
                    <a:pt x="1086485" y="192024"/>
                  </a:lnTo>
                  <a:close/>
                </a:path>
                <a:path w="2004060" h="3156585">
                  <a:moveTo>
                    <a:pt x="1129284" y="3003804"/>
                  </a:moveTo>
                  <a:lnTo>
                    <a:pt x="1117092" y="2999232"/>
                  </a:lnTo>
                  <a:lnTo>
                    <a:pt x="1109472" y="3005328"/>
                  </a:lnTo>
                  <a:lnTo>
                    <a:pt x="1121664" y="3009900"/>
                  </a:lnTo>
                  <a:lnTo>
                    <a:pt x="1129284" y="3003804"/>
                  </a:lnTo>
                  <a:close/>
                </a:path>
                <a:path w="2004060" h="3156585">
                  <a:moveTo>
                    <a:pt x="1162685" y="162560"/>
                  </a:moveTo>
                  <a:lnTo>
                    <a:pt x="1157732" y="152400"/>
                  </a:lnTo>
                  <a:lnTo>
                    <a:pt x="1143000" y="155829"/>
                  </a:lnTo>
                  <a:lnTo>
                    <a:pt x="1149604" y="165989"/>
                  </a:lnTo>
                  <a:lnTo>
                    <a:pt x="1162685" y="162560"/>
                  </a:lnTo>
                  <a:close/>
                </a:path>
                <a:path w="2004060" h="3156585">
                  <a:moveTo>
                    <a:pt x="1205484" y="3032760"/>
                  </a:moveTo>
                  <a:lnTo>
                    <a:pt x="1193292" y="3029712"/>
                  </a:lnTo>
                  <a:lnTo>
                    <a:pt x="1188720" y="3037332"/>
                  </a:lnTo>
                  <a:lnTo>
                    <a:pt x="1200899" y="3040380"/>
                  </a:lnTo>
                  <a:lnTo>
                    <a:pt x="1205484" y="3032760"/>
                  </a:lnTo>
                  <a:close/>
                </a:path>
                <a:path w="2004060" h="3156585">
                  <a:moveTo>
                    <a:pt x="1241933" y="132080"/>
                  </a:moveTo>
                  <a:lnTo>
                    <a:pt x="1236980" y="121920"/>
                  </a:lnTo>
                  <a:lnTo>
                    <a:pt x="1227201" y="125349"/>
                  </a:lnTo>
                  <a:lnTo>
                    <a:pt x="1222248" y="125349"/>
                  </a:lnTo>
                  <a:lnTo>
                    <a:pt x="1227201" y="135509"/>
                  </a:lnTo>
                  <a:lnTo>
                    <a:pt x="1233678" y="133731"/>
                  </a:lnTo>
                  <a:lnTo>
                    <a:pt x="1241933" y="132080"/>
                  </a:lnTo>
                  <a:close/>
                </a:path>
                <a:path w="2004060" h="3156585">
                  <a:moveTo>
                    <a:pt x="1284859" y="3057487"/>
                  </a:moveTo>
                  <a:lnTo>
                    <a:pt x="1273556" y="3054096"/>
                  </a:lnTo>
                  <a:lnTo>
                    <a:pt x="1267968" y="3064256"/>
                  </a:lnTo>
                  <a:lnTo>
                    <a:pt x="1279271" y="3067647"/>
                  </a:lnTo>
                  <a:lnTo>
                    <a:pt x="1284859" y="3057487"/>
                  </a:lnTo>
                  <a:close/>
                </a:path>
                <a:path w="2004060" h="3156585">
                  <a:moveTo>
                    <a:pt x="1321181" y="107696"/>
                  </a:moveTo>
                  <a:lnTo>
                    <a:pt x="1316228" y="97536"/>
                  </a:lnTo>
                  <a:lnTo>
                    <a:pt x="1314577" y="99187"/>
                  </a:lnTo>
                  <a:lnTo>
                    <a:pt x="1301496" y="100965"/>
                  </a:lnTo>
                  <a:lnTo>
                    <a:pt x="1308100" y="111125"/>
                  </a:lnTo>
                  <a:lnTo>
                    <a:pt x="1321181" y="107696"/>
                  </a:lnTo>
                  <a:close/>
                </a:path>
                <a:path w="2004060" h="3156585">
                  <a:moveTo>
                    <a:pt x="1369949" y="3081185"/>
                  </a:moveTo>
                  <a:lnTo>
                    <a:pt x="1355217" y="3078480"/>
                  </a:lnTo>
                  <a:lnTo>
                    <a:pt x="1350264" y="3086608"/>
                  </a:lnTo>
                  <a:lnTo>
                    <a:pt x="1364996" y="3089313"/>
                  </a:lnTo>
                  <a:lnTo>
                    <a:pt x="1369949" y="3081185"/>
                  </a:lnTo>
                  <a:close/>
                </a:path>
                <a:path w="2004060" h="3156585">
                  <a:moveTo>
                    <a:pt x="1403477" y="83820"/>
                  </a:moveTo>
                  <a:lnTo>
                    <a:pt x="1400175" y="76200"/>
                  </a:lnTo>
                  <a:lnTo>
                    <a:pt x="1386840" y="79248"/>
                  </a:lnTo>
                  <a:lnTo>
                    <a:pt x="1390142" y="86868"/>
                  </a:lnTo>
                  <a:lnTo>
                    <a:pt x="1403477" y="83820"/>
                  </a:lnTo>
                  <a:close/>
                </a:path>
                <a:path w="2004060" h="3156585">
                  <a:moveTo>
                    <a:pt x="1449324" y="3102864"/>
                  </a:moveTo>
                  <a:lnTo>
                    <a:pt x="1437132" y="3099816"/>
                  </a:lnTo>
                  <a:lnTo>
                    <a:pt x="1432560" y="3107436"/>
                  </a:lnTo>
                  <a:lnTo>
                    <a:pt x="1444752" y="3110484"/>
                  </a:lnTo>
                  <a:lnTo>
                    <a:pt x="1449324" y="3102864"/>
                  </a:lnTo>
                  <a:close/>
                </a:path>
                <a:path w="2004060" h="3156585">
                  <a:moveTo>
                    <a:pt x="1488694" y="64389"/>
                  </a:moveTo>
                  <a:lnTo>
                    <a:pt x="1483360" y="57912"/>
                  </a:lnTo>
                  <a:lnTo>
                    <a:pt x="1469136" y="60579"/>
                  </a:lnTo>
                  <a:lnTo>
                    <a:pt x="1474470" y="65786"/>
                  </a:lnTo>
                  <a:lnTo>
                    <a:pt x="1488694" y="64389"/>
                  </a:lnTo>
                  <a:close/>
                </a:path>
                <a:path w="2004060" h="3156585">
                  <a:moveTo>
                    <a:pt x="1534541" y="3119844"/>
                  </a:moveTo>
                  <a:lnTo>
                    <a:pt x="1521206" y="3118104"/>
                  </a:lnTo>
                  <a:lnTo>
                    <a:pt x="1517904" y="3126816"/>
                  </a:lnTo>
                  <a:lnTo>
                    <a:pt x="1531239" y="3128556"/>
                  </a:lnTo>
                  <a:lnTo>
                    <a:pt x="1534541" y="3119844"/>
                  </a:lnTo>
                  <a:close/>
                </a:path>
                <a:path w="2004060" h="3156585">
                  <a:moveTo>
                    <a:pt x="1571371" y="46101"/>
                  </a:moveTo>
                  <a:lnTo>
                    <a:pt x="1568577" y="39624"/>
                  </a:lnTo>
                  <a:lnTo>
                    <a:pt x="1557528" y="42291"/>
                  </a:lnTo>
                  <a:lnTo>
                    <a:pt x="1560322" y="47498"/>
                  </a:lnTo>
                  <a:lnTo>
                    <a:pt x="1571371" y="46101"/>
                  </a:lnTo>
                  <a:close/>
                </a:path>
                <a:path w="2004060" h="3156585">
                  <a:moveTo>
                    <a:pt x="1620139" y="3135084"/>
                  </a:moveTo>
                  <a:lnTo>
                    <a:pt x="1610233" y="3135084"/>
                  </a:lnTo>
                  <a:lnTo>
                    <a:pt x="1607439" y="3133344"/>
                  </a:lnTo>
                  <a:lnTo>
                    <a:pt x="1603248" y="3142056"/>
                  </a:lnTo>
                  <a:lnTo>
                    <a:pt x="1607439" y="3143796"/>
                  </a:lnTo>
                  <a:lnTo>
                    <a:pt x="1615948" y="3143796"/>
                  </a:lnTo>
                  <a:lnTo>
                    <a:pt x="1620139" y="3135084"/>
                  </a:lnTo>
                  <a:close/>
                </a:path>
                <a:path w="2004060" h="3156585">
                  <a:moveTo>
                    <a:pt x="1656715" y="35052"/>
                  </a:moveTo>
                  <a:lnTo>
                    <a:pt x="1655318" y="27432"/>
                  </a:lnTo>
                  <a:lnTo>
                    <a:pt x="1642872" y="28956"/>
                  </a:lnTo>
                  <a:lnTo>
                    <a:pt x="1644269" y="35052"/>
                  </a:lnTo>
                  <a:lnTo>
                    <a:pt x="1656715" y="35052"/>
                  </a:lnTo>
                  <a:close/>
                </a:path>
                <a:path w="2004060" h="3156585">
                  <a:moveTo>
                    <a:pt x="1705229" y="3147288"/>
                  </a:moveTo>
                  <a:lnTo>
                    <a:pt x="1701927" y="3147288"/>
                  </a:lnTo>
                  <a:lnTo>
                    <a:pt x="1691894" y="3145536"/>
                  </a:lnTo>
                  <a:lnTo>
                    <a:pt x="1688592" y="3154248"/>
                  </a:lnTo>
                  <a:lnTo>
                    <a:pt x="1701927" y="3155988"/>
                  </a:lnTo>
                  <a:lnTo>
                    <a:pt x="1703578" y="3155988"/>
                  </a:lnTo>
                  <a:lnTo>
                    <a:pt x="1705229" y="3147288"/>
                  </a:lnTo>
                  <a:close/>
                </a:path>
                <a:path w="2004060" h="3156585">
                  <a:moveTo>
                    <a:pt x="1742059" y="22860"/>
                  </a:moveTo>
                  <a:lnTo>
                    <a:pt x="1740662" y="15240"/>
                  </a:lnTo>
                  <a:lnTo>
                    <a:pt x="1728216" y="16764"/>
                  </a:lnTo>
                  <a:lnTo>
                    <a:pt x="1729613" y="22860"/>
                  </a:lnTo>
                  <a:lnTo>
                    <a:pt x="1742059" y="22860"/>
                  </a:lnTo>
                  <a:close/>
                </a:path>
                <a:path w="2004060" h="3156585">
                  <a:moveTo>
                    <a:pt x="1829943" y="6096"/>
                  </a:moveTo>
                  <a:lnTo>
                    <a:pt x="1816608" y="6096"/>
                  </a:lnTo>
                  <a:lnTo>
                    <a:pt x="1816608" y="16256"/>
                  </a:lnTo>
                  <a:lnTo>
                    <a:pt x="1829943" y="16256"/>
                  </a:lnTo>
                  <a:lnTo>
                    <a:pt x="1829943" y="6096"/>
                  </a:lnTo>
                  <a:close/>
                </a:path>
                <a:path w="2004060" h="3156585">
                  <a:moveTo>
                    <a:pt x="1915668" y="3048"/>
                  </a:moveTo>
                  <a:lnTo>
                    <a:pt x="1905000" y="3048"/>
                  </a:lnTo>
                  <a:lnTo>
                    <a:pt x="1905000" y="10668"/>
                  </a:lnTo>
                  <a:lnTo>
                    <a:pt x="1915668" y="10668"/>
                  </a:lnTo>
                  <a:lnTo>
                    <a:pt x="1915668" y="3048"/>
                  </a:lnTo>
                  <a:close/>
                </a:path>
                <a:path w="2004060" h="3156585">
                  <a:moveTo>
                    <a:pt x="2003933" y="0"/>
                  </a:moveTo>
                  <a:lnTo>
                    <a:pt x="1990344" y="0"/>
                  </a:lnTo>
                  <a:lnTo>
                    <a:pt x="1990344" y="7620"/>
                  </a:lnTo>
                  <a:lnTo>
                    <a:pt x="2003933" y="7620"/>
                  </a:lnTo>
                  <a:lnTo>
                    <a:pt x="2003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151888" y="3380232"/>
              <a:ext cx="2330450" cy="3095625"/>
            </a:xfrm>
            <a:custGeom>
              <a:avLst/>
              <a:gdLst/>
              <a:ahLst/>
              <a:cxnLst/>
              <a:rect l="l" t="t" r="r" b="b"/>
              <a:pathLst>
                <a:path w="2330450" h="3095625">
                  <a:moveTo>
                    <a:pt x="16637" y="3068040"/>
                  </a:moveTo>
                  <a:lnTo>
                    <a:pt x="13335" y="3068040"/>
                  </a:lnTo>
                  <a:lnTo>
                    <a:pt x="3302" y="3066288"/>
                  </a:lnTo>
                  <a:lnTo>
                    <a:pt x="0" y="3075000"/>
                  </a:lnTo>
                  <a:lnTo>
                    <a:pt x="13335" y="3076740"/>
                  </a:lnTo>
                  <a:lnTo>
                    <a:pt x="14986" y="3076740"/>
                  </a:lnTo>
                  <a:lnTo>
                    <a:pt x="16637" y="3068040"/>
                  </a:lnTo>
                  <a:close/>
                </a:path>
                <a:path w="2330450" h="3095625">
                  <a:moveTo>
                    <a:pt x="102108" y="3076956"/>
                  </a:moveTo>
                  <a:lnTo>
                    <a:pt x="89916" y="3075432"/>
                  </a:lnTo>
                  <a:lnTo>
                    <a:pt x="88392" y="3083052"/>
                  </a:lnTo>
                  <a:lnTo>
                    <a:pt x="100584" y="3083052"/>
                  </a:lnTo>
                  <a:lnTo>
                    <a:pt x="102108" y="3076956"/>
                  </a:lnTo>
                  <a:close/>
                </a:path>
                <a:path w="2330450" h="3095625">
                  <a:moveTo>
                    <a:pt x="190627" y="3084576"/>
                  </a:moveTo>
                  <a:lnTo>
                    <a:pt x="178181" y="3084576"/>
                  </a:lnTo>
                  <a:lnTo>
                    <a:pt x="176784" y="3089452"/>
                  </a:lnTo>
                  <a:lnTo>
                    <a:pt x="189230" y="3089452"/>
                  </a:lnTo>
                  <a:lnTo>
                    <a:pt x="190627" y="3084576"/>
                  </a:lnTo>
                  <a:close/>
                </a:path>
                <a:path w="2330450" h="3095625">
                  <a:moveTo>
                    <a:pt x="275971" y="3087624"/>
                  </a:moveTo>
                  <a:lnTo>
                    <a:pt x="265176" y="3087624"/>
                  </a:lnTo>
                  <a:lnTo>
                    <a:pt x="265176" y="3092196"/>
                  </a:lnTo>
                  <a:lnTo>
                    <a:pt x="275971" y="3092196"/>
                  </a:lnTo>
                  <a:lnTo>
                    <a:pt x="275971" y="3087624"/>
                  </a:lnTo>
                  <a:close/>
                </a:path>
                <a:path w="2330450" h="3095625">
                  <a:moveTo>
                    <a:pt x="364109" y="3087624"/>
                  </a:moveTo>
                  <a:lnTo>
                    <a:pt x="350520" y="3087624"/>
                  </a:lnTo>
                  <a:lnTo>
                    <a:pt x="350520" y="3095244"/>
                  </a:lnTo>
                  <a:lnTo>
                    <a:pt x="364109" y="3095244"/>
                  </a:lnTo>
                  <a:lnTo>
                    <a:pt x="364109" y="3087624"/>
                  </a:lnTo>
                  <a:close/>
                </a:path>
                <a:path w="2330450" h="3095625">
                  <a:moveTo>
                    <a:pt x="452755" y="3084576"/>
                  </a:moveTo>
                  <a:lnTo>
                    <a:pt x="441960" y="3084576"/>
                  </a:lnTo>
                  <a:lnTo>
                    <a:pt x="441960" y="3091891"/>
                  </a:lnTo>
                  <a:lnTo>
                    <a:pt x="452755" y="3091891"/>
                  </a:lnTo>
                  <a:lnTo>
                    <a:pt x="452755" y="3084576"/>
                  </a:lnTo>
                  <a:close/>
                </a:path>
                <a:path w="2330450" h="3095625">
                  <a:moveTo>
                    <a:pt x="541020" y="3087192"/>
                  </a:moveTo>
                  <a:lnTo>
                    <a:pt x="539496" y="3078480"/>
                  </a:lnTo>
                  <a:lnTo>
                    <a:pt x="527304" y="3080220"/>
                  </a:lnTo>
                  <a:lnTo>
                    <a:pt x="527304" y="3088932"/>
                  </a:lnTo>
                  <a:lnTo>
                    <a:pt x="528828" y="3088932"/>
                  </a:lnTo>
                  <a:lnTo>
                    <a:pt x="541020" y="3087192"/>
                  </a:lnTo>
                  <a:close/>
                </a:path>
                <a:path w="2330450" h="3095625">
                  <a:moveTo>
                    <a:pt x="629285" y="3076956"/>
                  </a:moveTo>
                  <a:lnTo>
                    <a:pt x="627634" y="3069348"/>
                  </a:lnTo>
                  <a:lnTo>
                    <a:pt x="622681" y="3069348"/>
                  </a:lnTo>
                  <a:lnTo>
                    <a:pt x="612648" y="3070860"/>
                  </a:lnTo>
                  <a:lnTo>
                    <a:pt x="614299" y="3076956"/>
                  </a:lnTo>
                  <a:lnTo>
                    <a:pt x="629285" y="3076956"/>
                  </a:lnTo>
                  <a:close/>
                </a:path>
                <a:path w="2330450" h="3095625">
                  <a:moveTo>
                    <a:pt x="714502" y="3066288"/>
                  </a:moveTo>
                  <a:lnTo>
                    <a:pt x="712597" y="3060192"/>
                  </a:lnTo>
                  <a:lnTo>
                    <a:pt x="697992" y="3061728"/>
                  </a:lnTo>
                  <a:lnTo>
                    <a:pt x="699770" y="3067812"/>
                  </a:lnTo>
                  <a:lnTo>
                    <a:pt x="714502" y="3066288"/>
                  </a:lnTo>
                  <a:close/>
                </a:path>
                <a:path w="2330450" h="3095625">
                  <a:moveTo>
                    <a:pt x="800100" y="3050616"/>
                  </a:moveTo>
                  <a:lnTo>
                    <a:pt x="795528" y="3041904"/>
                  </a:lnTo>
                  <a:lnTo>
                    <a:pt x="783336" y="3043644"/>
                  </a:lnTo>
                  <a:lnTo>
                    <a:pt x="787908" y="3052356"/>
                  </a:lnTo>
                  <a:lnTo>
                    <a:pt x="800100" y="3050616"/>
                  </a:lnTo>
                  <a:close/>
                </a:path>
                <a:path w="2330450" h="3095625">
                  <a:moveTo>
                    <a:pt x="882523" y="3031236"/>
                  </a:moveTo>
                  <a:lnTo>
                    <a:pt x="879729" y="3023616"/>
                  </a:lnTo>
                  <a:lnTo>
                    <a:pt x="868680" y="3026664"/>
                  </a:lnTo>
                  <a:lnTo>
                    <a:pt x="871474" y="3034284"/>
                  </a:lnTo>
                  <a:lnTo>
                    <a:pt x="882523" y="3031236"/>
                  </a:lnTo>
                  <a:close/>
                </a:path>
                <a:path w="2330450" h="3095625">
                  <a:moveTo>
                    <a:pt x="955421" y="3048"/>
                  </a:moveTo>
                  <a:lnTo>
                    <a:pt x="942340" y="0"/>
                  </a:lnTo>
                  <a:lnTo>
                    <a:pt x="935736" y="7620"/>
                  </a:lnTo>
                  <a:lnTo>
                    <a:pt x="950468" y="10668"/>
                  </a:lnTo>
                  <a:lnTo>
                    <a:pt x="955421" y="3048"/>
                  </a:lnTo>
                  <a:close/>
                </a:path>
                <a:path w="2330450" h="3095625">
                  <a:moveTo>
                    <a:pt x="967740" y="3009900"/>
                  </a:moveTo>
                  <a:lnTo>
                    <a:pt x="963168" y="3002280"/>
                  </a:lnTo>
                  <a:lnTo>
                    <a:pt x="950976" y="3005328"/>
                  </a:lnTo>
                  <a:lnTo>
                    <a:pt x="955548" y="3012948"/>
                  </a:lnTo>
                  <a:lnTo>
                    <a:pt x="967740" y="3009900"/>
                  </a:lnTo>
                  <a:close/>
                </a:path>
                <a:path w="2330450" h="3095625">
                  <a:moveTo>
                    <a:pt x="1037717" y="27051"/>
                  </a:moveTo>
                  <a:lnTo>
                    <a:pt x="1022985" y="24384"/>
                  </a:lnTo>
                  <a:lnTo>
                    <a:pt x="1018032" y="31115"/>
                  </a:lnTo>
                  <a:lnTo>
                    <a:pt x="1031113" y="35179"/>
                  </a:lnTo>
                  <a:lnTo>
                    <a:pt x="1037717" y="27051"/>
                  </a:lnTo>
                  <a:close/>
                </a:path>
                <a:path w="2330450" h="3095625">
                  <a:moveTo>
                    <a:pt x="1050036" y="2988056"/>
                  </a:moveTo>
                  <a:lnTo>
                    <a:pt x="1045464" y="2977896"/>
                  </a:lnTo>
                  <a:lnTo>
                    <a:pt x="1033272" y="2981287"/>
                  </a:lnTo>
                  <a:lnTo>
                    <a:pt x="1037844" y="2991447"/>
                  </a:lnTo>
                  <a:lnTo>
                    <a:pt x="1050036" y="2988056"/>
                  </a:lnTo>
                  <a:close/>
                </a:path>
                <a:path w="2330450" h="3095625">
                  <a:moveTo>
                    <a:pt x="1117219" y="53848"/>
                  </a:moveTo>
                  <a:lnTo>
                    <a:pt x="1105903" y="48768"/>
                  </a:lnTo>
                  <a:lnTo>
                    <a:pt x="1100315" y="57277"/>
                  </a:lnTo>
                  <a:lnTo>
                    <a:pt x="1111631" y="62357"/>
                  </a:lnTo>
                  <a:lnTo>
                    <a:pt x="1117219" y="53848"/>
                  </a:lnTo>
                  <a:close/>
                </a:path>
                <a:path w="2330450" h="3095625">
                  <a:moveTo>
                    <a:pt x="1132192" y="2961640"/>
                  </a:moveTo>
                  <a:lnTo>
                    <a:pt x="1125601" y="2953512"/>
                  </a:lnTo>
                  <a:lnTo>
                    <a:pt x="1112520" y="2957576"/>
                  </a:lnTo>
                  <a:lnTo>
                    <a:pt x="1119124" y="2964345"/>
                  </a:lnTo>
                  <a:lnTo>
                    <a:pt x="1132192" y="2961640"/>
                  </a:lnTo>
                  <a:close/>
                </a:path>
                <a:path w="2330450" h="3095625">
                  <a:moveTo>
                    <a:pt x="1196467" y="79629"/>
                  </a:moveTo>
                  <a:lnTo>
                    <a:pt x="1189482" y="77851"/>
                  </a:lnTo>
                  <a:lnTo>
                    <a:pt x="1183767" y="76200"/>
                  </a:lnTo>
                  <a:lnTo>
                    <a:pt x="1179576" y="84709"/>
                  </a:lnTo>
                  <a:lnTo>
                    <a:pt x="1183767" y="86360"/>
                  </a:lnTo>
                  <a:lnTo>
                    <a:pt x="1189482" y="89789"/>
                  </a:lnTo>
                  <a:lnTo>
                    <a:pt x="1196467" y="79629"/>
                  </a:lnTo>
                  <a:close/>
                </a:path>
                <a:path w="2330450" h="3095625">
                  <a:moveTo>
                    <a:pt x="1211453" y="2931503"/>
                  </a:moveTo>
                  <a:lnTo>
                    <a:pt x="1204849" y="2923032"/>
                  </a:lnTo>
                  <a:lnTo>
                    <a:pt x="1191768" y="2928112"/>
                  </a:lnTo>
                  <a:lnTo>
                    <a:pt x="1198372" y="2936583"/>
                  </a:lnTo>
                  <a:lnTo>
                    <a:pt x="1211453" y="2931503"/>
                  </a:lnTo>
                  <a:close/>
                </a:path>
                <a:path w="2330450" h="3095625">
                  <a:moveTo>
                    <a:pt x="1275588" y="111760"/>
                  </a:moveTo>
                  <a:lnTo>
                    <a:pt x="1263396" y="106680"/>
                  </a:lnTo>
                  <a:lnTo>
                    <a:pt x="1255776" y="116840"/>
                  </a:lnTo>
                  <a:lnTo>
                    <a:pt x="1267968" y="120269"/>
                  </a:lnTo>
                  <a:lnTo>
                    <a:pt x="1275588" y="111760"/>
                  </a:lnTo>
                  <a:close/>
                </a:path>
                <a:path w="2330450" h="3095625">
                  <a:moveTo>
                    <a:pt x="1287653" y="2900172"/>
                  </a:moveTo>
                  <a:lnTo>
                    <a:pt x="1279398" y="2892552"/>
                  </a:lnTo>
                  <a:lnTo>
                    <a:pt x="1271270" y="2895600"/>
                  </a:lnTo>
                  <a:lnTo>
                    <a:pt x="1267968" y="2897124"/>
                  </a:lnTo>
                  <a:lnTo>
                    <a:pt x="1274572" y="2906268"/>
                  </a:lnTo>
                  <a:lnTo>
                    <a:pt x="1279398" y="2904744"/>
                  </a:lnTo>
                  <a:lnTo>
                    <a:pt x="1287653" y="2900172"/>
                  </a:lnTo>
                  <a:close/>
                </a:path>
                <a:path w="2330450" h="3095625">
                  <a:moveTo>
                    <a:pt x="1348867" y="147320"/>
                  </a:moveTo>
                  <a:lnTo>
                    <a:pt x="1338961" y="143256"/>
                  </a:lnTo>
                  <a:lnTo>
                    <a:pt x="1331976" y="149999"/>
                  </a:lnTo>
                  <a:lnTo>
                    <a:pt x="1341882" y="154063"/>
                  </a:lnTo>
                  <a:lnTo>
                    <a:pt x="1348867" y="147320"/>
                  </a:lnTo>
                  <a:close/>
                </a:path>
                <a:path w="2330450" h="3095625">
                  <a:moveTo>
                    <a:pt x="1363726" y="2865120"/>
                  </a:moveTo>
                  <a:lnTo>
                    <a:pt x="1355090" y="2855976"/>
                  </a:lnTo>
                  <a:lnTo>
                    <a:pt x="1351534" y="2857804"/>
                  </a:lnTo>
                  <a:lnTo>
                    <a:pt x="1341120" y="2861462"/>
                  </a:lnTo>
                  <a:lnTo>
                    <a:pt x="1349883" y="2872435"/>
                  </a:lnTo>
                  <a:lnTo>
                    <a:pt x="1362075" y="2866948"/>
                  </a:lnTo>
                  <a:lnTo>
                    <a:pt x="1363726" y="2865120"/>
                  </a:lnTo>
                  <a:close/>
                </a:path>
                <a:path w="2330450" h="3095625">
                  <a:moveTo>
                    <a:pt x="1422019" y="181876"/>
                  </a:moveTo>
                  <a:lnTo>
                    <a:pt x="1412113" y="176784"/>
                  </a:lnTo>
                  <a:lnTo>
                    <a:pt x="1405128" y="185293"/>
                  </a:lnTo>
                  <a:lnTo>
                    <a:pt x="1415034" y="190373"/>
                  </a:lnTo>
                  <a:lnTo>
                    <a:pt x="1422019" y="181876"/>
                  </a:lnTo>
                  <a:close/>
                </a:path>
                <a:path w="2330450" h="3095625">
                  <a:moveTo>
                    <a:pt x="1436878" y="2830919"/>
                  </a:moveTo>
                  <a:lnTo>
                    <a:pt x="1428242" y="2822448"/>
                  </a:lnTo>
                  <a:lnTo>
                    <a:pt x="1414272" y="2827528"/>
                  </a:lnTo>
                  <a:lnTo>
                    <a:pt x="1423035" y="2835999"/>
                  </a:lnTo>
                  <a:lnTo>
                    <a:pt x="1436878" y="2830919"/>
                  </a:lnTo>
                  <a:close/>
                </a:path>
                <a:path w="2330450" h="3095625">
                  <a:moveTo>
                    <a:pt x="1495044" y="222504"/>
                  </a:moveTo>
                  <a:lnTo>
                    <a:pt x="1484376" y="216408"/>
                  </a:lnTo>
                  <a:lnTo>
                    <a:pt x="1475232" y="224028"/>
                  </a:lnTo>
                  <a:lnTo>
                    <a:pt x="1485900" y="230124"/>
                  </a:lnTo>
                  <a:lnTo>
                    <a:pt x="1495044" y="222504"/>
                  </a:lnTo>
                  <a:close/>
                </a:path>
                <a:path w="2330450" h="3095625">
                  <a:moveTo>
                    <a:pt x="1506982" y="2791295"/>
                  </a:moveTo>
                  <a:lnTo>
                    <a:pt x="1498346" y="2782824"/>
                  </a:lnTo>
                  <a:lnTo>
                    <a:pt x="1484376" y="2787904"/>
                  </a:lnTo>
                  <a:lnTo>
                    <a:pt x="1493139" y="2796375"/>
                  </a:lnTo>
                  <a:lnTo>
                    <a:pt x="1506982" y="2791295"/>
                  </a:lnTo>
                  <a:close/>
                </a:path>
                <a:path w="2330450" h="3095625">
                  <a:moveTo>
                    <a:pt x="1565021" y="262128"/>
                  </a:moveTo>
                  <a:lnTo>
                    <a:pt x="1552067" y="256032"/>
                  </a:lnTo>
                  <a:lnTo>
                    <a:pt x="1542288" y="263652"/>
                  </a:lnTo>
                  <a:lnTo>
                    <a:pt x="1553718" y="269748"/>
                  </a:lnTo>
                  <a:lnTo>
                    <a:pt x="1565021" y="262128"/>
                  </a:lnTo>
                  <a:close/>
                </a:path>
                <a:path w="2330450" h="3095625">
                  <a:moveTo>
                    <a:pt x="1574292" y="2748623"/>
                  </a:moveTo>
                  <a:lnTo>
                    <a:pt x="1565148" y="2740152"/>
                  </a:lnTo>
                  <a:lnTo>
                    <a:pt x="1554480" y="2745232"/>
                  </a:lnTo>
                  <a:lnTo>
                    <a:pt x="1563624" y="2753703"/>
                  </a:lnTo>
                  <a:lnTo>
                    <a:pt x="1574292" y="2748623"/>
                  </a:lnTo>
                  <a:close/>
                </a:path>
                <a:path w="2330450" h="3095625">
                  <a:moveTo>
                    <a:pt x="1629156" y="305435"/>
                  </a:moveTo>
                  <a:lnTo>
                    <a:pt x="1618488" y="298704"/>
                  </a:lnTo>
                  <a:lnTo>
                    <a:pt x="1609344" y="305435"/>
                  </a:lnTo>
                  <a:lnTo>
                    <a:pt x="1620012" y="312293"/>
                  </a:lnTo>
                  <a:lnTo>
                    <a:pt x="1629156" y="305435"/>
                  </a:lnTo>
                  <a:close/>
                </a:path>
                <a:path w="2330450" h="3095625">
                  <a:moveTo>
                    <a:pt x="1641348" y="2705100"/>
                  </a:moveTo>
                  <a:lnTo>
                    <a:pt x="1632204" y="2697480"/>
                  </a:lnTo>
                  <a:lnTo>
                    <a:pt x="1621536" y="2703576"/>
                  </a:lnTo>
                  <a:lnTo>
                    <a:pt x="1630680" y="2711196"/>
                  </a:lnTo>
                  <a:lnTo>
                    <a:pt x="1641348" y="2705100"/>
                  </a:lnTo>
                  <a:close/>
                </a:path>
                <a:path w="2330450" h="3095625">
                  <a:moveTo>
                    <a:pt x="1695958" y="352044"/>
                  </a:moveTo>
                  <a:lnTo>
                    <a:pt x="1683766" y="344424"/>
                  </a:lnTo>
                  <a:lnTo>
                    <a:pt x="1673352" y="352044"/>
                  </a:lnTo>
                  <a:lnTo>
                    <a:pt x="1683766" y="357759"/>
                  </a:lnTo>
                  <a:lnTo>
                    <a:pt x="1695958" y="352044"/>
                  </a:lnTo>
                  <a:close/>
                </a:path>
                <a:path w="2330450" h="3095625">
                  <a:moveTo>
                    <a:pt x="1705229" y="2658529"/>
                  </a:moveTo>
                  <a:lnTo>
                    <a:pt x="1695450" y="2651760"/>
                  </a:lnTo>
                  <a:lnTo>
                    <a:pt x="1685544" y="2658529"/>
                  </a:lnTo>
                  <a:lnTo>
                    <a:pt x="1695450" y="2665311"/>
                  </a:lnTo>
                  <a:lnTo>
                    <a:pt x="1705229" y="2658529"/>
                  </a:lnTo>
                  <a:close/>
                </a:path>
                <a:path w="2330450" h="3095625">
                  <a:moveTo>
                    <a:pt x="1757045" y="398653"/>
                  </a:moveTo>
                  <a:lnTo>
                    <a:pt x="1747266" y="393192"/>
                  </a:lnTo>
                  <a:lnTo>
                    <a:pt x="1734312" y="398653"/>
                  </a:lnTo>
                  <a:lnTo>
                    <a:pt x="1744091" y="403987"/>
                  </a:lnTo>
                  <a:lnTo>
                    <a:pt x="1757045" y="398653"/>
                  </a:lnTo>
                  <a:close/>
                </a:path>
                <a:path w="2330450" h="3095625">
                  <a:moveTo>
                    <a:pt x="1766316" y="2612809"/>
                  </a:moveTo>
                  <a:lnTo>
                    <a:pt x="1755648" y="2606040"/>
                  </a:lnTo>
                  <a:lnTo>
                    <a:pt x="1746504" y="2612809"/>
                  </a:lnTo>
                  <a:lnTo>
                    <a:pt x="1755648" y="2619591"/>
                  </a:lnTo>
                  <a:lnTo>
                    <a:pt x="1766316" y="2612809"/>
                  </a:lnTo>
                  <a:close/>
                </a:path>
                <a:path w="2330450" h="3095625">
                  <a:moveTo>
                    <a:pt x="1814957" y="447421"/>
                  </a:moveTo>
                  <a:lnTo>
                    <a:pt x="1808480" y="443357"/>
                  </a:lnTo>
                  <a:lnTo>
                    <a:pt x="1805178" y="441960"/>
                  </a:lnTo>
                  <a:lnTo>
                    <a:pt x="1792224" y="447421"/>
                  </a:lnTo>
                  <a:lnTo>
                    <a:pt x="1795526" y="448691"/>
                  </a:lnTo>
                  <a:lnTo>
                    <a:pt x="1802003" y="452755"/>
                  </a:lnTo>
                  <a:lnTo>
                    <a:pt x="1814957" y="447421"/>
                  </a:lnTo>
                  <a:close/>
                </a:path>
                <a:path w="2330450" h="3095625">
                  <a:moveTo>
                    <a:pt x="1824101" y="2564041"/>
                  </a:moveTo>
                  <a:lnTo>
                    <a:pt x="1811147" y="2557272"/>
                  </a:lnTo>
                  <a:lnTo>
                    <a:pt x="1801368" y="2564041"/>
                  </a:lnTo>
                  <a:lnTo>
                    <a:pt x="1814322" y="2570823"/>
                  </a:lnTo>
                  <a:lnTo>
                    <a:pt x="1824101" y="2564041"/>
                  </a:lnTo>
                  <a:close/>
                </a:path>
                <a:path w="2330450" h="3095625">
                  <a:moveTo>
                    <a:pt x="1870075" y="498348"/>
                  </a:moveTo>
                  <a:lnTo>
                    <a:pt x="1868678" y="498348"/>
                  </a:lnTo>
                  <a:lnTo>
                    <a:pt x="1861566" y="490728"/>
                  </a:lnTo>
                  <a:lnTo>
                    <a:pt x="1850136" y="496824"/>
                  </a:lnTo>
                  <a:lnTo>
                    <a:pt x="1858645" y="504444"/>
                  </a:lnTo>
                  <a:lnTo>
                    <a:pt x="1870075" y="498348"/>
                  </a:lnTo>
                  <a:close/>
                </a:path>
                <a:path w="2330450" h="3095625">
                  <a:moveTo>
                    <a:pt x="1878965" y="2511552"/>
                  </a:moveTo>
                  <a:lnTo>
                    <a:pt x="1866011" y="2505456"/>
                  </a:lnTo>
                  <a:lnTo>
                    <a:pt x="1859534" y="2511552"/>
                  </a:lnTo>
                  <a:lnTo>
                    <a:pt x="1856232" y="2513076"/>
                  </a:lnTo>
                  <a:lnTo>
                    <a:pt x="1869186" y="2519172"/>
                  </a:lnTo>
                  <a:lnTo>
                    <a:pt x="1872488" y="2517648"/>
                  </a:lnTo>
                  <a:lnTo>
                    <a:pt x="1878965" y="2511552"/>
                  </a:lnTo>
                  <a:close/>
                </a:path>
                <a:path w="2330450" h="3095625">
                  <a:moveTo>
                    <a:pt x="1924558" y="551688"/>
                  </a:moveTo>
                  <a:lnTo>
                    <a:pt x="1915922" y="545592"/>
                  </a:lnTo>
                  <a:lnTo>
                    <a:pt x="1901952" y="550164"/>
                  </a:lnTo>
                  <a:lnTo>
                    <a:pt x="1910715" y="556260"/>
                  </a:lnTo>
                  <a:lnTo>
                    <a:pt x="1924558" y="551688"/>
                  </a:lnTo>
                  <a:close/>
                </a:path>
                <a:path w="2330450" h="3095625">
                  <a:moveTo>
                    <a:pt x="1933702" y="2459736"/>
                  </a:moveTo>
                  <a:lnTo>
                    <a:pt x="1920113" y="2453640"/>
                  </a:lnTo>
                  <a:lnTo>
                    <a:pt x="1918335" y="2455164"/>
                  </a:lnTo>
                  <a:lnTo>
                    <a:pt x="1908048" y="2461260"/>
                  </a:lnTo>
                  <a:lnTo>
                    <a:pt x="1921764" y="2467356"/>
                  </a:lnTo>
                  <a:lnTo>
                    <a:pt x="1932051" y="2461260"/>
                  </a:lnTo>
                  <a:lnTo>
                    <a:pt x="1933702" y="2459736"/>
                  </a:lnTo>
                  <a:close/>
                </a:path>
                <a:path w="2330450" h="3095625">
                  <a:moveTo>
                    <a:pt x="1973453" y="605917"/>
                  </a:moveTo>
                  <a:lnTo>
                    <a:pt x="1965198" y="597408"/>
                  </a:lnTo>
                  <a:lnTo>
                    <a:pt x="1953768" y="602488"/>
                  </a:lnTo>
                  <a:lnTo>
                    <a:pt x="1962023" y="610997"/>
                  </a:lnTo>
                  <a:lnTo>
                    <a:pt x="1973453" y="605917"/>
                  </a:lnTo>
                  <a:close/>
                </a:path>
                <a:path w="2330450" h="3095625">
                  <a:moveTo>
                    <a:pt x="1979676" y="2403856"/>
                  </a:moveTo>
                  <a:lnTo>
                    <a:pt x="1967484" y="2398776"/>
                  </a:lnTo>
                  <a:lnTo>
                    <a:pt x="1959864" y="2407247"/>
                  </a:lnTo>
                  <a:lnTo>
                    <a:pt x="1972056" y="2412327"/>
                  </a:lnTo>
                  <a:lnTo>
                    <a:pt x="1979676" y="2403856"/>
                  </a:lnTo>
                  <a:close/>
                </a:path>
                <a:path w="2330450" h="3095625">
                  <a:moveTo>
                    <a:pt x="2019300" y="660781"/>
                  </a:moveTo>
                  <a:lnTo>
                    <a:pt x="2013204" y="652272"/>
                  </a:lnTo>
                  <a:lnTo>
                    <a:pt x="2002536" y="657352"/>
                  </a:lnTo>
                  <a:lnTo>
                    <a:pt x="2008632" y="665861"/>
                  </a:lnTo>
                  <a:lnTo>
                    <a:pt x="2019300" y="660781"/>
                  </a:lnTo>
                  <a:close/>
                </a:path>
                <a:path w="2330450" h="3095625">
                  <a:moveTo>
                    <a:pt x="2025396" y="2347976"/>
                  </a:moveTo>
                  <a:lnTo>
                    <a:pt x="2013204" y="2343912"/>
                  </a:lnTo>
                  <a:lnTo>
                    <a:pt x="2005584" y="2350681"/>
                  </a:lnTo>
                  <a:lnTo>
                    <a:pt x="2017776" y="2354745"/>
                  </a:lnTo>
                  <a:lnTo>
                    <a:pt x="2025396" y="2347976"/>
                  </a:lnTo>
                  <a:close/>
                </a:path>
                <a:path w="2330450" h="3095625">
                  <a:moveTo>
                    <a:pt x="2064893" y="717804"/>
                  </a:moveTo>
                  <a:lnTo>
                    <a:pt x="2056765" y="710184"/>
                  </a:lnTo>
                  <a:lnTo>
                    <a:pt x="2042160" y="713232"/>
                  </a:lnTo>
                  <a:lnTo>
                    <a:pt x="2050288" y="720852"/>
                  </a:lnTo>
                  <a:lnTo>
                    <a:pt x="2064893" y="717804"/>
                  </a:lnTo>
                  <a:close/>
                </a:path>
                <a:path w="2330450" h="3095625">
                  <a:moveTo>
                    <a:pt x="2068068" y="2291080"/>
                  </a:moveTo>
                  <a:lnTo>
                    <a:pt x="2057400" y="2286000"/>
                  </a:lnTo>
                  <a:lnTo>
                    <a:pt x="2051304" y="2294471"/>
                  </a:lnTo>
                  <a:lnTo>
                    <a:pt x="2061972" y="2299551"/>
                  </a:lnTo>
                  <a:lnTo>
                    <a:pt x="2068068" y="2291080"/>
                  </a:lnTo>
                  <a:close/>
                </a:path>
                <a:path w="2330450" h="3095625">
                  <a:moveTo>
                    <a:pt x="2104517" y="777621"/>
                  </a:moveTo>
                  <a:lnTo>
                    <a:pt x="2099564" y="768096"/>
                  </a:lnTo>
                  <a:lnTo>
                    <a:pt x="2084832" y="771906"/>
                  </a:lnTo>
                  <a:lnTo>
                    <a:pt x="2089785" y="781431"/>
                  </a:lnTo>
                  <a:lnTo>
                    <a:pt x="2104517" y="777621"/>
                  </a:lnTo>
                  <a:close/>
                </a:path>
                <a:path w="2330450" h="3095625">
                  <a:moveTo>
                    <a:pt x="2107819" y="2231136"/>
                  </a:moveTo>
                  <a:lnTo>
                    <a:pt x="2095119" y="2228088"/>
                  </a:lnTo>
                  <a:lnTo>
                    <a:pt x="2090928" y="2235708"/>
                  </a:lnTo>
                  <a:lnTo>
                    <a:pt x="2103628" y="2238756"/>
                  </a:lnTo>
                  <a:lnTo>
                    <a:pt x="2107819" y="2231136"/>
                  </a:lnTo>
                  <a:close/>
                </a:path>
                <a:path w="2330450" h="3095625">
                  <a:moveTo>
                    <a:pt x="2141347" y="837184"/>
                  </a:moveTo>
                  <a:lnTo>
                    <a:pt x="2137156" y="829056"/>
                  </a:lnTo>
                  <a:lnTo>
                    <a:pt x="2124456" y="831723"/>
                  </a:lnTo>
                  <a:lnTo>
                    <a:pt x="2128647" y="839851"/>
                  </a:lnTo>
                  <a:lnTo>
                    <a:pt x="2141347" y="837184"/>
                  </a:lnTo>
                  <a:close/>
                </a:path>
                <a:path w="2330450" h="3095625">
                  <a:moveTo>
                    <a:pt x="2147189" y="2172208"/>
                  </a:moveTo>
                  <a:lnTo>
                    <a:pt x="2132457" y="2167128"/>
                  </a:lnTo>
                  <a:lnTo>
                    <a:pt x="2127504" y="2175637"/>
                  </a:lnTo>
                  <a:lnTo>
                    <a:pt x="2142236" y="2180717"/>
                  </a:lnTo>
                  <a:lnTo>
                    <a:pt x="2147189" y="2172208"/>
                  </a:lnTo>
                  <a:close/>
                </a:path>
                <a:path w="2330450" h="3095625">
                  <a:moveTo>
                    <a:pt x="2174748" y="897636"/>
                  </a:moveTo>
                  <a:lnTo>
                    <a:pt x="2173224" y="893064"/>
                  </a:lnTo>
                  <a:lnTo>
                    <a:pt x="2170176" y="890016"/>
                  </a:lnTo>
                  <a:lnTo>
                    <a:pt x="2157984" y="893064"/>
                  </a:lnTo>
                  <a:lnTo>
                    <a:pt x="2159508" y="896112"/>
                  </a:lnTo>
                  <a:lnTo>
                    <a:pt x="2162556" y="900684"/>
                  </a:lnTo>
                  <a:lnTo>
                    <a:pt x="2174748" y="897636"/>
                  </a:lnTo>
                  <a:close/>
                </a:path>
                <a:path w="2330450" h="3095625">
                  <a:moveTo>
                    <a:pt x="2180844" y="2111883"/>
                  </a:moveTo>
                  <a:lnTo>
                    <a:pt x="2168652" y="2109216"/>
                  </a:lnTo>
                  <a:lnTo>
                    <a:pt x="2164080" y="2115947"/>
                  </a:lnTo>
                  <a:lnTo>
                    <a:pt x="2176272" y="2120011"/>
                  </a:lnTo>
                  <a:lnTo>
                    <a:pt x="2180844" y="2111883"/>
                  </a:lnTo>
                  <a:close/>
                </a:path>
                <a:path w="2330450" h="3095625">
                  <a:moveTo>
                    <a:pt x="2208149" y="958596"/>
                  </a:moveTo>
                  <a:lnTo>
                    <a:pt x="2203196" y="950976"/>
                  </a:lnTo>
                  <a:lnTo>
                    <a:pt x="2188464" y="954024"/>
                  </a:lnTo>
                  <a:lnTo>
                    <a:pt x="2193417" y="961644"/>
                  </a:lnTo>
                  <a:lnTo>
                    <a:pt x="2208149" y="958596"/>
                  </a:lnTo>
                  <a:close/>
                </a:path>
                <a:path w="2330450" h="3095625">
                  <a:moveTo>
                    <a:pt x="2211451" y="2051304"/>
                  </a:moveTo>
                  <a:lnTo>
                    <a:pt x="2198751" y="2048256"/>
                  </a:lnTo>
                  <a:lnTo>
                    <a:pt x="2197354" y="2052828"/>
                  </a:lnTo>
                  <a:lnTo>
                    <a:pt x="2194560" y="2055876"/>
                  </a:lnTo>
                  <a:lnTo>
                    <a:pt x="2207260" y="2058924"/>
                  </a:lnTo>
                  <a:lnTo>
                    <a:pt x="2210054" y="2054352"/>
                  </a:lnTo>
                  <a:lnTo>
                    <a:pt x="2211451" y="2051304"/>
                  </a:lnTo>
                  <a:close/>
                </a:path>
                <a:path w="2330450" h="3095625">
                  <a:moveTo>
                    <a:pt x="2235581" y="1021461"/>
                  </a:moveTo>
                  <a:lnTo>
                    <a:pt x="2232279" y="1014984"/>
                  </a:lnTo>
                  <a:lnTo>
                    <a:pt x="2218944" y="1016254"/>
                  </a:lnTo>
                  <a:lnTo>
                    <a:pt x="2222246" y="1022858"/>
                  </a:lnTo>
                  <a:lnTo>
                    <a:pt x="2235581" y="1021461"/>
                  </a:lnTo>
                  <a:close/>
                </a:path>
                <a:path w="2330450" h="3095625">
                  <a:moveTo>
                    <a:pt x="2238502" y="1987296"/>
                  </a:moveTo>
                  <a:lnTo>
                    <a:pt x="2224278" y="1984248"/>
                  </a:lnTo>
                  <a:lnTo>
                    <a:pt x="2218944" y="1991868"/>
                  </a:lnTo>
                  <a:lnTo>
                    <a:pt x="2233168" y="1994916"/>
                  </a:lnTo>
                  <a:lnTo>
                    <a:pt x="2238502" y="1987296"/>
                  </a:lnTo>
                  <a:close/>
                </a:path>
                <a:path w="2330450" h="3095625">
                  <a:moveTo>
                    <a:pt x="2257044" y="1085469"/>
                  </a:moveTo>
                  <a:lnTo>
                    <a:pt x="2252472" y="1078992"/>
                  </a:lnTo>
                  <a:lnTo>
                    <a:pt x="2240280" y="1080262"/>
                  </a:lnTo>
                  <a:lnTo>
                    <a:pt x="2244852" y="1086866"/>
                  </a:lnTo>
                  <a:lnTo>
                    <a:pt x="2257044" y="1085469"/>
                  </a:lnTo>
                  <a:close/>
                </a:path>
                <a:path w="2330450" h="3095625">
                  <a:moveTo>
                    <a:pt x="2260092" y="1924558"/>
                  </a:moveTo>
                  <a:lnTo>
                    <a:pt x="2247900" y="1923288"/>
                  </a:lnTo>
                  <a:lnTo>
                    <a:pt x="2243328" y="1929765"/>
                  </a:lnTo>
                  <a:lnTo>
                    <a:pt x="2255520" y="1931162"/>
                  </a:lnTo>
                  <a:lnTo>
                    <a:pt x="2260092" y="1924558"/>
                  </a:lnTo>
                  <a:close/>
                </a:path>
                <a:path w="2330450" h="3095625">
                  <a:moveTo>
                    <a:pt x="2278253" y="1147572"/>
                  </a:moveTo>
                  <a:lnTo>
                    <a:pt x="2274951" y="1139952"/>
                  </a:lnTo>
                  <a:lnTo>
                    <a:pt x="2261616" y="1141476"/>
                  </a:lnTo>
                  <a:lnTo>
                    <a:pt x="2264918" y="1147572"/>
                  </a:lnTo>
                  <a:lnTo>
                    <a:pt x="2278253" y="1147572"/>
                  </a:lnTo>
                  <a:close/>
                </a:path>
                <a:path w="2330450" h="3095625">
                  <a:moveTo>
                    <a:pt x="2281301" y="1859280"/>
                  </a:moveTo>
                  <a:lnTo>
                    <a:pt x="2267966" y="1856232"/>
                  </a:lnTo>
                  <a:lnTo>
                    <a:pt x="2264664" y="1863852"/>
                  </a:lnTo>
                  <a:lnTo>
                    <a:pt x="2277999" y="1866900"/>
                  </a:lnTo>
                  <a:lnTo>
                    <a:pt x="2281301" y="1859280"/>
                  </a:lnTo>
                  <a:close/>
                </a:path>
                <a:path w="2330450" h="3095625">
                  <a:moveTo>
                    <a:pt x="2296541" y="1214374"/>
                  </a:moveTo>
                  <a:lnTo>
                    <a:pt x="2293239" y="1203960"/>
                  </a:lnTo>
                  <a:lnTo>
                    <a:pt x="2279904" y="1205738"/>
                  </a:lnTo>
                  <a:lnTo>
                    <a:pt x="2283206" y="1214374"/>
                  </a:lnTo>
                  <a:lnTo>
                    <a:pt x="2296541" y="1214374"/>
                  </a:lnTo>
                  <a:close/>
                </a:path>
                <a:path w="2330450" h="3095625">
                  <a:moveTo>
                    <a:pt x="2296668" y="1794002"/>
                  </a:moveTo>
                  <a:lnTo>
                    <a:pt x="2284476" y="1792224"/>
                  </a:lnTo>
                  <a:lnTo>
                    <a:pt x="2282952" y="1800987"/>
                  </a:lnTo>
                  <a:lnTo>
                    <a:pt x="2295144" y="1802638"/>
                  </a:lnTo>
                  <a:lnTo>
                    <a:pt x="2296668" y="1794002"/>
                  </a:lnTo>
                  <a:close/>
                </a:path>
                <a:path w="2330450" h="3095625">
                  <a:moveTo>
                    <a:pt x="2308733" y="1729994"/>
                  </a:moveTo>
                  <a:lnTo>
                    <a:pt x="2296795" y="1728216"/>
                  </a:lnTo>
                  <a:lnTo>
                    <a:pt x="2295144" y="1736979"/>
                  </a:lnTo>
                  <a:lnTo>
                    <a:pt x="2306955" y="1738630"/>
                  </a:lnTo>
                  <a:lnTo>
                    <a:pt x="2308733" y="1729994"/>
                  </a:lnTo>
                  <a:close/>
                </a:path>
                <a:path w="2330450" h="3095625">
                  <a:moveTo>
                    <a:pt x="2308733" y="1277493"/>
                  </a:moveTo>
                  <a:lnTo>
                    <a:pt x="2306955" y="1272286"/>
                  </a:lnTo>
                  <a:lnTo>
                    <a:pt x="2306955" y="1271016"/>
                  </a:lnTo>
                  <a:lnTo>
                    <a:pt x="2295144" y="1272286"/>
                  </a:lnTo>
                  <a:lnTo>
                    <a:pt x="2295144" y="1273683"/>
                  </a:lnTo>
                  <a:lnTo>
                    <a:pt x="2296795" y="1278890"/>
                  </a:lnTo>
                  <a:lnTo>
                    <a:pt x="2308733" y="1277493"/>
                  </a:lnTo>
                  <a:close/>
                </a:path>
                <a:path w="2330450" h="3095625">
                  <a:moveTo>
                    <a:pt x="2320925" y="1664208"/>
                  </a:moveTo>
                  <a:lnTo>
                    <a:pt x="2308987" y="1664208"/>
                  </a:lnTo>
                  <a:lnTo>
                    <a:pt x="2308987" y="1668780"/>
                  </a:lnTo>
                  <a:lnTo>
                    <a:pt x="2307336" y="1671828"/>
                  </a:lnTo>
                  <a:lnTo>
                    <a:pt x="2319147" y="1671828"/>
                  </a:lnTo>
                  <a:lnTo>
                    <a:pt x="2320925" y="1670304"/>
                  </a:lnTo>
                  <a:lnTo>
                    <a:pt x="2320925" y="1664208"/>
                  </a:lnTo>
                  <a:close/>
                </a:path>
                <a:path w="2330450" h="3095625">
                  <a:moveTo>
                    <a:pt x="2320925" y="1345438"/>
                  </a:moveTo>
                  <a:lnTo>
                    <a:pt x="2319147" y="1335024"/>
                  </a:lnTo>
                  <a:lnTo>
                    <a:pt x="2307336" y="1336802"/>
                  </a:lnTo>
                  <a:lnTo>
                    <a:pt x="2308987" y="1345438"/>
                  </a:lnTo>
                  <a:lnTo>
                    <a:pt x="2320925" y="1345438"/>
                  </a:lnTo>
                  <a:close/>
                </a:path>
                <a:path w="2330450" h="3095625">
                  <a:moveTo>
                    <a:pt x="2324100" y="1598422"/>
                  </a:moveTo>
                  <a:lnTo>
                    <a:pt x="2314956" y="1597152"/>
                  </a:lnTo>
                  <a:lnTo>
                    <a:pt x="2313432" y="1605026"/>
                  </a:lnTo>
                  <a:lnTo>
                    <a:pt x="2324100" y="1605026"/>
                  </a:lnTo>
                  <a:lnTo>
                    <a:pt x="2324100" y="1598422"/>
                  </a:lnTo>
                  <a:close/>
                </a:path>
                <a:path w="2330450" h="3095625">
                  <a:moveTo>
                    <a:pt x="2327148" y="1533144"/>
                  </a:moveTo>
                  <a:lnTo>
                    <a:pt x="2316480" y="1533144"/>
                  </a:lnTo>
                  <a:lnTo>
                    <a:pt x="2316480" y="1540510"/>
                  </a:lnTo>
                  <a:lnTo>
                    <a:pt x="2327148" y="1540510"/>
                  </a:lnTo>
                  <a:lnTo>
                    <a:pt x="2327148" y="1533144"/>
                  </a:lnTo>
                  <a:close/>
                </a:path>
                <a:path w="2330450" h="3095625">
                  <a:moveTo>
                    <a:pt x="2327148" y="1406906"/>
                  </a:moveTo>
                  <a:lnTo>
                    <a:pt x="2325624" y="1402080"/>
                  </a:lnTo>
                  <a:lnTo>
                    <a:pt x="2316480" y="1402080"/>
                  </a:lnTo>
                  <a:lnTo>
                    <a:pt x="2316480" y="1406906"/>
                  </a:lnTo>
                  <a:lnTo>
                    <a:pt x="2327148" y="1406906"/>
                  </a:lnTo>
                  <a:close/>
                </a:path>
                <a:path w="2330450" h="3095625">
                  <a:moveTo>
                    <a:pt x="2330196" y="1466088"/>
                  </a:moveTo>
                  <a:lnTo>
                    <a:pt x="2316480" y="1466088"/>
                  </a:lnTo>
                  <a:lnTo>
                    <a:pt x="2316480" y="1473708"/>
                  </a:lnTo>
                  <a:lnTo>
                    <a:pt x="2330196" y="1473708"/>
                  </a:lnTo>
                  <a:lnTo>
                    <a:pt x="2330196" y="1466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490216" y="3304032"/>
              <a:ext cx="617220" cy="86995"/>
            </a:xfrm>
            <a:custGeom>
              <a:avLst/>
              <a:gdLst/>
              <a:ahLst/>
              <a:cxnLst/>
              <a:rect l="l" t="t" r="r" b="b"/>
              <a:pathLst>
                <a:path w="617219" h="86995">
                  <a:moveTo>
                    <a:pt x="10795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0795" y="4572"/>
                  </a:lnTo>
                  <a:lnTo>
                    <a:pt x="10795" y="0"/>
                  </a:lnTo>
                  <a:close/>
                </a:path>
                <a:path w="617219" h="86995">
                  <a:moveTo>
                    <a:pt x="101981" y="2032"/>
                  </a:moveTo>
                  <a:lnTo>
                    <a:pt x="88392" y="0"/>
                  </a:lnTo>
                  <a:lnTo>
                    <a:pt x="88392" y="10160"/>
                  </a:lnTo>
                  <a:lnTo>
                    <a:pt x="100203" y="10160"/>
                  </a:lnTo>
                  <a:lnTo>
                    <a:pt x="101981" y="2032"/>
                  </a:lnTo>
                  <a:close/>
                </a:path>
                <a:path w="617219" h="86995">
                  <a:moveTo>
                    <a:pt x="187325" y="6096"/>
                  </a:moveTo>
                  <a:lnTo>
                    <a:pt x="172339" y="6096"/>
                  </a:lnTo>
                  <a:lnTo>
                    <a:pt x="170688" y="13462"/>
                  </a:lnTo>
                  <a:lnTo>
                    <a:pt x="185674" y="13462"/>
                  </a:lnTo>
                  <a:lnTo>
                    <a:pt x="187325" y="6096"/>
                  </a:lnTo>
                  <a:close/>
                </a:path>
                <a:path w="617219" h="86995">
                  <a:moveTo>
                    <a:pt x="275717" y="16764"/>
                  </a:moveTo>
                  <a:lnTo>
                    <a:pt x="260731" y="15240"/>
                  </a:lnTo>
                  <a:lnTo>
                    <a:pt x="259080" y="22860"/>
                  </a:lnTo>
                  <a:lnTo>
                    <a:pt x="274066" y="22860"/>
                  </a:lnTo>
                  <a:lnTo>
                    <a:pt x="275717" y="16764"/>
                  </a:lnTo>
                  <a:close/>
                </a:path>
                <a:path w="617219" h="86995">
                  <a:moveTo>
                    <a:pt x="361315" y="28956"/>
                  </a:moveTo>
                  <a:lnTo>
                    <a:pt x="350266" y="27432"/>
                  </a:lnTo>
                  <a:lnTo>
                    <a:pt x="347472" y="35052"/>
                  </a:lnTo>
                  <a:lnTo>
                    <a:pt x="358521" y="35052"/>
                  </a:lnTo>
                  <a:lnTo>
                    <a:pt x="361315" y="28956"/>
                  </a:lnTo>
                  <a:close/>
                </a:path>
                <a:path w="617219" h="86995">
                  <a:moveTo>
                    <a:pt x="449326" y="41402"/>
                  </a:moveTo>
                  <a:lnTo>
                    <a:pt x="435102" y="39624"/>
                  </a:lnTo>
                  <a:lnTo>
                    <a:pt x="429768" y="48387"/>
                  </a:lnTo>
                  <a:lnTo>
                    <a:pt x="443992" y="50038"/>
                  </a:lnTo>
                  <a:lnTo>
                    <a:pt x="449326" y="41402"/>
                  </a:lnTo>
                  <a:close/>
                </a:path>
                <a:path w="617219" h="86995">
                  <a:moveTo>
                    <a:pt x="531876" y="59690"/>
                  </a:moveTo>
                  <a:lnTo>
                    <a:pt x="519684" y="57912"/>
                  </a:lnTo>
                  <a:lnTo>
                    <a:pt x="515112" y="66675"/>
                  </a:lnTo>
                  <a:lnTo>
                    <a:pt x="527304" y="68326"/>
                  </a:lnTo>
                  <a:lnTo>
                    <a:pt x="531876" y="59690"/>
                  </a:lnTo>
                  <a:close/>
                </a:path>
                <a:path w="617219" h="86995">
                  <a:moveTo>
                    <a:pt x="617093" y="79248"/>
                  </a:moveTo>
                  <a:lnTo>
                    <a:pt x="604012" y="76200"/>
                  </a:lnTo>
                  <a:lnTo>
                    <a:pt x="597408" y="83820"/>
                  </a:lnTo>
                  <a:lnTo>
                    <a:pt x="612140" y="86868"/>
                  </a:lnTo>
                  <a:lnTo>
                    <a:pt x="617093" y="79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5" name="object 18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53439" y="502907"/>
            <a:ext cx="7429373" cy="781697"/>
          </a:xfrm>
          <a:prstGeom prst="rect">
            <a:avLst/>
          </a:prstGeom>
        </p:spPr>
      </p:pic>
      <p:sp>
        <p:nvSpPr>
          <p:cNvPr id="186" name="object 186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679450"/>
          <a:ext cx="8229600" cy="464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2528">
                <a:tc>
                  <a:txBody>
                    <a:bodyPr/>
                    <a:lstStyle/>
                    <a:p>
                      <a:pPr marL="1227455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Multithreading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Multitasking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185">
                <a:tc>
                  <a:txBody>
                    <a:bodyPr/>
                    <a:lstStyle/>
                    <a:p>
                      <a:pPr marL="68580">
                        <a:lnSpc>
                          <a:spcPts val="232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Multithreading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 to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execute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concurrently.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25"/>
                        </a:lnSpc>
                        <a:tabLst>
                          <a:tab pos="1786255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Multitasking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	to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Processes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concurrently.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7714">
                <a:tc>
                  <a:txBody>
                    <a:bodyPr/>
                    <a:lstStyle/>
                    <a:p>
                      <a:pPr marL="68580" marR="275590" algn="just">
                        <a:lnSpc>
                          <a:spcPts val="24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Multithreading, 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CPU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switches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between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threads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process.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92100">
                        <a:lnSpc>
                          <a:spcPts val="2400"/>
                        </a:lnSpc>
                        <a:spcBef>
                          <a:spcPts val="5"/>
                        </a:spcBef>
                        <a:tabLst>
                          <a:tab pos="1106805" algn="l"/>
                          <a:tab pos="1893570" algn="l"/>
                          <a:tab pos="2329180" algn="l"/>
                          <a:tab pos="2951480" algn="l"/>
                          <a:tab pos="3112770" algn="l"/>
                        </a:tabLst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	t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itc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es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between	multipleprocesses		to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complete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execution.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7587"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  <a:tabLst>
                          <a:tab pos="470534" algn="l"/>
                          <a:tab pos="2245360" algn="l"/>
                          <a:tab pos="339217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Multithreading,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resources	are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shared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process.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3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Multitasking,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shared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processes.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185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  <a:tabLst>
                          <a:tab pos="1715135" algn="l"/>
                          <a:tab pos="3376929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Multithreading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5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light-weight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easy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create.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35"/>
                        </a:lnSpc>
                        <a:tabLst>
                          <a:tab pos="1490980" algn="l"/>
                          <a:tab pos="3295650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Multitasking	is</a:t>
                      </a:r>
                      <a:r>
                        <a:rPr sz="2000" spc="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heavy-weight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harder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create.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12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362200"/>
            <a:ext cx="6629400" cy="373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Life</a:t>
            </a:r>
            <a:r>
              <a:rPr spc="-55" dirty="0"/>
              <a:t> </a:t>
            </a:r>
            <a:r>
              <a:rPr spc="-5" dirty="0"/>
              <a:t>Cycle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Thread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244" y="600202"/>
            <a:ext cx="477647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Thread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available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package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java.lang.Thread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r>
              <a:rPr sz="1800" spc="-10" dirty="0">
                <a:latin typeface="Times New Roman"/>
                <a:cs typeface="Times New Roman"/>
              </a:rPr>
              <a:t> 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any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states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Newborn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5" dirty="0">
                <a:latin typeface="Times New Roman"/>
                <a:cs typeface="Times New Roman"/>
              </a:rPr>
              <a:t>Running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Runnable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Times New Roman"/>
                <a:cs typeface="Times New Roman"/>
              </a:rPr>
              <a:t>Blocked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spc="-10" dirty="0">
                <a:latin typeface="Times New Roman"/>
                <a:cs typeface="Times New Roman"/>
              </a:rPr>
              <a:t>Dead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964" y="0"/>
            <a:ext cx="7835265" cy="675385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07010" indent="-155575">
              <a:lnSpc>
                <a:spcPct val="100000"/>
              </a:lnSpc>
              <a:spcBef>
                <a:spcPts val="509"/>
              </a:spcBef>
              <a:buSzPct val="93750"/>
              <a:buAutoNum type="arabicPeriod"/>
              <a:tabLst>
                <a:tab pos="207645" algn="l"/>
              </a:tabLst>
            </a:pP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e:</a:t>
            </a:r>
            <a:endParaRPr sz="16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409"/>
              </a:spcBef>
            </a:pPr>
            <a:r>
              <a:rPr sz="1600" spc="-10" dirty="0">
                <a:latin typeface="Times New Roman"/>
                <a:cs typeface="Times New Roman"/>
              </a:rPr>
              <a:t>When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new</a:t>
            </a:r>
            <a:r>
              <a:rPr sz="1600" b="1" spc="-5" dirty="0">
                <a:latin typeface="Times New Roman"/>
                <a:cs typeface="Times New Roman"/>
              </a:rPr>
              <a:t> thread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born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said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Newborn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state.</a:t>
            </a:r>
            <a:endParaRPr sz="1600">
              <a:latin typeface="Times New Roman"/>
              <a:cs typeface="Times New Roman"/>
            </a:endParaRPr>
          </a:p>
          <a:p>
            <a:pPr marL="207010" indent="-155575">
              <a:lnSpc>
                <a:spcPct val="100000"/>
              </a:lnSpc>
              <a:spcBef>
                <a:spcPts val="405"/>
              </a:spcBef>
              <a:buSzPct val="93750"/>
              <a:buAutoNum type="arabicPeriod" startAt="2"/>
              <a:tabLst>
                <a:tab pos="207645" algn="l"/>
              </a:tabLst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1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State:</a:t>
            </a:r>
            <a:endParaRPr sz="1600">
              <a:latin typeface="Times New Roman"/>
              <a:cs typeface="Times New Roman"/>
            </a:endParaRPr>
          </a:p>
          <a:p>
            <a:pPr marL="12700" marR="5080" indent="39370">
              <a:lnSpc>
                <a:spcPct val="100000"/>
              </a:lnSpc>
              <a:spcBef>
                <a:spcPts val="390"/>
              </a:spcBef>
            </a:pPr>
            <a:r>
              <a:rPr sz="1600" spc="-25" dirty="0">
                <a:latin typeface="Times New Roman"/>
                <a:cs typeface="Times New Roman"/>
              </a:rPr>
              <a:t>If </a:t>
            </a:r>
            <a:r>
              <a:rPr sz="1600" dirty="0">
                <a:latin typeface="Times New Roman"/>
                <a:cs typeface="Times New Roman"/>
              </a:rPr>
              <a:t>a thread </a:t>
            </a:r>
            <a:r>
              <a:rPr sz="1600" spc="5" dirty="0">
                <a:latin typeface="Times New Roman"/>
                <a:cs typeface="Times New Roman"/>
              </a:rPr>
              <a:t>is in this </a:t>
            </a:r>
            <a:r>
              <a:rPr sz="1600" dirty="0">
                <a:latin typeface="Times New Roman"/>
                <a:cs typeface="Times New Roman"/>
              </a:rPr>
              <a:t>state it means </a:t>
            </a:r>
            <a:r>
              <a:rPr sz="1600" spc="5" dirty="0">
                <a:latin typeface="Times New Roman"/>
                <a:cs typeface="Times New Roman"/>
              </a:rPr>
              <a:t>that the </a:t>
            </a:r>
            <a:r>
              <a:rPr sz="1600" b="1" spc="-5" dirty="0">
                <a:latin typeface="Times New Roman"/>
                <a:cs typeface="Times New Roman"/>
              </a:rPr>
              <a:t>thread </a:t>
            </a:r>
            <a:r>
              <a:rPr sz="1600" b="1" spc="5" dirty="0">
                <a:latin typeface="Times New Roman"/>
                <a:cs typeface="Times New Roman"/>
              </a:rPr>
              <a:t>is </a:t>
            </a:r>
            <a:r>
              <a:rPr sz="1600" b="1" spc="-5" dirty="0">
                <a:latin typeface="Times New Roman"/>
                <a:cs typeface="Times New Roman"/>
              </a:rPr>
              <a:t>ready </a:t>
            </a:r>
            <a:r>
              <a:rPr sz="1600" b="1" spc="5" dirty="0">
                <a:latin typeface="Times New Roman"/>
                <a:cs typeface="Times New Roman"/>
              </a:rPr>
              <a:t>for </a:t>
            </a:r>
            <a:r>
              <a:rPr sz="1600" b="1" dirty="0">
                <a:latin typeface="Times New Roman"/>
                <a:cs typeface="Times New Roman"/>
              </a:rPr>
              <a:t>execution </a:t>
            </a:r>
            <a:r>
              <a:rPr sz="1600" spc="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waiting </a:t>
            </a:r>
            <a:r>
              <a:rPr sz="1600" spc="-1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availability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processor.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same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given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time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slots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 execution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robin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fashion</a:t>
            </a:r>
            <a:endParaRPr sz="1600">
              <a:latin typeface="Times New Roman"/>
              <a:cs typeface="Times New Roman"/>
            </a:endParaRPr>
          </a:p>
          <a:p>
            <a:pPr marL="207010" indent="-155575">
              <a:lnSpc>
                <a:spcPct val="100000"/>
              </a:lnSpc>
              <a:spcBef>
                <a:spcPts val="409"/>
              </a:spcBef>
              <a:buSzPct val="93750"/>
              <a:buAutoNum type="arabicPeriod" startAt="3"/>
              <a:tabLst>
                <a:tab pos="207645" algn="l"/>
              </a:tabLst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1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State:</a:t>
            </a: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05"/>
              </a:spcBef>
            </a:pPr>
            <a:r>
              <a:rPr sz="1600" spc="-30" dirty="0">
                <a:latin typeface="Times New Roman"/>
                <a:cs typeface="Times New Roman"/>
              </a:rPr>
              <a:t>It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means</a:t>
            </a:r>
            <a:r>
              <a:rPr sz="1600" spc="5" dirty="0">
                <a:latin typeface="Times New Roman"/>
                <a:cs typeface="Times New Roman"/>
              </a:rPr>
              <a:t> that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has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its 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5" dirty="0">
                <a:latin typeface="Times New Roman"/>
                <a:cs typeface="Times New Roman"/>
              </a:rPr>
              <a:t> 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execution.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keeps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running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until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following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conditions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occurs</a:t>
            </a:r>
            <a:endParaRPr sz="16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Thread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its </a:t>
            </a:r>
            <a:r>
              <a:rPr sz="1600" spc="-5" dirty="0">
                <a:latin typeface="Times New Roman"/>
                <a:cs typeface="Times New Roman"/>
              </a:rPr>
              <a:t>control on </a:t>
            </a:r>
            <a:r>
              <a:rPr sz="1600" spc="5" dirty="0">
                <a:latin typeface="Times New Roman"/>
                <a:cs typeface="Times New Roman"/>
              </a:rPr>
              <a:t>its</a:t>
            </a:r>
            <a:r>
              <a:rPr sz="1600" spc="-15" dirty="0">
                <a:latin typeface="Times New Roman"/>
                <a:cs typeface="Times New Roman"/>
              </a:rPr>
              <a:t> own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happen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following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situations</a:t>
            </a: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imes New Roman"/>
                <a:cs typeface="Times New Roman"/>
              </a:rPr>
              <a:t>i.A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5" dirty="0">
                <a:latin typeface="Times New Roman"/>
                <a:cs typeface="Times New Roman"/>
              </a:rPr>
              <a:t> gets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suspended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using </a:t>
            </a:r>
            <a:r>
              <a:rPr sz="1600" b="1" spc="-5" dirty="0">
                <a:latin typeface="Times New Roman"/>
                <a:cs typeface="Times New Roman"/>
              </a:rPr>
              <a:t>suspend()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0" dirty="0">
                <a:latin typeface="Times New Roman"/>
                <a:cs typeface="Times New Roman"/>
              </a:rPr>
              <a:t> revived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resume()</a:t>
            </a:r>
            <a:endParaRPr sz="16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05"/>
              </a:spcBef>
            </a:pPr>
            <a:r>
              <a:rPr sz="1600" spc="5" dirty="0">
                <a:latin typeface="Times New Roman"/>
                <a:cs typeface="Times New Roman"/>
              </a:rPr>
              <a:t>ii.A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made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sleep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specified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period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time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sleep(time)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method,</a:t>
            </a:r>
            <a:r>
              <a:rPr sz="1600" spc="-10" dirty="0">
                <a:latin typeface="Times New Roman"/>
                <a:cs typeface="Times New Roman"/>
              </a:rPr>
              <a:t> where</a:t>
            </a:r>
            <a:endParaRPr sz="16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time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milliseconds</a:t>
            </a: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Times New Roman"/>
                <a:cs typeface="Times New Roman"/>
              </a:rPr>
              <a:t>iii.A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 made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wait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some</a:t>
            </a:r>
            <a:r>
              <a:rPr sz="1600" spc="-10" dirty="0">
                <a:latin typeface="Times New Roman"/>
                <a:cs typeface="Times New Roman"/>
              </a:rPr>
              <a:t> event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occur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wait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()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method.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In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endParaRPr sz="16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scheduled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again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using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notify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()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method.</a:t>
            </a: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09"/>
              </a:spcBef>
            </a:pP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-11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ad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</a:t>
            </a:r>
            <a:r>
              <a:rPr sz="1600" b="1" spc="-20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-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40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-15" dirty="0">
                <a:latin typeface="Times New Roman"/>
                <a:cs typeface="Times New Roman"/>
              </a:rPr>
              <a:t>t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hi</a:t>
            </a:r>
            <a:r>
              <a:rPr sz="1600" b="1" spc="10" dirty="0">
                <a:latin typeface="Times New Roman"/>
                <a:cs typeface="Times New Roman"/>
              </a:rPr>
              <a:t>g</a:t>
            </a:r>
            <a:r>
              <a:rPr sz="1600" b="1" dirty="0">
                <a:latin typeface="Times New Roman"/>
                <a:cs typeface="Times New Roman"/>
              </a:rPr>
              <a:t>her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</a:t>
            </a:r>
            <a:r>
              <a:rPr sz="1600" b="1" spc="10" dirty="0">
                <a:latin typeface="Times New Roman"/>
                <a:cs typeface="Times New Roman"/>
              </a:rPr>
              <a:t>io</a:t>
            </a:r>
            <a:r>
              <a:rPr sz="1600" b="1" spc="5" dirty="0">
                <a:latin typeface="Times New Roman"/>
                <a:cs typeface="Times New Roman"/>
              </a:rPr>
              <a:t>ri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y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h</a:t>
            </a:r>
            <a:r>
              <a:rPr sz="1600" b="1" spc="-20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1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252729" indent="-201295">
              <a:lnSpc>
                <a:spcPct val="100000"/>
              </a:lnSpc>
              <a:spcBef>
                <a:spcPts val="405"/>
              </a:spcBef>
              <a:buAutoNum type="arabicPeriod" startAt="4"/>
              <a:tabLst>
                <a:tab pos="253365" algn="l"/>
              </a:tabLst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Blocked</a:t>
            </a:r>
            <a:r>
              <a:rPr sz="1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State:</a:t>
            </a: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390"/>
              </a:spcBef>
            </a:pPr>
            <a:r>
              <a:rPr sz="1600" spc="-25" dirty="0">
                <a:latin typeface="Times New Roman"/>
                <a:cs typeface="Times New Roman"/>
              </a:rPr>
              <a:t>If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prevented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from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entering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into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runnable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subsequently running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state</a:t>
            </a:r>
            <a:r>
              <a:rPr sz="1600" spc="5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then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said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state.</a:t>
            </a:r>
            <a:endParaRPr sz="1600">
              <a:latin typeface="Times New Roman"/>
              <a:cs typeface="Times New Roman"/>
            </a:endParaRPr>
          </a:p>
          <a:p>
            <a:pPr marL="252729" indent="-201295">
              <a:lnSpc>
                <a:spcPct val="100000"/>
              </a:lnSpc>
              <a:spcBef>
                <a:spcPts val="409"/>
              </a:spcBef>
              <a:buAutoNum type="arabicPeriod" startAt="5"/>
              <a:tabLst>
                <a:tab pos="253365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Dead</a:t>
            </a:r>
            <a:r>
              <a:rPr sz="1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State:</a:t>
            </a:r>
            <a:endParaRPr sz="1600">
              <a:latin typeface="Times New Roman"/>
              <a:cs typeface="Times New Roman"/>
            </a:endParaRPr>
          </a:p>
          <a:p>
            <a:pPr marL="1625600" marR="412750" indent="-1180465">
              <a:lnSpc>
                <a:spcPct val="120100"/>
              </a:lnSpc>
              <a:spcBef>
                <a:spcPts val="20"/>
              </a:spcBef>
            </a:pPr>
            <a:r>
              <a:rPr sz="1600" spc="5" dirty="0">
                <a:latin typeface="Times New Roman"/>
                <a:cs typeface="Times New Roman"/>
              </a:rPr>
              <a:t>A runnable </a:t>
            </a:r>
            <a:r>
              <a:rPr sz="1600" dirty="0">
                <a:latin typeface="Times New Roman"/>
                <a:cs typeface="Times New Roman"/>
              </a:rPr>
              <a:t>thread </a:t>
            </a:r>
            <a:r>
              <a:rPr sz="1600" spc="-5" dirty="0">
                <a:latin typeface="Times New Roman"/>
                <a:cs typeface="Times New Roman"/>
              </a:rPr>
              <a:t>enters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Dead </a:t>
            </a:r>
            <a:r>
              <a:rPr sz="1600" b="1" spc="5" dirty="0">
                <a:latin typeface="Times New Roman"/>
                <a:cs typeface="Times New Roman"/>
              </a:rPr>
              <a:t>or </a:t>
            </a:r>
            <a:r>
              <a:rPr sz="1600" b="1" spc="-5" dirty="0">
                <a:latin typeface="Times New Roman"/>
                <a:cs typeface="Times New Roman"/>
              </a:rPr>
              <a:t>terminated </a:t>
            </a:r>
            <a:r>
              <a:rPr sz="1600" b="1" dirty="0">
                <a:latin typeface="Times New Roman"/>
                <a:cs typeface="Times New Roman"/>
              </a:rPr>
              <a:t>state </a:t>
            </a:r>
            <a:r>
              <a:rPr sz="1600" spc="-10" dirty="0">
                <a:latin typeface="Times New Roman"/>
                <a:cs typeface="Times New Roman"/>
              </a:rPr>
              <a:t>when </a:t>
            </a:r>
            <a:r>
              <a:rPr sz="1600" dirty="0">
                <a:latin typeface="Times New Roman"/>
                <a:cs typeface="Times New Roman"/>
              </a:rPr>
              <a:t>it </a:t>
            </a:r>
            <a:r>
              <a:rPr sz="1600" b="1" spc="-5" dirty="0">
                <a:latin typeface="Times New Roman"/>
                <a:cs typeface="Times New Roman"/>
              </a:rPr>
              <a:t>completes </a:t>
            </a:r>
            <a:r>
              <a:rPr sz="1600" b="1" dirty="0">
                <a:latin typeface="Times New Roman"/>
                <a:cs typeface="Times New Roman"/>
              </a:rPr>
              <a:t>its task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otherwise</a:t>
            </a:r>
            <a:endParaRPr sz="1600">
              <a:latin typeface="Times New Roman"/>
              <a:cs typeface="Times New Roman"/>
            </a:endParaRPr>
          </a:p>
          <a:p>
            <a:pPr marR="344170" algn="r">
              <a:lnSpc>
                <a:spcPts val="1180"/>
              </a:lnSpc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34480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252729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The</a:t>
            </a:r>
            <a:r>
              <a:rPr sz="1800" spc="-15" dirty="0"/>
              <a:t> </a:t>
            </a:r>
            <a:r>
              <a:rPr sz="1800" dirty="0"/>
              <a:t>Main</a:t>
            </a:r>
            <a:r>
              <a:rPr sz="1800" spc="-85" dirty="0"/>
              <a:t> </a:t>
            </a:r>
            <a:r>
              <a:rPr sz="1800" spc="-15" dirty="0"/>
              <a:t>Thread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45972" y="578561"/>
            <a:ext cx="7969250" cy="470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100"/>
              </a:spcBef>
              <a:buSzPct val="66666"/>
              <a:buFont typeface="Wingdings"/>
              <a:buChar char=""/>
              <a:tabLst>
                <a:tab pos="232410" algn="l"/>
              </a:tabLst>
            </a:pPr>
            <a:r>
              <a:rPr sz="1800" spc="-10" dirty="0">
                <a:latin typeface="Times New Roman"/>
                <a:cs typeface="Times New Roman"/>
              </a:rPr>
              <a:t>When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run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any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program,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begins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starting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405"/>
              </a:spcBef>
              <a:buSzPct val="66666"/>
              <a:buFont typeface="Wingdings"/>
              <a:buChar char=""/>
              <a:tabLst>
                <a:tab pos="13779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Therefore,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JVM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creates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executing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code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present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main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method.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 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thread.</a:t>
            </a:r>
            <a:endParaRPr sz="1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384"/>
              </a:spcBef>
              <a:buSzPct val="66666"/>
              <a:buFont typeface="Wingdings"/>
              <a:buChar char=""/>
              <a:tabLst>
                <a:tab pos="137795" algn="l"/>
              </a:tabLst>
            </a:pPr>
            <a:r>
              <a:rPr sz="1800" spc="-5" dirty="0">
                <a:latin typeface="Times New Roman"/>
                <a:cs typeface="Times New Roman"/>
              </a:rPr>
              <a:t>Although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main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automatically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you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obtaining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reference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currentThread()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60" dirty="0">
                <a:latin typeface="Times New Roman"/>
                <a:cs typeface="Times New Roman"/>
              </a:rPr>
              <a:t>Two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things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 are,</a:t>
            </a:r>
            <a:endParaRPr sz="18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606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thread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from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which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other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threads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produced.</a:t>
            </a:r>
            <a:endParaRPr sz="18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39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6065" algn="l"/>
              </a:tabLst>
            </a:pPr>
            <a:r>
              <a:rPr sz="1800" spc="-15" dirty="0">
                <a:latin typeface="Times New Roman"/>
                <a:cs typeface="Times New Roman"/>
              </a:rPr>
              <a:t>main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must</a:t>
            </a:r>
            <a:r>
              <a:rPr sz="1800" spc="5" dirty="0">
                <a:latin typeface="Times New Roman"/>
                <a:cs typeface="Times New Roman"/>
              </a:rPr>
              <a:t> be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always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finish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execution.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MainThread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r>
              <a:rPr sz="1800" spc="5" dirty="0">
                <a:latin typeface="Times New Roman"/>
                <a:cs typeface="Times New Roman"/>
              </a:rPr>
              <a:t> public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 void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main(String[]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args)</a:t>
            </a:r>
            <a:endParaRPr sz="1800">
              <a:latin typeface="Times New Roman"/>
              <a:cs typeface="Times New Roman"/>
            </a:endParaRPr>
          </a:p>
          <a:p>
            <a:pPr marL="59182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Thread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t1=Thread.currentThread();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t1.setName("MainThread");</a:t>
            </a:r>
            <a:endParaRPr sz="180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System.out.println("Name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thread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"+t1);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3505200"/>
            <a:ext cx="37338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072" y="694944"/>
            <a:ext cx="3421379" cy="422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1503044"/>
            <a:ext cx="7911465" cy="324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ways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our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Thread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003300" marR="5080" indent="-534035">
              <a:lnSpc>
                <a:spcPct val="100000"/>
              </a:lnSpc>
              <a:buClr>
                <a:srgbClr val="2CA1BE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800" dirty="0">
                <a:latin typeface="Times New Roman"/>
                <a:cs typeface="Times New Roman"/>
              </a:rPr>
              <a:t>Subclassing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Thread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instantiating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new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marL="1003300" indent="-534035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Implementing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Runnable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both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cases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run()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method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should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135" y="713231"/>
            <a:ext cx="3156204" cy="3764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1290522"/>
            <a:ext cx="6746240" cy="391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70" marR="5080" indent="-268605">
              <a:lnSpc>
                <a:spcPct val="130100"/>
              </a:lnSpc>
              <a:spcBef>
                <a:spcPts val="95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ThreadExample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extends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Thread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{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run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() {</a:t>
            </a:r>
            <a:endParaRPr sz="2800">
              <a:latin typeface="Times New Roman"/>
              <a:cs typeface="Times New Roman"/>
            </a:endParaRPr>
          </a:p>
          <a:p>
            <a:pPr marL="814069" marR="972819" indent="-268605">
              <a:lnSpc>
                <a:spcPts val="4370"/>
              </a:lnSpc>
              <a:spcBef>
                <a:spcPts val="315"/>
              </a:spcBef>
            </a:pPr>
            <a:r>
              <a:rPr sz="2800" spc="5" dirty="0">
                <a:latin typeface="Times New Roman"/>
                <a:cs typeface="Times New Roman"/>
              </a:rPr>
              <a:t>for (int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1; i </a:t>
            </a:r>
            <a:r>
              <a:rPr sz="2800" spc="5" dirty="0">
                <a:latin typeface="Times New Roman"/>
                <a:cs typeface="Times New Roman"/>
              </a:rPr>
              <a:t>&lt;= 100; i++) {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System.out.println(“Thread: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+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i);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695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32" y="222504"/>
            <a:ext cx="3601212" cy="3581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2524" y="763523"/>
            <a:ext cx="8229600" cy="5410200"/>
          </a:xfrm>
          <a:custGeom>
            <a:avLst/>
            <a:gdLst/>
            <a:ahLst/>
            <a:cxnLst/>
            <a:rect l="l" t="t" r="r" b="b"/>
            <a:pathLst>
              <a:path w="8229600" h="5410200">
                <a:moveTo>
                  <a:pt x="0" y="5410200"/>
                </a:moveTo>
                <a:lnTo>
                  <a:pt x="8229600" y="5410200"/>
                </a:lnTo>
                <a:lnTo>
                  <a:pt x="82296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9772" y="715614"/>
            <a:ext cx="7604759" cy="53308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start()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9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5" dirty="0">
                <a:latin typeface="Times New Roman"/>
                <a:cs typeface="Times New Roman"/>
              </a:rPr>
              <a:t>Creates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runnable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7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run()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7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begins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life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inside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1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stop()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(deprecated)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7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spc="-5" dirty="0">
                <a:latin typeface="Times New Roman"/>
                <a:cs typeface="Times New Roman"/>
              </a:rPr>
              <a:t>yield()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9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10" dirty="0">
                <a:latin typeface="Times New Roman"/>
                <a:cs typeface="Times New Roman"/>
              </a:rPr>
              <a:t>Causes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executing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temporarily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pause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61277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Times New Roman"/>
                <a:cs typeface="Times New Roman"/>
              </a:rPr>
              <a:t>allow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other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execute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9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-10" dirty="0">
                <a:latin typeface="Times New Roman"/>
                <a:cs typeface="Times New Roman"/>
              </a:rPr>
              <a:t>Allow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threads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priority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run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b="1" spc="-5" dirty="0">
                <a:latin typeface="Times New Roman"/>
                <a:cs typeface="Times New Roman"/>
              </a:rPr>
              <a:t>sleep(int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)/sleep(int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,int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n</a:t>
            </a:r>
            <a:r>
              <a:rPr sz="2000" b="1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524510" indent="-229235">
              <a:lnSpc>
                <a:spcPct val="100000"/>
              </a:lnSpc>
              <a:spcBef>
                <a:spcPts val="79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thread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sleeps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milliseconds,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plus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nanoseconds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694944"/>
            <a:ext cx="4753355" cy="422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1417700"/>
            <a:ext cx="7827009" cy="4124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105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RunnableExample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implements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Runnable</a:t>
            </a:r>
            <a:endParaRPr sz="2800">
              <a:latin typeface="Times New Roman"/>
              <a:cs typeface="Times New Roman"/>
            </a:endParaRPr>
          </a:p>
          <a:p>
            <a:pPr marL="268605">
              <a:lnSpc>
                <a:spcPts val="3025"/>
              </a:lnSpc>
            </a:pPr>
            <a:r>
              <a:rPr sz="2800" spc="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1010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run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814069" marR="1612265" indent="2540">
              <a:lnSpc>
                <a:spcPts val="4370"/>
              </a:lnSpc>
              <a:spcBef>
                <a:spcPts val="315"/>
              </a:spcBef>
            </a:pPr>
            <a:r>
              <a:rPr sz="2800" spc="5" dirty="0">
                <a:latin typeface="Times New Roman"/>
                <a:cs typeface="Times New Roman"/>
              </a:rPr>
              <a:t>for (int </a:t>
            </a:r>
            <a:r>
              <a:rPr sz="2800" dirty="0">
                <a:latin typeface="Times New Roman"/>
                <a:cs typeface="Times New Roman"/>
              </a:rPr>
              <a:t>i = 1; i &lt;= </a:t>
            </a:r>
            <a:r>
              <a:rPr sz="2800" spc="5" dirty="0">
                <a:latin typeface="Times New Roman"/>
                <a:cs typeface="Times New Roman"/>
              </a:rPr>
              <a:t>100; i++) </a:t>
            </a:r>
            <a:r>
              <a:rPr sz="2800" dirty="0">
                <a:latin typeface="Times New Roman"/>
                <a:cs typeface="Times New Roman"/>
              </a:rPr>
              <a:t>{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System.out.println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(“Runnable: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i);</a:t>
            </a:r>
            <a:endParaRPr sz="28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1005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367" y="694944"/>
            <a:ext cx="4021835" cy="422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1375028"/>
            <a:ext cx="7867650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class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ThreadEx1</a:t>
            </a:r>
            <a:r>
              <a:rPr sz="3000" dirty="0">
                <a:latin typeface="Times New Roman"/>
                <a:cs typeface="Times New Roman"/>
              </a:rPr>
              <a:t> {</a:t>
            </a:r>
            <a:endParaRPr sz="3000">
              <a:latin typeface="Times New Roman"/>
              <a:cs typeface="Times New Roman"/>
            </a:endParaRPr>
          </a:p>
          <a:p>
            <a:pPr marL="817244" marR="5080" indent="-43180">
              <a:lnSpc>
                <a:spcPct val="81400"/>
              </a:lnSpc>
              <a:spcBef>
                <a:spcPts val="320"/>
              </a:spcBef>
              <a:tabLst>
                <a:tab pos="6586220" algn="l"/>
              </a:tabLst>
            </a:pPr>
            <a:r>
              <a:rPr sz="3000" dirty="0">
                <a:latin typeface="Times New Roman"/>
                <a:cs typeface="Times New Roman"/>
              </a:rPr>
              <a:t>public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static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void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main(String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[]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args	</a:t>
            </a:r>
            <a:r>
              <a:rPr sz="3000" dirty="0">
                <a:latin typeface="Times New Roman"/>
                <a:cs typeface="Times New Roman"/>
              </a:rPr>
              <a:t>) {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ThreadExample </a:t>
            </a:r>
            <a:r>
              <a:rPr sz="3000" b="1" dirty="0">
                <a:latin typeface="Times New Roman"/>
                <a:cs typeface="Times New Roman"/>
              </a:rPr>
              <a:t>t = </a:t>
            </a:r>
            <a:r>
              <a:rPr sz="3000" b="1" spc="-5" dirty="0">
                <a:latin typeface="Times New Roman"/>
                <a:cs typeface="Times New Roman"/>
              </a:rPr>
              <a:t>new ThreadExample();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t.start();</a:t>
            </a:r>
            <a:endParaRPr sz="3000">
              <a:latin typeface="Times New Roman"/>
              <a:cs typeface="Times New Roman"/>
            </a:endParaRPr>
          </a:p>
          <a:p>
            <a:pPr marL="680085">
              <a:lnSpc>
                <a:spcPts val="2570"/>
              </a:lnSpc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265"/>
              </a:lnSpc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347" y="252729"/>
            <a:ext cx="7663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Multitasking</a:t>
            </a:r>
          </a:p>
          <a:p>
            <a:pPr algn="ctr">
              <a:lnSpc>
                <a:spcPct val="100000"/>
              </a:lnSpc>
            </a:pPr>
            <a:r>
              <a:rPr b="0" dirty="0">
                <a:latin typeface="Times New Roman"/>
                <a:cs typeface="Times New Roman"/>
              </a:rPr>
              <a:t>Executing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several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tasks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simultaneously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called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multi-tasking.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42822"/>
            <a:ext cx="8454390" cy="495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3855" algn="l"/>
                <a:tab pos="780415" algn="l"/>
                <a:tab pos="942340" algn="l"/>
                <a:tab pos="1756410" algn="l"/>
                <a:tab pos="2174240" algn="l"/>
                <a:tab pos="2524760" algn="l"/>
                <a:tab pos="3470275" algn="l"/>
                <a:tab pos="4918075" algn="l"/>
                <a:tab pos="6333490" algn="l"/>
                <a:tab pos="7107555" algn="l"/>
                <a:tab pos="757745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thr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le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(s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te)	</a:t>
            </a:r>
            <a:r>
              <a:rPr sz="2400" spc="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ontrol  within	</a:t>
            </a:r>
            <a:r>
              <a:rPr sz="2400" spc="-10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buFont typeface="Wingdings"/>
              <a:buChar char=""/>
              <a:tabLst>
                <a:tab pos="257175" algn="l"/>
                <a:tab pos="1869439" algn="l"/>
                <a:tab pos="2223135" algn="l"/>
                <a:tab pos="2609850" algn="l"/>
                <a:tab pos="3515995" algn="l"/>
                <a:tab pos="3985260" algn="l"/>
                <a:tab pos="5354320" algn="l"/>
                <a:tab pos="6433820" algn="l"/>
                <a:tab pos="6869430" algn="l"/>
                <a:tab pos="7610475" algn="l"/>
              </a:tabLst>
            </a:pPr>
            <a:r>
              <a:rPr sz="2400" dirty="0">
                <a:latin typeface="Times New Roman"/>
                <a:cs typeface="Times New Roman"/>
              </a:rPr>
              <a:t>Somet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mes,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ut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t	or	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ht	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ht  </a:t>
            </a:r>
            <a:r>
              <a:rPr sz="2400" spc="-5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Times New Roman"/>
                <a:cs typeface="Times New Roman"/>
              </a:rPr>
              <a:t>Multithreading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"/>
              <a:tabLst>
                <a:tab pos="257175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Multithreading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conceptual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concept</a:t>
            </a:r>
            <a:r>
              <a:rPr sz="2400" dirty="0">
                <a:latin typeface="Times New Roman"/>
                <a:cs typeface="Times New Roman"/>
              </a:rPr>
              <a:t> where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(process)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more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subprograms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(process),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parallel.</a:t>
            </a:r>
            <a:endParaRPr sz="2400">
              <a:latin typeface="Times New Roman"/>
              <a:cs typeface="Times New Roman"/>
            </a:endParaRPr>
          </a:p>
          <a:p>
            <a:pPr marL="314325" indent="-30226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1496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multithreaded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concurrently.</a:t>
            </a:r>
            <a:endParaRPr sz="2400">
              <a:latin typeface="Times New Roman"/>
              <a:cs typeface="Times New Roman"/>
            </a:endParaRPr>
          </a:p>
          <a:p>
            <a:pPr marL="257175" marR="554355" indent="-257175">
              <a:lnSpc>
                <a:spcPct val="100000"/>
              </a:lnSpc>
              <a:buFont typeface="Wingdings"/>
              <a:buChar char=""/>
              <a:tabLst>
                <a:tab pos="257175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thread,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thread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20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5625"/>
            <a:ext cx="5502275" cy="578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70" smtClean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ThreadSample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implements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Runnable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public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run()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Try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(int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5;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&gt;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i--)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{System.out.println("Child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Thread"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Thread.sleep(1000);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}}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catch </a:t>
            </a:r>
            <a:r>
              <a:rPr sz="1400" spc="-10" dirty="0">
                <a:latin typeface="Times New Roman"/>
                <a:cs typeface="Times New Roman"/>
              </a:rPr>
              <a:t>(InterruptedException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{System.out.println("Child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interrupted");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System.out.println("Exiting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Child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Thread");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}}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public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>
                <a:latin typeface="Times New Roman"/>
                <a:cs typeface="Times New Roman"/>
              </a:rPr>
              <a:t>class</a:t>
            </a:r>
            <a:r>
              <a:rPr sz="1400" spc="5">
                <a:latin typeface="Times New Roman"/>
                <a:cs typeface="Times New Roman"/>
              </a:rPr>
              <a:t> </a:t>
            </a:r>
            <a:r>
              <a:rPr lang="en-US" sz="1400" spc="-15" dirty="0" smtClean="0">
                <a:latin typeface="Times New Roman"/>
                <a:cs typeface="Times New Roman"/>
              </a:rPr>
              <a:t>ext</a:t>
            </a:r>
            <a:r>
              <a:rPr sz="1400" spc="-15" smtClean="0">
                <a:latin typeface="Times New Roman"/>
                <a:cs typeface="Times New Roman"/>
              </a:rPr>
              <a:t>hread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public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static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main(String[]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arg)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ThreadSample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new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ThreadSample();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Thread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 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new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Thread(d);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s.start();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(int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5;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&gt;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i--)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System.out.println("Main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Thread"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Thread.sleep(5000);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catch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(InterruptedException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System.out.println("Main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interrupted");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System.out.println("Exiting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Thread");}}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0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21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628" y="252730"/>
            <a:ext cx="6983172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 marR="187325" indent="-52069">
              <a:lnSpc>
                <a:spcPct val="100000"/>
              </a:lnSpc>
              <a:spcBef>
                <a:spcPts val="105"/>
              </a:spcBef>
            </a:pPr>
            <a:r>
              <a:rPr sz="1600" spc="-40" smtClean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ThreadSample </a:t>
            </a:r>
            <a:r>
              <a:rPr sz="1600" b="1" spc="-5" dirty="0">
                <a:latin typeface="Times New Roman"/>
                <a:cs typeface="Times New Roman"/>
              </a:rPr>
              <a:t>extends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Thread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{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void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run()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{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try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5;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0;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i--)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{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System.out.println("Child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Thread"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+</a:t>
            </a:r>
            <a:r>
              <a:rPr sz="1600" spc="-5" dirty="0">
                <a:latin typeface="Times New Roman"/>
                <a:cs typeface="Times New Roman"/>
              </a:rPr>
              <a:t> i);</a:t>
            </a:r>
            <a:endParaRPr sz="16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Thread.sleep(1000);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catch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(InterruptedException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e)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System.out.println("Child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interrupted");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System.out.println("Exiting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Child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Thread");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}}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class</a:t>
            </a:r>
            <a:r>
              <a:rPr sz="1600" spc="-35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ext</a:t>
            </a:r>
            <a:r>
              <a:rPr sz="1600" smtClean="0">
                <a:latin typeface="Times New Roman"/>
                <a:cs typeface="Times New Roman"/>
              </a:rPr>
              <a:t>hread</a:t>
            </a:r>
            <a:r>
              <a:rPr lang="en-US" sz="160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{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public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static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void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main(String[]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arg)</a:t>
            </a:r>
            <a:endParaRPr sz="1600">
              <a:latin typeface="Times New Roman"/>
              <a:cs typeface="Times New Roman"/>
            </a:endParaRPr>
          </a:p>
          <a:p>
            <a:pPr marL="64135" marR="36068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ThreadSample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ThreadSample();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d.start();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try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5;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0;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i--)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System.out.println("Main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Thread"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5" dirty="0">
                <a:latin typeface="Times New Roman"/>
                <a:cs typeface="Times New Roman"/>
              </a:rPr>
              <a:t> i);</a:t>
            </a:r>
            <a:endParaRPr sz="16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Thread.sleep(5000);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}}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catch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(InterruptedException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e)</a:t>
            </a:r>
            <a:endParaRPr sz="1600">
              <a:latin typeface="Times New Roman"/>
              <a:cs typeface="Times New Roman"/>
            </a:endParaRPr>
          </a:p>
          <a:p>
            <a:pPr marL="64135" marR="508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 System.out.println("Main </a:t>
            </a:r>
            <a:r>
              <a:rPr sz="1600" spc="-5" dirty="0">
                <a:latin typeface="Times New Roman"/>
                <a:cs typeface="Times New Roman"/>
              </a:rPr>
              <a:t>interrupted"); </a:t>
            </a:r>
            <a:r>
              <a:rPr sz="1600" dirty="0">
                <a:latin typeface="Times New Roman"/>
                <a:cs typeface="Times New Roman"/>
              </a:rPr>
              <a:t>}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System.out.println("Exiting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Main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Thread");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 </a:t>
            </a:r>
            <a:r>
              <a:rPr sz="1000" smtClean="0">
                <a:latin typeface="Lucida Sans Unicode"/>
                <a:cs typeface="Lucida Sans Unicode"/>
              </a:rPr>
              <a:t>PSGiTech</a:t>
            </a:r>
            <a:r>
              <a:rPr sz="1000" spc="-20" smtClean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22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696200" cy="198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895600"/>
            <a:ext cx="77724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23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167" y="2956585"/>
            <a:ext cx="3348101" cy="760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252729"/>
            <a:ext cx="43364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Times New Roman"/>
                <a:cs typeface="Times New Roman"/>
              </a:rPr>
              <a:t>There</a:t>
            </a:r>
            <a:r>
              <a:rPr sz="2500" b="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are</a:t>
            </a:r>
            <a:r>
              <a:rPr sz="2500" b="0" spc="15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2 </a:t>
            </a:r>
            <a:r>
              <a:rPr sz="2500" b="0" spc="-10" dirty="0">
                <a:latin typeface="Times New Roman"/>
                <a:cs typeface="Times New Roman"/>
              </a:rPr>
              <a:t>types</a:t>
            </a:r>
            <a:r>
              <a:rPr sz="2500" b="0" spc="25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of</a:t>
            </a:r>
            <a:r>
              <a:rPr sz="2500" b="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multi-tasking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963294"/>
            <a:ext cx="7967345" cy="482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93675">
              <a:lnSpc>
                <a:spcPts val="2905"/>
              </a:lnSpc>
              <a:spcBef>
                <a:spcPts val="95"/>
              </a:spcBef>
              <a:buClr>
                <a:srgbClr val="2CA1BE"/>
              </a:buClr>
              <a:buSzPct val="64000"/>
              <a:buFont typeface="Wingdings"/>
              <a:buChar char=""/>
              <a:tabLst>
                <a:tab pos="206375" algn="l"/>
              </a:tabLst>
            </a:pPr>
            <a:r>
              <a:rPr sz="2500" spc="-5" dirty="0">
                <a:latin typeface="Times New Roman"/>
                <a:cs typeface="Times New Roman"/>
              </a:rPr>
              <a:t>Process-based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multitasking</a:t>
            </a:r>
            <a:endParaRPr sz="2500">
              <a:latin typeface="Times New Roman"/>
              <a:cs typeface="Times New Roman"/>
            </a:endParaRPr>
          </a:p>
          <a:p>
            <a:pPr marL="205740" indent="-193675">
              <a:lnSpc>
                <a:spcPts val="2905"/>
              </a:lnSpc>
              <a:buClr>
                <a:srgbClr val="2CA1BE"/>
              </a:buClr>
              <a:buSzPct val="64000"/>
              <a:buFont typeface="Wingdings"/>
              <a:buChar char=""/>
              <a:tabLst>
                <a:tab pos="206375" algn="l"/>
              </a:tabLst>
            </a:pPr>
            <a:r>
              <a:rPr sz="2500" spc="-5" dirty="0">
                <a:latin typeface="Times New Roman"/>
                <a:cs typeface="Times New Roman"/>
              </a:rPr>
              <a:t>Thread-based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multi-tasking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AutoNum type="arabicPeriod"/>
              <a:tabLst>
                <a:tab pos="330200" algn="l"/>
              </a:tabLst>
            </a:pPr>
            <a:r>
              <a:rPr sz="2500" b="1" spc="-10" dirty="0">
                <a:latin typeface="Times New Roman"/>
                <a:cs typeface="Times New Roman"/>
              </a:rPr>
              <a:t>Process-based</a:t>
            </a:r>
            <a:r>
              <a:rPr sz="2500" b="1" spc="3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multi-tasking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24765" marR="8890" indent="-12700" algn="just">
              <a:lnSpc>
                <a:spcPts val="2400"/>
              </a:lnSpc>
            </a:pPr>
            <a:r>
              <a:rPr sz="2500" spc="-5" dirty="0">
                <a:latin typeface="Times New Roman"/>
                <a:cs typeface="Times New Roman"/>
              </a:rPr>
              <a:t>Executing </a:t>
            </a:r>
            <a:r>
              <a:rPr sz="2500" dirty="0">
                <a:latin typeface="Times New Roman"/>
                <a:cs typeface="Times New Roman"/>
              </a:rPr>
              <a:t>various </a:t>
            </a:r>
            <a:r>
              <a:rPr sz="2500" spc="-5" dirty="0">
                <a:latin typeface="Times New Roman"/>
                <a:cs typeface="Times New Roman"/>
              </a:rPr>
              <a:t>jobs together where each </a:t>
            </a:r>
            <a:r>
              <a:rPr sz="2500" spc="5" dirty="0">
                <a:latin typeface="Times New Roman"/>
                <a:cs typeface="Times New Roman"/>
              </a:rPr>
              <a:t>job </a:t>
            </a:r>
            <a:r>
              <a:rPr sz="2500" spc="-5" dirty="0">
                <a:latin typeface="Times New Roman"/>
                <a:cs typeface="Times New Roman"/>
              </a:rPr>
              <a:t>is a separate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independent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operation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process-based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multi-tasking.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buAutoNum type="arabicPeriod" startAt="2"/>
              <a:tabLst>
                <a:tab pos="323850" algn="l"/>
              </a:tabLst>
            </a:pPr>
            <a:r>
              <a:rPr sz="2500" b="1" spc="-10" dirty="0">
                <a:latin typeface="Times New Roman"/>
                <a:cs typeface="Times New Roman"/>
              </a:rPr>
              <a:t>Thread-based</a:t>
            </a:r>
            <a:r>
              <a:rPr sz="2500" b="1" spc="4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multi-tasking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80100"/>
              </a:lnSpc>
            </a:pPr>
            <a:r>
              <a:rPr sz="2500" spc="-5" dirty="0">
                <a:latin typeface="Times New Roman"/>
                <a:cs typeface="Times New Roman"/>
              </a:rPr>
              <a:t>Executing </a:t>
            </a:r>
            <a:r>
              <a:rPr sz="2500" dirty="0">
                <a:latin typeface="Times New Roman"/>
                <a:cs typeface="Times New Roman"/>
              </a:rPr>
              <a:t>several tasks simultaneously </a:t>
            </a:r>
            <a:r>
              <a:rPr sz="2500" spc="-5" dirty="0">
                <a:latin typeface="Times New Roman"/>
                <a:cs typeface="Times New Roman"/>
              </a:rPr>
              <a:t>where </a:t>
            </a:r>
            <a:r>
              <a:rPr sz="2500" spc="-10" dirty="0">
                <a:latin typeface="Times New Roman"/>
                <a:cs typeface="Times New Roman"/>
              </a:rPr>
              <a:t>each </a:t>
            </a:r>
            <a:r>
              <a:rPr sz="2500" spc="-5" dirty="0">
                <a:latin typeface="Times New Roman"/>
                <a:cs typeface="Times New Roman"/>
              </a:rPr>
              <a:t>task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separate</a:t>
            </a:r>
            <a:r>
              <a:rPr sz="2500" dirty="0">
                <a:latin typeface="Times New Roman"/>
                <a:cs typeface="Times New Roman"/>
              </a:rPr>
              <a:t> independent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same</a:t>
            </a:r>
            <a:r>
              <a:rPr sz="2500" dirty="0">
                <a:latin typeface="Times New Roman"/>
                <a:cs typeface="Times New Roman"/>
              </a:rPr>
              <a:t> program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called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Thread-based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multitasking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each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independent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is 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Thread.</a:t>
            </a:r>
            <a:r>
              <a:rPr sz="2500" dirty="0">
                <a:latin typeface="Times New Roman"/>
                <a:cs typeface="Times New Roman"/>
              </a:rPr>
              <a:t> 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best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suitable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for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programmatic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level.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92353"/>
            <a:ext cx="850836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thread</a:t>
            </a:r>
            <a:r>
              <a:rPr b="0" dirty="0">
                <a:latin typeface="Times New Roman"/>
                <a:cs typeface="Times New Roman"/>
              </a:rPr>
              <a:t> is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DA1F28"/>
                </a:solidFill>
                <a:latin typeface="Times New Roman"/>
                <a:cs typeface="Times New Roman"/>
              </a:rPr>
              <a:t>a</a:t>
            </a:r>
            <a:r>
              <a:rPr b="0" spc="-1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DA1F28"/>
                </a:solidFill>
                <a:latin typeface="Times New Roman"/>
                <a:cs typeface="Times New Roman"/>
              </a:rPr>
              <a:t>single</a:t>
            </a:r>
            <a:r>
              <a:rPr b="0" spc="1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DA1F28"/>
                </a:solidFill>
                <a:latin typeface="Times New Roman"/>
                <a:cs typeface="Times New Roman"/>
              </a:rPr>
              <a:t>sequential</a:t>
            </a:r>
            <a:r>
              <a:rPr b="0" dirty="0">
                <a:solidFill>
                  <a:srgbClr val="DA1F28"/>
                </a:solidFill>
                <a:latin typeface="Times New Roman"/>
                <a:cs typeface="Times New Roman"/>
              </a:rPr>
              <a:t> flow</a:t>
            </a:r>
            <a:r>
              <a:rPr b="0" spc="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DA1F28"/>
                </a:solidFill>
                <a:latin typeface="Times New Roman"/>
                <a:cs typeface="Times New Roman"/>
              </a:rPr>
              <a:t>of</a:t>
            </a:r>
            <a:r>
              <a:rPr b="0" spc="-1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DA1F28"/>
                </a:solidFill>
                <a:latin typeface="Times New Roman"/>
                <a:cs typeface="Times New Roman"/>
              </a:rPr>
              <a:t>control</a:t>
            </a:r>
            <a:r>
              <a:rPr b="0" spc="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within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0" dirty="0">
                <a:latin typeface="Times New Roman"/>
                <a:cs typeface="Times New Roman"/>
              </a:rPr>
              <a:t> program.</a:t>
            </a:r>
          </a:p>
          <a:p>
            <a:pPr marL="12700">
              <a:lnSpc>
                <a:spcPts val="2735"/>
              </a:lnSpc>
            </a:pP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sequential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(or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single-threaded) program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that,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when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executed,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51103"/>
            <a:ext cx="8358505" cy="46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DA1F28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only</a:t>
            </a:r>
            <a:r>
              <a:rPr sz="2400" spc="-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one</a:t>
            </a:r>
            <a:r>
              <a:rPr sz="2400" spc="-5" dirty="0">
                <a:solidFill>
                  <a:srgbClr val="DA1F28"/>
                </a:solidFill>
                <a:latin typeface="Times New Roman"/>
                <a:cs typeface="Times New Roman"/>
              </a:rPr>
              <a:t> single</a:t>
            </a:r>
            <a:r>
              <a:rPr sz="2400" spc="1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flow</a:t>
            </a:r>
            <a:r>
              <a:rPr sz="2400" spc="-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A1F28"/>
                </a:solidFill>
                <a:latin typeface="Times New Roman"/>
                <a:cs typeface="Times New Roman"/>
              </a:rPr>
              <a:t>control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171450">
              <a:lnSpc>
                <a:spcPts val="2590"/>
              </a:lnSpc>
              <a:spcBef>
                <a:spcPts val="180"/>
              </a:spcBef>
            </a:pPr>
            <a:r>
              <a:rPr sz="2400" spc="-5" dirty="0">
                <a:latin typeface="Times New Roman"/>
                <a:cs typeface="Times New Roman"/>
              </a:rPr>
              <a:t>i.e.,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any </a:t>
            </a:r>
            <a:r>
              <a:rPr sz="2400" dirty="0">
                <a:latin typeface="Times New Roman"/>
                <a:cs typeface="Times New Roman"/>
              </a:rPr>
              <a:t>time instant, </a:t>
            </a: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most only one </a:t>
            </a:r>
            <a:r>
              <a:rPr sz="2400" spc="-5" dirty="0">
                <a:latin typeface="Times New Roman"/>
                <a:cs typeface="Times New Roman"/>
              </a:rPr>
              <a:t>instruction (or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 or execution </a:t>
            </a:r>
            <a:r>
              <a:rPr sz="2400" dirty="0">
                <a:latin typeface="Times New Roman"/>
                <a:cs typeface="Times New Roman"/>
              </a:rPr>
              <a:t>point) </a:t>
            </a:r>
            <a:r>
              <a:rPr sz="2400" spc="-5" dirty="0">
                <a:latin typeface="Times New Roman"/>
                <a:cs typeface="Times New Roman"/>
              </a:rPr>
              <a:t>that is being executed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12700" marR="508000">
              <a:lnSpc>
                <a:spcPts val="259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multi-threaded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multiple </a:t>
            </a:r>
            <a:r>
              <a:rPr sz="2400" spc="-5" dirty="0">
                <a:solidFill>
                  <a:srgbClr val="DA1F28"/>
                </a:solidFill>
                <a:latin typeface="Times New Roman"/>
                <a:cs typeface="Times New Roman"/>
              </a:rPr>
              <a:t>flows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1F28"/>
                </a:solidFill>
                <a:latin typeface="Times New Roman"/>
                <a:cs typeface="Times New Roman"/>
              </a:rPr>
              <a:t>control</a:t>
            </a:r>
            <a:r>
              <a:rPr sz="2400" spc="-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marL="469900" marR="238125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B3172C"/>
                </a:solidFill>
                <a:latin typeface="Times New Roman"/>
                <a:cs typeface="Times New Roman"/>
              </a:rPr>
              <a:t>there</a:t>
            </a:r>
            <a:r>
              <a:rPr sz="2400" spc="5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B3172C"/>
                </a:solidFill>
                <a:latin typeface="Times New Roman"/>
                <a:cs typeface="Times New Roman"/>
              </a:rPr>
              <a:t>may</a:t>
            </a:r>
            <a:r>
              <a:rPr sz="2400" spc="-40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B3172C"/>
                </a:solidFill>
                <a:latin typeface="Times New Roman"/>
                <a:cs typeface="Times New Roman"/>
              </a:rPr>
              <a:t>exist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multiple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instructions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B3172C"/>
                </a:solidFill>
                <a:latin typeface="Times New Roman"/>
                <a:cs typeface="Times New Roman"/>
              </a:rPr>
              <a:t>or </a:t>
            </a:r>
            <a:r>
              <a:rPr sz="2400" spc="-585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B3172C"/>
                </a:solidFill>
                <a:latin typeface="Times New Roman"/>
                <a:cs typeface="Times New Roman"/>
              </a:rPr>
              <a:t>execution</a:t>
            </a:r>
            <a:r>
              <a:rPr sz="2400" spc="-20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B3172C"/>
                </a:solidFill>
                <a:latin typeface="Times New Roman"/>
                <a:cs typeface="Times New Roman"/>
              </a:rPr>
              <a:t>points</a:t>
            </a:r>
            <a:r>
              <a:rPr sz="2400" spc="-20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B3172C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B3172C"/>
                </a:solidFill>
                <a:latin typeface="Times New Roman"/>
                <a:cs typeface="Times New Roman"/>
              </a:rPr>
              <a:t>are</a:t>
            </a:r>
            <a:r>
              <a:rPr sz="2400" spc="10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B3172C"/>
                </a:solidFill>
                <a:latin typeface="Times New Roman"/>
                <a:cs typeface="Times New Roman"/>
              </a:rPr>
              <a:t>being</a:t>
            </a:r>
            <a:r>
              <a:rPr sz="2400" spc="10" dirty="0">
                <a:solidFill>
                  <a:srgbClr val="B317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executed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B3172C"/>
                </a:solidFill>
                <a:latin typeface="Times New Roman"/>
                <a:cs typeface="Times New Roman"/>
              </a:rPr>
              <a:t>in the </a:t>
            </a:r>
            <a:r>
              <a:rPr sz="2400" spc="-10" dirty="0">
                <a:solidFill>
                  <a:srgbClr val="B3172C"/>
                </a:solidFill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ts val="2590"/>
              </a:lnSpc>
              <a:spcBef>
                <a:spcPts val="5"/>
              </a:spcBef>
            </a:pP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65" dirty="0">
                <a:latin typeface="Times New Roman"/>
                <a:cs typeface="Times New Roman"/>
              </a:rPr>
              <a:t>Web </a:t>
            </a:r>
            <a:r>
              <a:rPr sz="2400" spc="-5" dirty="0">
                <a:latin typeface="Times New Roman"/>
                <a:cs typeface="Times New Roman"/>
              </a:rPr>
              <a:t>browser we </a:t>
            </a:r>
            <a:r>
              <a:rPr sz="2400" dirty="0">
                <a:latin typeface="Times New Roman"/>
                <a:cs typeface="Times New Roman"/>
              </a:rPr>
              <a:t>may do the </a:t>
            </a:r>
            <a:r>
              <a:rPr sz="2400" spc="-5" dirty="0">
                <a:latin typeface="Times New Roman"/>
                <a:cs typeface="Times New Roman"/>
              </a:rPr>
              <a:t>following tasks 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time:</a:t>
            </a:r>
            <a:endParaRPr sz="2400">
              <a:latin typeface="Times New Roman"/>
              <a:cs typeface="Times New Roman"/>
            </a:endParaRPr>
          </a:p>
          <a:p>
            <a:pPr marL="850900" lvl="1" indent="-305435">
              <a:lnSpc>
                <a:spcPts val="2415"/>
              </a:lnSpc>
              <a:buAutoNum type="arabicPeriod"/>
              <a:tabLst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scroll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page,</a:t>
            </a:r>
            <a:endParaRPr sz="2400">
              <a:latin typeface="Times New Roman"/>
              <a:cs typeface="Times New Roman"/>
            </a:endParaRPr>
          </a:p>
          <a:p>
            <a:pPr marL="850900" lvl="1" indent="-305435">
              <a:lnSpc>
                <a:spcPts val="2595"/>
              </a:lnSpc>
              <a:buAutoNum type="arabicPeriod"/>
              <a:tabLst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download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image,</a:t>
            </a:r>
            <a:endParaRPr sz="2400">
              <a:latin typeface="Times New Roman"/>
              <a:cs typeface="Times New Roman"/>
            </a:endParaRPr>
          </a:p>
          <a:p>
            <a:pPr marL="850900" lvl="1" indent="-305435">
              <a:lnSpc>
                <a:spcPts val="2595"/>
              </a:lnSpc>
              <a:buAutoNum type="arabicPeriod"/>
              <a:tabLst>
                <a:tab pos="851535" algn="l"/>
              </a:tabLst>
            </a:pPr>
            <a:r>
              <a:rPr sz="2400" dirty="0">
                <a:latin typeface="Times New Roman"/>
                <a:cs typeface="Times New Roman"/>
              </a:rPr>
              <a:t>play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sound,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ts val="2735"/>
              </a:lnSpc>
              <a:tabLst>
                <a:tab pos="850900" algn="l"/>
              </a:tabLst>
            </a:pPr>
            <a:r>
              <a:rPr sz="2400" dirty="0">
                <a:latin typeface="Times New Roman"/>
                <a:cs typeface="Times New Roman"/>
              </a:rPr>
              <a:t>4	</a:t>
            </a:r>
            <a:r>
              <a:rPr sz="2400" spc="-5" dirty="0">
                <a:latin typeface="Times New Roman"/>
                <a:cs typeface="Times New Roman"/>
              </a:rPr>
              <a:t>print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724" y="1373124"/>
            <a:ext cx="3886200" cy="445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lass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….</a:t>
            </a:r>
            <a:endParaRPr sz="2400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main(..)</a:t>
            </a:r>
            <a:endParaRPr sz="2400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Times New Roman"/>
                <a:cs typeface="Times New Roman"/>
              </a:rPr>
              <a:t>..</a:t>
            </a:r>
            <a:endParaRPr sz="2400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9611" y="647100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376" y="713231"/>
            <a:ext cx="4649724" cy="3764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21223" y="1830323"/>
            <a:ext cx="76200" cy="3505200"/>
          </a:xfrm>
          <a:custGeom>
            <a:avLst/>
            <a:gdLst/>
            <a:ahLst/>
            <a:cxnLst/>
            <a:rect l="l" t="t" r="r" b="b"/>
            <a:pathLst>
              <a:path w="76200" h="3505200">
                <a:moveTo>
                  <a:pt x="31750" y="3429000"/>
                </a:moveTo>
                <a:lnTo>
                  <a:pt x="0" y="3429000"/>
                </a:lnTo>
                <a:lnTo>
                  <a:pt x="38100" y="3505200"/>
                </a:lnTo>
                <a:lnTo>
                  <a:pt x="69850" y="3441700"/>
                </a:lnTo>
                <a:lnTo>
                  <a:pt x="31750" y="3441700"/>
                </a:lnTo>
                <a:lnTo>
                  <a:pt x="31750" y="3429000"/>
                </a:lnTo>
                <a:close/>
              </a:path>
              <a:path w="76200" h="3505200">
                <a:moveTo>
                  <a:pt x="44450" y="0"/>
                </a:moveTo>
                <a:lnTo>
                  <a:pt x="31750" y="0"/>
                </a:lnTo>
                <a:lnTo>
                  <a:pt x="31750" y="3441700"/>
                </a:lnTo>
                <a:lnTo>
                  <a:pt x="44450" y="3441700"/>
                </a:lnTo>
                <a:lnTo>
                  <a:pt x="44450" y="0"/>
                </a:lnTo>
                <a:close/>
              </a:path>
              <a:path w="76200" h="3505200">
                <a:moveTo>
                  <a:pt x="76200" y="3429000"/>
                </a:moveTo>
                <a:lnTo>
                  <a:pt x="44450" y="3429000"/>
                </a:lnTo>
                <a:lnTo>
                  <a:pt x="44450" y="3441700"/>
                </a:lnTo>
                <a:lnTo>
                  <a:pt x="69850" y="3441700"/>
                </a:lnTo>
                <a:lnTo>
                  <a:pt x="76200" y="342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4796" y="3257169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be</a:t>
            </a:r>
            <a:r>
              <a:rPr sz="1800" dirty="0">
                <a:latin typeface="Lucida Sans Unicode"/>
                <a:cs typeface="Lucida Sans Unicode"/>
              </a:rPr>
              <a:t>g</a:t>
            </a:r>
            <a:r>
              <a:rPr sz="1800" spc="5" dirty="0">
                <a:latin typeface="Lucida Sans Unicode"/>
                <a:cs typeface="Lucida Sans Unicode"/>
              </a:rPr>
              <a:t>i</a:t>
            </a:r>
            <a:r>
              <a:rPr sz="1800" dirty="0">
                <a:latin typeface="Lucida Sans Unicode"/>
                <a:cs typeface="Lucida Sans Unicode"/>
              </a:rPr>
              <a:t>n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346" y="4095750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b</a:t>
            </a:r>
            <a:r>
              <a:rPr sz="1800" spc="-10" dirty="0">
                <a:latin typeface="Lucida Sans Unicode"/>
                <a:cs typeface="Lucida Sans Unicode"/>
              </a:rPr>
              <a:t>o</a:t>
            </a:r>
            <a:r>
              <a:rPr sz="1800" spc="-5" dirty="0">
                <a:latin typeface="Lucida Sans Unicode"/>
                <a:cs typeface="Lucida Sans Unicode"/>
              </a:rPr>
              <a:t>dy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921" y="4781804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e</a:t>
            </a:r>
            <a:r>
              <a:rPr sz="1800" spc="5" dirty="0">
                <a:latin typeface="Lucida Sans Unicode"/>
                <a:cs typeface="Lucida Sans Unicode"/>
              </a:rPr>
              <a:t>n</a:t>
            </a:r>
            <a:r>
              <a:rPr sz="1800" dirty="0">
                <a:latin typeface="Lucida Sans Unicode"/>
                <a:cs typeface="Lucida Sans Unicode"/>
              </a:rPr>
              <a:t>d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192" y="713231"/>
            <a:ext cx="4543044" cy="3764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4323" y="1525524"/>
            <a:ext cx="1905000" cy="17526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Lucida Sans Unicode"/>
                <a:cs typeface="Lucida Sans Unicode"/>
              </a:rPr>
              <a:t>Main</a:t>
            </a:r>
            <a:r>
              <a:rPr sz="1800" b="0" spc="-50" dirty="0">
                <a:latin typeface="Lucida Sans Unicode"/>
                <a:cs typeface="Lucida Sans Unicode"/>
              </a:rPr>
              <a:t> </a:t>
            </a:r>
            <a:r>
              <a:rPr sz="1800" b="0" spc="-5" dirty="0">
                <a:latin typeface="Lucida Sans Unicode"/>
                <a:cs typeface="Lucida Sans Unicode"/>
              </a:rPr>
              <a:t>Thread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324" y="4192523"/>
            <a:ext cx="914400" cy="16002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855"/>
              </a:spcBef>
            </a:pPr>
            <a:r>
              <a:rPr sz="1800" spc="-5" dirty="0">
                <a:latin typeface="Lucida Sans Unicode"/>
                <a:cs typeface="Lucida Sans Unicode"/>
              </a:rPr>
              <a:t>Thread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6562" y="4810125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A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723" y="4192523"/>
            <a:ext cx="1079500" cy="17526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Lucida Sans Unicode"/>
                <a:cs typeface="Lucida Sans Unicode"/>
              </a:rPr>
              <a:t>Thread</a:t>
            </a:r>
            <a:r>
              <a:rPr sz="1800" spc="-4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B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1323" y="4192523"/>
            <a:ext cx="914400" cy="17526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Lucida Sans Unicode"/>
                <a:cs typeface="Lucida Sans Unicode"/>
              </a:rPr>
              <a:t>Thread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0086" y="4886325"/>
            <a:ext cx="18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C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723" y="3348482"/>
            <a:ext cx="1907539" cy="775335"/>
          </a:xfrm>
          <a:custGeom>
            <a:avLst/>
            <a:gdLst/>
            <a:ahLst/>
            <a:cxnLst/>
            <a:rect l="l" t="t" r="r" b="b"/>
            <a:pathLst>
              <a:path w="1907539" h="775335">
                <a:moveTo>
                  <a:pt x="56642" y="704214"/>
                </a:moveTo>
                <a:lnTo>
                  <a:pt x="0" y="767841"/>
                </a:lnTo>
                <a:lnTo>
                  <a:pt x="84962" y="774953"/>
                </a:lnTo>
                <a:lnTo>
                  <a:pt x="75048" y="750188"/>
                </a:lnTo>
                <a:lnTo>
                  <a:pt x="61340" y="750188"/>
                </a:lnTo>
                <a:lnTo>
                  <a:pt x="56642" y="738377"/>
                </a:lnTo>
                <a:lnTo>
                  <a:pt x="68431" y="733662"/>
                </a:lnTo>
                <a:lnTo>
                  <a:pt x="56642" y="704214"/>
                </a:lnTo>
                <a:close/>
              </a:path>
              <a:path w="1907539" h="775335">
                <a:moveTo>
                  <a:pt x="68431" y="733662"/>
                </a:moveTo>
                <a:lnTo>
                  <a:pt x="56642" y="738377"/>
                </a:lnTo>
                <a:lnTo>
                  <a:pt x="61340" y="750188"/>
                </a:lnTo>
                <a:lnTo>
                  <a:pt x="73155" y="745462"/>
                </a:lnTo>
                <a:lnTo>
                  <a:pt x="68431" y="733662"/>
                </a:lnTo>
                <a:close/>
              </a:path>
              <a:path w="1907539" h="775335">
                <a:moveTo>
                  <a:pt x="73155" y="745462"/>
                </a:moveTo>
                <a:lnTo>
                  <a:pt x="61340" y="750188"/>
                </a:lnTo>
                <a:lnTo>
                  <a:pt x="75048" y="750188"/>
                </a:lnTo>
                <a:lnTo>
                  <a:pt x="73155" y="745462"/>
                </a:lnTo>
                <a:close/>
              </a:path>
              <a:path w="1907539" h="775335">
                <a:moveTo>
                  <a:pt x="1902587" y="0"/>
                </a:moveTo>
                <a:lnTo>
                  <a:pt x="68431" y="733662"/>
                </a:lnTo>
                <a:lnTo>
                  <a:pt x="73155" y="745462"/>
                </a:lnTo>
                <a:lnTo>
                  <a:pt x="1907413" y="11683"/>
                </a:lnTo>
                <a:lnTo>
                  <a:pt x="1902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5971" y="3353689"/>
            <a:ext cx="113030" cy="762635"/>
          </a:xfrm>
          <a:custGeom>
            <a:avLst/>
            <a:gdLst/>
            <a:ahLst/>
            <a:cxnLst/>
            <a:rect l="l" t="t" r="r" b="b"/>
            <a:pathLst>
              <a:path w="113029" h="762635">
                <a:moveTo>
                  <a:pt x="0" y="683006"/>
                </a:moveTo>
                <a:lnTo>
                  <a:pt x="30352" y="762635"/>
                </a:lnTo>
                <a:lnTo>
                  <a:pt x="69885" y="700024"/>
                </a:lnTo>
                <a:lnTo>
                  <a:pt x="43052" y="700024"/>
                </a:lnTo>
                <a:lnTo>
                  <a:pt x="30352" y="698754"/>
                </a:lnTo>
                <a:lnTo>
                  <a:pt x="31609" y="686182"/>
                </a:lnTo>
                <a:lnTo>
                  <a:pt x="0" y="683006"/>
                </a:lnTo>
                <a:close/>
              </a:path>
              <a:path w="113029" h="762635">
                <a:moveTo>
                  <a:pt x="31609" y="686182"/>
                </a:moveTo>
                <a:lnTo>
                  <a:pt x="30352" y="698754"/>
                </a:lnTo>
                <a:lnTo>
                  <a:pt x="43052" y="700024"/>
                </a:lnTo>
                <a:lnTo>
                  <a:pt x="44309" y="687459"/>
                </a:lnTo>
                <a:lnTo>
                  <a:pt x="31609" y="686182"/>
                </a:lnTo>
                <a:close/>
              </a:path>
              <a:path w="113029" h="762635">
                <a:moveTo>
                  <a:pt x="44309" y="687459"/>
                </a:moveTo>
                <a:lnTo>
                  <a:pt x="43052" y="700024"/>
                </a:lnTo>
                <a:lnTo>
                  <a:pt x="69885" y="700024"/>
                </a:lnTo>
                <a:lnTo>
                  <a:pt x="75818" y="690626"/>
                </a:lnTo>
                <a:lnTo>
                  <a:pt x="44309" y="687459"/>
                </a:lnTo>
                <a:close/>
              </a:path>
              <a:path w="113029" h="762635">
                <a:moveTo>
                  <a:pt x="100202" y="0"/>
                </a:moveTo>
                <a:lnTo>
                  <a:pt x="31609" y="686182"/>
                </a:lnTo>
                <a:lnTo>
                  <a:pt x="44309" y="687459"/>
                </a:lnTo>
                <a:lnTo>
                  <a:pt x="112902" y="1270"/>
                </a:lnTo>
                <a:lnTo>
                  <a:pt x="100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7057" y="3348482"/>
            <a:ext cx="1679575" cy="771525"/>
          </a:xfrm>
          <a:custGeom>
            <a:avLst/>
            <a:gdLst/>
            <a:ahLst/>
            <a:cxnLst/>
            <a:rect l="l" t="t" r="r" b="b"/>
            <a:pathLst>
              <a:path w="1679575" h="771525">
                <a:moveTo>
                  <a:pt x="1607086" y="742154"/>
                </a:moveTo>
                <a:lnTo>
                  <a:pt x="1593977" y="771016"/>
                </a:lnTo>
                <a:lnTo>
                  <a:pt x="1679066" y="767841"/>
                </a:lnTo>
                <a:lnTo>
                  <a:pt x="1662505" y="747394"/>
                </a:lnTo>
                <a:lnTo>
                  <a:pt x="1618614" y="747394"/>
                </a:lnTo>
                <a:lnTo>
                  <a:pt x="1607086" y="742154"/>
                </a:lnTo>
                <a:close/>
              </a:path>
              <a:path w="1679575" h="771525">
                <a:moveTo>
                  <a:pt x="1612350" y="730565"/>
                </a:moveTo>
                <a:lnTo>
                  <a:pt x="1607086" y="742154"/>
                </a:lnTo>
                <a:lnTo>
                  <a:pt x="1618614" y="747394"/>
                </a:lnTo>
                <a:lnTo>
                  <a:pt x="1623948" y="735837"/>
                </a:lnTo>
                <a:lnTo>
                  <a:pt x="1612350" y="730565"/>
                </a:lnTo>
                <a:close/>
              </a:path>
              <a:path w="1679575" h="771525">
                <a:moveTo>
                  <a:pt x="1625472" y="701674"/>
                </a:moveTo>
                <a:lnTo>
                  <a:pt x="1612350" y="730565"/>
                </a:lnTo>
                <a:lnTo>
                  <a:pt x="1623948" y="735837"/>
                </a:lnTo>
                <a:lnTo>
                  <a:pt x="1618614" y="747394"/>
                </a:lnTo>
                <a:lnTo>
                  <a:pt x="1662505" y="747394"/>
                </a:lnTo>
                <a:lnTo>
                  <a:pt x="1625472" y="701674"/>
                </a:lnTo>
                <a:close/>
              </a:path>
              <a:path w="1679575" h="771525">
                <a:moveTo>
                  <a:pt x="5333" y="0"/>
                </a:moveTo>
                <a:lnTo>
                  <a:pt x="0" y="11683"/>
                </a:lnTo>
                <a:lnTo>
                  <a:pt x="1607086" y="742154"/>
                </a:lnTo>
                <a:lnTo>
                  <a:pt x="1612350" y="730565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2001" y="3485769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s</a:t>
            </a:r>
            <a:r>
              <a:rPr sz="1800" dirty="0">
                <a:latin typeface="Lucida Sans Unicode"/>
                <a:cs typeface="Lucida Sans Unicode"/>
              </a:rPr>
              <a:t>t</a:t>
            </a:r>
            <a:r>
              <a:rPr sz="1800" spc="-15" dirty="0">
                <a:latin typeface="Lucida Sans Unicode"/>
                <a:cs typeface="Lucida Sans Unicode"/>
              </a:rPr>
              <a:t>a</a:t>
            </a:r>
            <a:r>
              <a:rPr sz="1800" spc="5" dirty="0">
                <a:latin typeface="Lucida Sans Unicode"/>
                <a:cs typeface="Lucida Sans Unicode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2986" y="3506470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s</a:t>
            </a:r>
            <a:r>
              <a:rPr sz="1800" dirty="0">
                <a:latin typeface="Lucida Sans Unicode"/>
                <a:cs typeface="Lucida Sans Unicode"/>
              </a:rPr>
              <a:t>t</a:t>
            </a:r>
            <a:r>
              <a:rPr sz="1800" spc="-15" dirty="0">
                <a:latin typeface="Lucida Sans Unicode"/>
                <a:cs typeface="Lucida Sans Unicode"/>
              </a:rPr>
              <a:t>a</a:t>
            </a:r>
            <a:r>
              <a:rPr sz="1800" spc="5" dirty="0">
                <a:latin typeface="Lucida Sans Unicode"/>
                <a:cs typeface="Lucida Sans Unicode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8317" y="3277311"/>
            <a:ext cx="532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s</a:t>
            </a:r>
            <a:r>
              <a:rPr sz="1800" dirty="0">
                <a:latin typeface="Lucida Sans Unicode"/>
                <a:cs typeface="Lucida Sans Unicode"/>
              </a:rPr>
              <a:t>t</a:t>
            </a:r>
            <a:r>
              <a:rPr sz="1800" spc="-15" dirty="0">
                <a:latin typeface="Lucida Sans Unicode"/>
                <a:cs typeface="Lucida Sans Unicode"/>
              </a:rPr>
              <a:t>a</a:t>
            </a:r>
            <a:r>
              <a:rPr sz="1800" spc="5" dirty="0">
                <a:latin typeface="Lucida Sans Unicode"/>
                <a:cs typeface="Lucida Sans Unicode"/>
              </a:rPr>
              <a:t>r</a:t>
            </a:r>
            <a:r>
              <a:rPr sz="1800" dirty="0">
                <a:latin typeface="Lucida Sans Unicode"/>
                <a:cs typeface="Lucida Sans Unicode"/>
              </a:rPr>
              <a:t>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6123" y="4992623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0823" y="1677923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31750" y="1295400"/>
                </a:moveTo>
                <a:lnTo>
                  <a:pt x="0" y="1295400"/>
                </a:lnTo>
                <a:lnTo>
                  <a:pt x="38100" y="1371600"/>
                </a:lnTo>
                <a:lnTo>
                  <a:pt x="69850" y="1308100"/>
                </a:lnTo>
                <a:lnTo>
                  <a:pt x="31750" y="1308100"/>
                </a:lnTo>
                <a:lnTo>
                  <a:pt x="31750" y="1295400"/>
                </a:lnTo>
                <a:close/>
              </a:path>
              <a:path w="76200" h="1371600">
                <a:moveTo>
                  <a:pt x="44450" y="0"/>
                </a:moveTo>
                <a:lnTo>
                  <a:pt x="31750" y="0"/>
                </a:lnTo>
                <a:lnTo>
                  <a:pt x="31750" y="1308100"/>
                </a:lnTo>
                <a:lnTo>
                  <a:pt x="44450" y="1308100"/>
                </a:lnTo>
                <a:lnTo>
                  <a:pt x="44450" y="0"/>
                </a:lnTo>
                <a:close/>
              </a:path>
              <a:path w="76200" h="1371600">
                <a:moveTo>
                  <a:pt x="76200" y="1295400"/>
                </a:moveTo>
                <a:lnTo>
                  <a:pt x="44450" y="1295400"/>
                </a:lnTo>
                <a:lnTo>
                  <a:pt x="44450" y="1308100"/>
                </a:lnTo>
                <a:lnTo>
                  <a:pt x="69850" y="1308100"/>
                </a:lnTo>
                <a:lnTo>
                  <a:pt x="76200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7223" y="4344923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31750" y="1295400"/>
                </a:moveTo>
                <a:lnTo>
                  <a:pt x="0" y="1295400"/>
                </a:lnTo>
                <a:lnTo>
                  <a:pt x="38100" y="1371600"/>
                </a:lnTo>
                <a:lnTo>
                  <a:pt x="69850" y="1308100"/>
                </a:lnTo>
                <a:lnTo>
                  <a:pt x="31750" y="1308100"/>
                </a:lnTo>
                <a:lnTo>
                  <a:pt x="31750" y="1295400"/>
                </a:lnTo>
                <a:close/>
              </a:path>
              <a:path w="76200" h="1371600">
                <a:moveTo>
                  <a:pt x="44450" y="0"/>
                </a:moveTo>
                <a:lnTo>
                  <a:pt x="31750" y="0"/>
                </a:lnTo>
                <a:lnTo>
                  <a:pt x="31750" y="1308100"/>
                </a:lnTo>
                <a:lnTo>
                  <a:pt x="44450" y="1308100"/>
                </a:lnTo>
                <a:lnTo>
                  <a:pt x="44450" y="0"/>
                </a:lnTo>
                <a:close/>
              </a:path>
              <a:path w="76200" h="1371600">
                <a:moveTo>
                  <a:pt x="76200" y="1295400"/>
                </a:moveTo>
                <a:lnTo>
                  <a:pt x="44450" y="1295400"/>
                </a:lnTo>
                <a:lnTo>
                  <a:pt x="44450" y="1308100"/>
                </a:lnTo>
                <a:lnTo>
                  <a:pt x="69850" y="1308100"/>
                </a:lnTo>
                <a:lnTo>
                  <a:pt x="76200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0223" y="4344923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31750" y="1295400"/>
                </a:moveTo>
                <a:lnTo>
                  <a:pt x="0" y="1295400"/>
                </a:lnTo>
                <a:lnTo>
                  <a:pt x="38100" y="1371600"/>
                </a:lnTo>
                <a:lnTo>
                  <a:pt x="69850" y="1308100"/>
                </a:lnTo>
                <a:lnTo>
                  <a:pt x="31750" y="1308100"/>
                </a:lnTo>
                <a:lnTo>
                  <a:pt x="31750" y="1295400"/>
                </a:lnTo>
                <a:close/>
              </a:path>
              <a:path w="76200" h="1371600">
                <a:moveTo>
                  <a:pt x="44450" y="0"/>
                </a:moveTo>
                <a:lnTo>
                  <a:pt x="31750" y="0"/>
                </a:lnTo>
                <a:lnTo>
                  <a:pt x="31750" y="1308100"/>
                </a:lnTo>
                <a:lnTo>
                  <a:pt x="44450" y="1308100"/>
                </a:lnTo>
                <a:lnTo>
                  <a:pt x="44450" y="0"/>
                </a:lnTo>
                <a:close/>
              </a:path>
              <a:path w="76200" h="1371600">
                <a:moveTo>
                  <a:pt x="76200" y="1295400"/>
                </a:moveTo>
                <a:lnTo>
                  <a:pt x="44450" y="1295400"/>
                </a:lnTo>
                <a:lnTo>
                  <a:pt x="44450" y="1308100"/>
                </a:lnTo>
                <a:lnTo>
                  <a:pt x="69850" y="1308100"/>
                </a:lnTo>
                <a:lnTo>
                  <a:pt x="76200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2624" y="4344923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31750" y="1295400"/>
                </a:moveTo>
                <a:lnTo>
                  <a:pt x="0" y="1295400"/>
                </a:lnTo>
                <a:lnTo>
                  <a:pt x="38100" y="1371600"/>
                </a:lnTo>
                <a:lnTo>
                  <a:pt x="69850" y="1308100"/>
                </a:lnTo>
                <a:lnTo>
                  <a:pt x="31750" y="1308100"/>
                </a:lnTo>
                <a:lnTo>
                  <a:pt x="31750" y="1295400"/>
                </a:lnTo>
                <a:close/>
              </a:path>
              <a:path w="76200" h="1371600">
                <a:moveTo>
                  <a:pt x="44450" y="0"/>
                </a:moveTo>
                <a:lnTo>
                  <a:pt x="31750" y="0"/>
                </a:lnTo>
                <a:lnTo>
                  <a:pt x="31750" y="1308100"/>
                </a:lnTo>
                <a:lnTo>
                  <a:pt x="44450" y="1308100"/>
                </a:lnTo>
                <a:lnTo>
                  <a:pt x="44450" y="0"/>
                </a:lnTo>
                <a:close/>
              </a:path>
              <a:path w="76200" h="1371600">
                <a:moveTo>
                  <a:pt x="76200" y="1295400"/>
                </a:moveTo>
                <a:lnTo>
                  <a:pt x="44450" y="1295400"/>
                </a:lnTo>
                <a:lnTo>
                  <a:pt x="44450" y="1308100"/>
                </a:lnTo>
                <a:lnTo>
                  <a:pt x="69850" y="1308100"/>
                </a:lnTo>
                <a:lnTo>
                  <a:pt x="76200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36775" y="6059895"/>
            <a:ext cx="5643880" cy="6661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Lucida Sans Unicode"/>
                <a:cs typeface="Lucida Sans Unicode"/>
              </a:rPr>
              <a:t>Threads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may</a:t>
            </a:r>
            <a:r>
              <a:rPr sz="1800" spc="2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switch</a:t>
            </a:r>
            <a:r>
              <a:rPr sz="1800" spc="-5" dirty="0">
                <a:latin typeface="Lucida Sans Unicode"/>
                <a:cs typeface="Lucida Sans Unicode"/>
              </a:rPr>
              <a:t> or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exchange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data/results</a:t>
            </a:r>
            <a:endParaRPr sz="18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6333" y="6464300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7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2" y="667512"/>
            <a:ext cx="6929628" cy="4221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745" y="2819145"/>
            <a:ext cx="2591435" cy="2210435"/>
            <a:chOff x="761745" y="2819145"/>
            <a:chExt cx="2591435" cy="2210435"/>
          </a:xfrm>
        </p:grpSpPr>
        <p:sp>
          <p:nvSpPr>
            <p:cNvPr id="5" name="object 5"/>
            <p:cNvSpPr/>
            <p:nvPr/>
          </p:nvSpPr>
          <p:spPr>
            <a:xfrm>
              <a:off x="768095" y="2825495"/>
              <a:ext cx="2578735" cy="2197735"/>
            </a:xfrm>
            <a:custGeom>
              <a:avLst/>
              <a:gdLst/>
              <a:ahLst/>
              <a:cxnLst/>
              <a:rect l="l" t="t" r="r" b="b"/>
              <a:pathLst>
                <a:path w="2578735" h="2197735">
                  <a:moveTo>
                    <a:pt x="2578608" y="0"/>
                  </a:moveTo>
                  <a:lnTo>
                    <a:pt x="0" y="0"/>
                  </a:lnTo>
                  <a:lnTo>
                    <a:pt x="0" y="2197608"/>
                  </a:lnTo>
                  <a:lnTo>
                    <a:pt x="2578608" y="2197608"/>
                  </a:lnTo>
                  <a:lnTo>
                    <a:pt x="257860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095" y="2825495"/>
              <a:ext cx="2578735" cy="2197735"/>
            </a:xfrm>
            <a:custGeom>
              <a:avLst/>
              <a:gdLst/>
              <a:ahLst/>
              <a:cxnLst/>
              <a:rect l="l" t="t" r="r" b="b"/>
              <a:pathLst>
                <a:path w="2578735" h="2197735">
                  <a:moveTo>
                    <a:pt x="0" y="2197608"/>
                  </a:moveTo>
                  <a:lnTo>
                    <a:pt x="2578608" y="2197608"/>
                  </a:lnTo>
                  <a:lnTo>
                    <a:pt x="2578608" y="0"/>
                  </a:lnTo>
                  <a:lnTo>
                    <a:pt x="0" y="0"/>
                  </a:lnTo>
                  <a:lnTo>
                    <a:pt x="0" y="21976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4143" y="3581399"/>
              <a:ext cx="68580" cy="407034"/>
            </a:xfrm>
            <a:custGeom>
              <a:avLst/>
              <a:gdLst/>
              <a:ahLst/>
              <a:cxnLst/>
              <a:rect l="l" t="t" r="r" b="b"/>
              <a:pathLst>
                <a:path w="68580" h="407035">
                  <a:moveTo>
                    <a:pt x="39116" y="0"/>
                  </a:moveTo>
                  <a:lnTo>
                    <a:pt x="22860" y="42925"/>
                  </a:lnTo>
                  <a:lnTo>
                    <a:pt x="0" y="76326"/>
                  </a:lnTo>
                  <a:lnTo>
                    <a:pt x="22860" y="119252"/>
                  </a:lnTo>
                  <a:lnTo>
                    <a:pt x="57023" y="152526"/>
                  </a:lnTo>
                  <a:lnTo>
                    <a:pt x="68453" y="185927"/>
                  </a:lnTo>
                  <a:lnTo>
                    <a:pt x="45593" y="219329"/>
                  </a:lnTo>
                  <a:lnTo>
                    <a:pt x="34289" y="252730"/>
                  </a:lnTo>
                  <a:lnTo>
                    <a:pt x="22860" y="297180"/>
                  </a:lnTo>
                  <a:lnTo>
                    <a:pt x="22860" y="341630"/>
                  </a:lnTo>
                  <a:lnTo>
                    <a:pt x="57023" y="373506"/>
                  </a:lnTo>
                  <a:lnTo>
                    <a:pt x="68453" y="4067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040" y="3619499"/>
              <a:ext cx="353695" cy="76200"/>
            </a:xfrm>
            <a:custGeom>
              <a:avLst/>
              <a:gdLst/>
              <a:ahLst/>
              <a:cxnLst/>
              <a:rect l="l" t="t" r="r" b="b"/>
              <a:pathLst>
                <a:path w="353694" h="76200">
                  <a:moveTo>
                    <a:pt x="277367" y="0"/>
                  </a:moveTo>
                  <a:lnTo>
                    <a:pt x="277367" y="76200"/>
                  </a:lnTo>
                  <a:lnTo>
                    <a:pt x="340867" y="44450"/>
                  </a:lnTo>
                  <a:lnTo>
                    <a:pt x="290067" y="44450"/>
                  </a:lnTo>
                  <a:lnTo>
                    <a:pt x="290067" y="31750"/>
                  </a:lnTo>
                  <a:lnTo>
                    <a:pt x="340867" y="31750"/>
                  </a:lnTo>
                  <a:lnTo>
                    <a:pt x="277367" y="0"/>
                  </a:lnTo>
                  <a:close/>
                </a:path>
                <a:path w="353694" h="76200">
                  <a:moveTo>
                    <a:pt x="27736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77367" y="44450"/>
                  </a:lnTo>
                  <a:lnTo>
                    <a:pt x="277367" y="31750"/>
                  </a:lnTo>
                  <a:close/>
                </a:path>
                <a:path w="353694" h="76200">
                  <a:moveTo>
                    <a:pt x="340867" y="31750"/>
                  </a:moveTo>
                  <a:lnTo>
                    <a:pt x="290067" y="31750"/>
                  </a:lnTo>
                  <a:lnTo>
                    <a:pt x="290067" y="44450"/>
                  </a:lnTo>
                  <a:lnTo>
                    <a:pt x="340867" y="44450"/>
                  </a:lnTo>
                  <a:lnTo>
                    <a:pt x="353567" y="38100"/>
                  </a:lnTo>
                  <a:lnTo>
                    <a:pt x="34086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5804" y="2371725"/>
            <a:ext cx="295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Single-threaded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604" y="5115890"/>
            <a:ext cx="3067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stream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67146" y="2819145"/>
            <a:ext cx="2591435" cy="2210435"/>
            <a:chOff x="5867146" y="2819145"/>
            <a:chExt cx="2591435" cy="2210435"/>
          </a:xfrm>
        </p:grpSpPr>
        <p:sp>
          <p:nvSpPr>
            <p:cNvPr id="12" name="object 12"/>
            <p:cNvSpPr/>
            <p:nvPr/>
          </p:nvSpPr>
          <p:spPr>
            <a:xfrm>
              <a:off x="5873496" y="2825495"/>
              <a:ext cx="2578735" cy="2197735"/>
            </a:xfrm>
            <a:custGeom>
              <a:avLst/>
              <a:gdLst/>
              <a:ahLst/>
              <a:cxnLst/>
              <a:rect l="l" t="t" r="r" b="b"/>
              <a:pathLst>
                <a:path w="2578734" h="2197735">
                  <a:moveTo>
                    <a:pt x="2578607" y="0"/>
                  </a:moveTo>
                  <a:lnTo>
                    <a:pt x="0" y="0"/>
                  </a:lnTo>
                  <a:lnTo>
                    <a:pt x="0" y="2197608"/>
                  </a:lnTo>
                  <a:lnTo>
                    <a:pt x="2578607" y="2197608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3496" y="2825495"/>
              <a:ext cx="2578735" cy="2197735"/>
            </a:xfrm>
            <a:custGeom>
              <a:avLst/>
              <a:gdLst/>
              <a:ahLst/>
              <a:cxnLst/>
              <a:rect l="l" t="t" r="r" b="b"/>
              <a:pathLst>
                <a:path w="2578734" h="2197735">
                  <a:moveTo>
                    <a:pt x="0" y="2197608"/>
                  </a:moveTo>
                  <a:lnTo>
                    <a:pt x="2578607" y="2197608"/>
                  </a:lnTo>
                  <a:lnTo>
                    <a:pt x="2578607" y="0"/>
                  </a:lnTo>
                  <a:lnTo>
                    <a:pt x="0" y="0"/>
                  </a:lnTo>
                  <a:lnTo>
                    <a:pt x="0" y="21976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24344" y="3505199"/>
              <a:ext cx="68580" cy="407034"/>
            </a:xfrm>
            <a:custGeom>
              <a:avLst/>
              <a:gdLst/>
              <a:ahLst/>
              <a:cxnLst/>
              <a:rect l="l" t="t" r="r" b="b"/>
              <a:pathLst>
                <a:path w="68579" h="407035">
                  <a:moveTo>
                    <a:pt x="39115" y="0"/>
                  </a:moveTo>
                  <a:lnTo>
                    <a:pt x="22859" y="42925"/>
                  </a:lnTo>
                  <a:lnTo>
                    <a:pt x="0" y="76326"/>
                  </a:lnTo>
                  <a:lnTo>
                    <a:pt x="22859" y="119252"/>
                  </a:lnTo>
                  <a:lnTo>
                    <a:pt x="57023" y="152526"/>
                  </a:lnTo>
                  <a:lnTo>
                    <a:pt x="68452" y="185927"/>
                  </a:lnTo>
                  <a:lnTo>
                    <a:pt x="45592" y="219329"/>
                  </a:lnTo>
                  <a:lnTo>
                    <a:pt x="34289" y="252730"/>
                  </a:lnTo>
                  <a:lnTo>
                    <a:pt x="22859" y="297180"/>
                  </a:lnTo>
                  <a:lnTo>
                    <a:pt x="22859" y="341630"/>
                  </a:lnTo>
                  <a:lnTo>
                    <a:pt x="57023" y="373506"/>
                  </a:lnTo>
                  <a:lnTo>
                    <a:pt x="68452" y="4067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73240" y="3543299"/>
              <a:ext cx="353695" cy="76200"/>
            </a:xfrm>
            <a:custGeom>
              <a:avLst/>
              <a:gdLst/>
              <a:ahLst/>
              <a:cxnLst/>
              <a:rect l="l" t="t" r="r" b="b"/>
              <a:pathLst>
                <a:path w="353695" h="76200">
                  <a:moveTo>
                    <a:pt x="277367" y="0"/>
                  </a:moveTo>
                  <a:lnTo>
                    <a:pt x="277367" y="76200"/>
                  </a:lnTo>
                  <a:lnTo>
                    <a:pt x="340867" y="44450"/>
                  </a:lnTo>
                  <a:lnTo>
                    <a:pt x="290067" y="44450"/>
                  </a:lnTo>
                  <a:lnTo>
                    <a:pt x="290067" y="31750"/>
                  </a:lnTo>
                  <a:lnTo>
                    <a:pt x="340867" y="31750"/>
                  </a:lnTo>
                  <a:lnTo>
                    <a:pt x="277367" y="0"/>
                  </a:lnTo>
                  <a:close/>
                </a:path>
                <a:path w="353695" h="76200">
                  <a:moveTo>
                    <a:pt x="27736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77367" y="44450"/>
                  </a:lnTo>
                  <a:lnTo>
                    <a:pt x="277367" y="31750"/>
                  </a:lnTo>
                  <a:close/>
                </a:path>
                <a:path w="353695" h="76200">
                  <a:moveTo>
                    <a:pt x="340867" y="31750"/>
                  </a:moveTo>
                  <a:lnTo>
                    <a:pt x="290067" y="31750"/>
                  </a:lnTo>
                  <a:lnTo>
                    <a:pt x="290067" y="44450"/>
                  </a:lnTo>
                  <a:lnTo>
                    <a:pt x="340867" y="44450"/>
                  </a:lnTo>
                  <a:lnTo>
                    <a:pt x="353567" y="38100"/>
                  </a:lnTo>
                  <a:lnTo>
                    <a:pt x="34086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10144" y="3733799"/>
              <a:ext cx="68580" cy="407034"/>
            </a:xfrm>
            <a:custGeom>
              <a:avLst/>
              <a:gdLst/>
              <a:ahLst/>
              <a:cxnLst/>
              <a:rect l="l" t="t" r="r" b="b"/>
              <a:pathLst>
                <a:path w="68579" h="407035">
                  <a:moveTo>
                    <a:pt x="39115" y="0"/>
                  </a:moveTo>
                  <a:lnTo>
                    <a:pt x="22859" y="42925"/>
                  </a:lnTo>
                  <a:lnTo>
                    <a:pt x="0" y="76326"/>
                  </a:lnTo>
                  <a:lnTo>
                    <a:pt x="22859" y="119252"/>
                  </a:lnTo>
                  <a:lnTo>
                    <a:pt x="57023" y="152526"/>
                  </a:lnTo>
                  <a:lnTo>
                    <a:pt x="68452" y="185927"/>
                  </a:lnTo>
                  <a:lnTo>
                    <a:pt x="45592" y="219329"/>
                  </a:lnTo>
                  <a:lnTo>
                    <a:pt x="34289" y="252730"/>
                  </a:lnTo>
                  <a:lnTo>
                    <a:pt x="22859" y="297180"/>
                  </a:lnTo>
                  <a:lnTo>
                    <a:pt x="22859" y="341630"/>
                  </a:lnTo>
                  <a:lnTo>
                    <a:pt x="57023" y="373506"/>
                  </a:lnTo>
                  <a:lnTo>
                    <a:pt x="68452" y="4067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5240" y="3924299"/>
              <a:ext cx="353695" cy="76200"/>
            </a:xfrm>
            <a:custGeom>
              <a:avLst/>
              <a:gdLst/>
              <a:ahLst/>
              <a:cxnLst/>
              <a:rect l="l" t="t" r="r" b="b"/>
              <a:pathLst>
                <a:path w="353695" h="76200">
                  <a:moveTo>
                    <a:pt x="277367" y="0"/>
                  </a:moveTo>
                  <a:lnTo>
                    <a:pt x="277367" y="76200"/>
                  </a:lnTo>
                  <a:lnTo>
                    <a:pt x="340867" y="44450"/>
                  </a:lnTo>
                  <a:lnTo>
                    <a:pt x="290067" y="44450"/>
                  </a:lnTo>
                  <a:lnTo>
                    <a:pt x="290067" y="31750"/>
                  </a:lnTo>
                  <a:lnTo>
                    <a:pt x="340867" y="31750"/>
                  </a:lnTo>
                  <a:lnTo>
                    <a:pt x="277367" y="0"/>
                  </a:lnTo>
                  <a:close/>
                </a:path>
                <a:path w="353695" h="76200">
                  <a:moveTo>
                    <a:pt x="27736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77367" y="44450"/>
                  </a:lnTo>
                  <a:lnTo>
                    <a:pt x="277367" y="31750"/>
                  </a:lnTo>
                  <a:close/>
                </a:path>
                <a:path w="353695" h="76200">
                  <a:moveTo>
                    <a:pt x="340867" y="31750"/>
                  </a:moveTo>
                  <a:lnTo>
                    <a:pt x="290067" y="31750"/>
                  </a:lnTo>
                  <a:lnTo>
                    <a:pt x="290067" y="44450"/>
                  </a:lnTo>
                  <a:lnTo>
                    <a:pt x="340867" y="44450"/>
                  </a:lnTo>
                  <a:lnTo>
                    <a:pt x="353567" y="38100"/>
                  </a:lnTo>
                  <a:lnTo>
                    <a:pt x="34086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86144" y="3505199"/>
              <a:ext cx="68580" cy="407034"/>
            </a:xfrm>
            <a:custGeom>
              <a:avLst/>
              <a:gdLst/>
              <a:ahLst/>
              <a:cxnLst/>
              <a:rect l="l" t="t" r="r" b="b"/>
              <a:pathLst>
                <a:path w="68579" h="407035">
                  <a:moveTo>
                    <a:pt x="39115" y="0"/>
                  </a:moveTo>
                  <a:lnTo>
                    <a:pt x="22859" y="42925"/>
                  </a:lnTo>
                  <a:lnTo>
                    <a:pt x="0" y="76326"/>
                  </a:lnTo>
                  <a:lnTo>
                    <a:pt x="22859" y="119252"/>
                  </a:lnTo>
                  <a:lnTo>
                    <a:pt x="57023" y="152526"/>
                  </a:lnTo>
                  <a:lnTo>
                    <a:pt x="68452" y="185927"/>
                  </a:lnTo>
                  <a:lnTo>
                    <a:pt x="45592" y="219329"/>
                  </a:lnTo>
                  <a:lnTo>
                    <a:pt x="34289" y="252730"/>
                  </a:lnTo>
                  <a:lnTo>
                    <a:pt x="22859" y="297180"/>
                  </a:lnTo>
                  <a:lnTo>
                    <a:pt x="22859" y="341630"/>
                  </a:lnTo>
                  <a:lnTo>
                    <a:pt x="57023" y="373506"/>
                  </a:lnTo>
                  <a:lnTo>
                    <a:pt x="68452" y="4067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1240" y="3771899"/>
              <a:ext cx="353695" cy="76200"/>
            </a:xfrm>
            <a:custGeom>
              <a:avLst/>
              <a:gdLst/>
              <a:ahLst/>
              <a:cxnLst/>
              <a:rect l="l" t="t" r="r" b="b"/>
              <a:pathLst>
                <a:path w="353695" h="76200">
                  <a:moveTo>
                    <a:pt x="277368" y="0"/>
                  </a:moveTo>
                  <a:lnTo>
                    <a:pt x="277368" y="76200"/>
                  </a:lnTo>
                  <a:lnTo>
                    <a:pt x="340868" y="44450"/>
                  </a:lnTo>
                  <a:lnTo>
                    <a:pt x="290068" y="44450"/>
                  </a:lnTo>
                  <a:lnTo>
                    <a:pt x="290068" y="31750"/>
                  </a:lnTo>
                  <a:lnTo>
                    <a:pt x="340868" y="31750"/>
                  </a:lnTo>
                  <a:lnTo>
                    <a:pt x="277368" y="0"/>
                  </a:lnTo>
                  <a:close/>
                </a:path>
                <a:path w="353695" h="76200">
                  <a:moveTo>
                    <a:pt x="27736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77368" y="44450"/>
                  </a:lnTo>
                  <a:lnTo>
                    <a:pt x="277368" y="31750"/>
                  </a:lnTo>
                  <a:close/>
                </a:path>
                <a:path w="353695" h="76200">
                  <a:moveTo>
                    <a:pt x="340868" y="31750"/>
                  </a:moveTo>
                  <a:lnTo>
                    <a:pt x="290068" y="31750"/>
                  </a:lnTo>
                  <a:lnTo>
                    <a:pt x="290068" y="44450"/>
                  </a:lnTo>
                  <a:lnTo>
                    <a:pt x="340868" y="44450"/>
                  </a:lnTo>
                  <a:lnTo>
                    <a:pt x="353568" y="38100"/>
                  </a:lnTo>
                  <a:lnTo>
                    <a:pt x="34086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27878" y="5055565"/>
            <a:ext cx="3342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7878" y="2387295"/>
            <a:ext cx="3133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Multiplethreaded 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7423" y="2753105"/>
            <a:ext cx="1336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Threads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7423" y="5268290"/>
            <a:ext cx="1162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Common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59608" y="3058032"/>
            <a:ext cx="1171575" cy="2217420"/>
          </a:xfrm>
          <a:custGeom>
            <a:avLst/>
            <a:gdLst/>
            <a:ahLst/>
            <a:cxnLst/>
            <a:rect l="l" t="t" r="r" b="b"/>
            <a:pathLst>
              <a:path w="1171575" h="2217420">
                <a:moveTo>
                  <a:pt x="942467" y="10414"/>
                </a:moveTo>
                <a:lnTo>
                  <a:pt x="935101" y="0"/>
                </a:lnTo>
                <a:lnTo>
                  <a:pt x="58737" y="614667"/>
                </a:lnTo>
                <a:lnTo>
                  <a:pt x="40513" y="588645"/>
                </a:lnTo>
                <a:lnTo>
                  <a:pt x="0" y="663575"/>
                </a:lnTo>
                <a:lnTo>
                  <a:pt x="84201" y="651002"/>
                </a:lnTo>
                <a:lnTo>
                  <a:pt x="71120" y="632333"/>
                </a:lnTo>
                <a:lnTo>
                  <a:pt x="66014" y="625055"/>
                </a:lnTo>
                <a:lnTo>
                  <a:pt x="942467" y="10414"/>
                </a:lnTo>
                <a:close/>
              </a:path>
              <a:path w="1171575" h="2217420">
                <a:moveTo>
                  <a:pt x="1171321" y="2207006"/>
                </a:moveTo>
                <a:lnTo>
                  <a:pt x="139915" y="1391704"/>
                </a:lnTo>
                <a:lnTo>
                  <a:pt x="146164" y="1383792"/>
                </a:lnTo>
                <a:lnTo>
                  <a:pt x="159639" y="1366774"/>
                </a:lnTo>
                <a:lnTo>
                  <a:pt x="76200" y="1349375"/>
                </a:lnTo>
                <a:lnTo>
                  <a:pt x="112395" y="1426464"/>
                </a:lnTo>
                <a:lnTo>
                  <a:pt x="132054" y="1401622"/>
                </a:lnTo>
                <a:lnTo>
                  <a:pt x="1163447" y="2216912"/>
                </a:lnTo>
                <a:lnTo>
                  <a:pt x="1171321" y="2207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6068" y="2993516"/>
            <a:ext cx="1221105" cy="2280920"/>
          </a:xfrm>
          <a:custGeom>
            <a:avLst/>
            <a:gdLst/>
            <a:ahLst/>
            <a:cxnLst/>
            <a:rect l="l" t="t" r="r" b="b"/>
            <a:pathLst>
              <a:path w="1221104" h="2280920">
                <a:moveTo>
                  <a:pt x="1120140" y="1109091"/>
                </a:moveTo>
                <a:lnTo>
                  <a:pt x="1040003" y="1137920"/>
                </a:lnTo>
                <a:lnTo>
                  <a:pt x="1062863" y="1159789"/>
                </a:lnTo>
                <a:lnTo>
                  <a:pt x="0" y="2272030"/>
                </a:lnTo>
                <a:lnTo>
                  <a:pt x="9144" y="2280920"/>
                </a:lnTo>
                <a:lnTo>
                  <a:pt x="1072083" y="1168603"/>
                </a:lnTo>
                <a:lnTo>
                  <a:pt x="1094994" y="1190498"/>
                </a:lnTo>
                <a:lnTo>
                  <a:pt x="1107300" y="1150620"/>
                </a:lnTo>
                <a:lnTo>
                  <a:pt x="1120140" y="1109091"/>
                </a:lnTo>
                <a:close/>
              </a:path>
              <a:path w="1221104" h="2280920">
                <a:moveTo>
                  <a:pt x="1220724" y="447675"/>
                </a:moveTo>
                <a:lnTo>
                  <a:pt x="1203718" y="425323"/>
                </a:lnTo>
                <a:lnTo>
                  <a:pt x="1169162" y="379857"/>
                </a:lnTo>
                <a:lnTo>
                  <a:pt x="1155115" y="408432"/>
                </a:lnTo>
                <a:lnTo>
                  <a:pt x="324358" y="0"/>
                </a:lnTo>
                <a:lnTo>
                  <a:pt x="318770" y="11430"/>
                </a:lnTo>
                <a:lnTo>
                  <a:pt x="1149540" y="419747"/>
                </a:lnTo>
                <a:lnTo>
                  <a:pt x="1135507" y="448310"/>
                </a:lnTo>
                <a:lnTo>
                  <a:pt x="1220724" y="44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604010" y="1393698"/>
            <a:ext cx="72504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threads</a:t>
            </a:r>
            <a:r>
              <a:rPr sz="280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2800" b="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light-weight</a:t>
            </a:r>
            <a:r>
              <a:rPr sz="2800" b="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processes</a:t>
            </a:r>
            <a:r>
              <a:rPr sz="2800" b="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within</a:t>
            </a:r>
            <a:r>
              <a:rPr sz="2800" b="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800" b="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7423" y="5634634"/>
            <a:ext cx="340360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  <a:p>
            <a:pPr marL="103505" marR="5080" indent="914400">
              <a:lnSpc>
                <a:spcPct val="100000"/>
              </a:lnSpc>
              <a:spcBef>
                <a:spcPts val="1910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ogramming  </a:t>
            </a: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8733" y="654781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8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44385" y="3245866"/>
            <a:ext cx="1863089" cy="1409065"/>
            <a:chOff x="6644385" y="3245866"/>
            <a:chExt cx="1863089" cy="1409065"/>
          </a:xfrm>
        </p:grpSpPr>
        <p:sp>
          <p:nvSpPr>
            <p:cNvPr id="4" name="object 4"/>
            <p:cNvSpPr/>
            <p:nvPr/>
          </p:nvSpPr>
          <p:spPr>
            <a:xfrm>
              <a:off x="6650735" y="3252216"/>
              <a:ext cx="1850389" cy="1396365"/>
            </a:xfrm>
            <a:custGeom>
              <a:avLst/>
              <a:gdLst/>
              <a:ahLst/>
              <a:cxnLst/>
              <a:rect l="l" t="t" r="r" b="b"/>
              <a:pathLst>
                <a:path w="1850390" h="1396364">
                  <a:moveTo>
                    <a:pt x="925068" y="0"/>
                  </a:moveTo>
                  <a:lnTo>
                    <a:pt x="870711" y="1185"/>
                  </a:lnTo>
                  <a:lnTo>
                    <a:pt x="817181" y="4696"/>
                  </a:lnTo>
                  <a:lnTo>
                    <a:pt x="764566" y="10468"/>
                  </a:lnTo>
                  <a:lnTo>
                    <a:pt x="712952" y="18436"/>
                  </a:lnTo>
                  <a:lnTo>
                    <a:pt x="662425" y="28534"/>
                  </a:lnTo>
                  <a:lnTo>
                    <a:pt x="613072" y="40696"/>
                  </a:lnTo>
                  <a:lnTo>
                    <a:pt x="564981" y="54858"/>
                  </a:lnTo>
                  <a:lnTo>
                    <a:pt x="518237" y="70952"/>
                  </a:lnTo>
                  <a:lnTo>
                    <a:pt x="472928" y="88915"/>
                  </a:lnTo>
                  <a:lnTo>
                    <a:pt x="429141" y="108680"/>
                  </a:lnTo>
                  <a:lnTo>
                    <a:pt x="386961" y="130181"/>
                  </a:lnTo>
                  <a:lnTo>
                    <a:pt x="346476" y="153355"/>
                  </a:lnTo>
                  <a:lnTo>
                    <a:pt x="307773" y="178134"/>
                  </a:lnTo>
                  <a:lnTo>
                    <a:pt x="270938" y="204454"/>
                  </a:lnTo>
                  <a:lnTo>
                    <a:pt x="236058" y="232248"/>
                  </a:lnTo>
                  <a:lnTo>
                    <a:pt x="203220" y="261452"/>
                  </a:lnTo>
                  <a:lnTo>
                    <a:pt x="172511" y="292000"/>
                  </a:lnTo>
                  <a:lnTo>
                    <a:pt x="144017" y="323826"/>
                  </a:lnTo>
                  <a:lnTo>
                    <a:pt x="117824" y="356866"/>
                  </a:lnTo>
                  <a:lnTo>
                    <a:pt x="94021" y="391052"/>
                  </a:lnTo>
                  <a:lnTo>
                    <a:pt x="72693" y="426321"/>
                  </a:lnTo>
                  <a:lnTo>
                    <a:pt x="53928" y="462606"/>
                  </a:lnTo>
                  <a:lnTo>
                    <a:pt x="37811" y="499841"/>
                  </a:lnTo>
                  <a:lnTo>
                    <a:pt x="24430" y="537963"/>
                  </a:lnTo>
                  <a:lnTo>
                    <a:pt x="13872" y="576904"/>
                  </a:lnTo>
                  <a:lnTo>
                    <a:pt x="6223" y="616599"/>
                  </a:lnTo>
                  <a:lnTo>
                    <a:pt x="1570" y="656984"/>
                  </a:lnTo>
                  <a:lnTo>
                    <a:pt x="0" y="697992"/>
                  </a:lnTo>
                  <a:lnTo>
                    <a:pt x="1570" y="738999"/>
                  </a:lnTo>
                  <a:lnTo>
                    <a:pt x="6223" y="779384"/>
                  </a:lnTo>
                  <a:lnTo>
                    <a:pt x="13872" y="819079"/>
                  </a:lnTo>
                  <a:lnTo>
                    <a:pt x="24430" y="858020"/>
                  </a:lnTo>
                  <a:lnTo>
                    <a:pt x="37811" y="896142"/>
                  </a:lnTo>
                  <a:lnTo>
                    <a:pt x="53928" y="933377"/>
                  </a:lnTo>
                  <a:lnTo>
                    <a:pt x="72693" y="969662"/>
                  </a:lnTo>
                  <a:lnTo>
                    <a:pt x="94021" y="1004931"/>
                  </a:lnTo>
                  <a:lnTo>
                    <a:pt x="117824" y="1039117"/>
                  </a:lnTo>
                  <a:lnTo>
                    <a:pt x="144017" y="1072157"/>
                  </a:lnTo>
                  <a:lnTo>
                    <a:pt x="172511" y="1103983"/>
                  </a:lnTo>
                  <a:lnTo>
                    <a:pt x="203220" y="1134531"/>
                  </a:lnTo>
                  <a:lnTo>
                    <a:pt x="236058" y="1163735"/>
                  </a:lnTo>
                  <a:lnTo>
                    <a:pt x="270938" y="1191529"/>
                  </a:lnTo>
                  <a:lnTo>
                    <a:pt x="307773" y="1217849"/>
                  </a:lnTo>
                  <a:lnTo>
                    <a:pt x="346476" y="1242628"/>
                  </a:lnTo>
                  <a:lnTo>
                    <a:pt x="386961" y="1265802"/>
                  </a:lnTo>
                  <a:lnTo>
                    <a:pt x="429141" y="1287303"/>
                  </a:lnTo>
                  <a:lnTo>
                    <a:pt x="472928" y="1307068"/>
                  </a:lnTo>
                  <a:lnTo>
                    <a:pt x="518237" y="1325031"/>
                  </a:lnTo>
                  <a:lnTo>
                    <a:pt x="564981" y="1341125"/>
                  </a:lnTo>
                  <a:lnTo>
                    <a:pt x="613072" y="1355287"/>
                  </a:lnTo>
                  <a:lnTo>
                    <a:pt x="662425" y="1367449"/>
                  </a:lnTo>
                  <a:lnTo>
                    <a:pt x="712952" y="1377547"/>
                  </a:lnTo>
                  <a:lnTo>
                    <a:pt x="764566" y="1385515"/>
                  </a:lnTo>
                  <a:lnTo>
                    <a:pt x="817181" y="1391287"/>
                  </a:lnTo>
                  <a:lnTo>
                    <a:pt x="870711" y="1394798"/>
                  </a:lnTo>
                  <a:lnTo>
                    <a:pt x="925068" y="1395984"/>
                  </a:lnTo>
                  <a:lnTo>
                    <a:pt x="979424" y="1394798"/>
                  </a:lnTo>
                  <a:lnTo>
                    <a:pt x="1032954" y="1391287"/>
                  </a:lnTo>
                  <a:lnTo>
                    <a:pt x="1085569" y="1385515"/>
                  </a:lnTo>
                  <a:lnTo>
                    <a:pt x="1137183" y="1377547"/>
                  </a:lnTo>
                  <a:lnTo>
                    <a:pt x="1187710" y="1367449"/>
                  </a:lnTo>
                  <a:lnTo>
                    <a:pt x="1237063" y="1355287"/>
                  </a:lnTo>
                  <a:lnTo>
                    <a:pt x="1285154" y="1341125"/>
                  </a:lnTo>
                  <a:lnTo>
                    <a:pt x="1331898" y="1325031"/>
                  </a:lnTo>
                  <a:lnTo>
                    <a:pt x="1377207" y="1307068"/>
                  </a:lnTo>
                  <a:lnTo>
                    <a:pt x="1420994" y="1287303"/>
                  </a:lnTo>
                  <a:lnTo>
                    <a:pt x="1463174" y="1265802"/>
                  </a:lnTo>
                  <a:lnTo>
                    <a:pt x="1503659" y="1242628"/>
                  </a:lnTo>
                  <a:lnTo>
                    <a:pt x="1542362" y="1217849"/>
                  </a:lnTo>
                  <a:lnTo>
                    <a:pt x="1579197" y="1191529"/>
                  </a:lnTo>
                  <a:lnTo>
                    <a:pt x="1614077" y="1163735"/>
                  </a:lnTo>
                  <a:lnTo>
                    <a:pt x="1646915" y="1134531"/>
                  </a:lnTo>
                  <a:lnTo>
                    <a:pt x="1677624" y="1103983"/>
                  </a:lnTo>
                  <a:lnTo>
                    <a:pt x="1706118" y="1072157"/>
                  </a:lnTo>
                  <a:lnTo>
                    <a:pt x="1732311" y="1039117"/>
                  </a:lnTo>
                  <a:lnTo>
                    <a:pt x="1756114" y="1004931"/>
                  </a:lnTo>
                  <a:lnTo>
                    <a:pt x="1777442" y="969662"/>
                  </a:lnTo>
                  <a:lnTo>
                    <a:pt x="1796207" y="933377"/>
                  </a:lnTo>
                  <a:lnTo>
                    <a:pt x="1812324" y="896142"/>
                  </a:lnTo>
                  <a:lnTo>
                    <a:pt x="1825705" y="858020"/>
                  </a:lnTo>
                  <a:lnTo>
                    <a:pt x="1836263" y="819079"/>
                  </a:lnTo>
                  <a:lnTo>
                    <a:pt x="1843912" y="779384"/>
                  </a:lnTo>
                  <a:lnTo>
                    <a:pt x="1848565" y="738999"/>
                  </a:lnTo>
                  <a:lnTo>
                    <a:pt x="1850136" y="697992"/>
                  </a:lnTo>
                  <a:lnTo>
                    <a:pt x="1848565" y="656984"/>
                  </a:lnTo>
                  <a:lnTo>
                    <a:pt x="1843912" y="616599"/>
                  </a:lnTo>
                  <a:lnTo>
                    <a:pt x="1836263" y="576904"/>
                  </a:lnTo>
                  <a:lnTo>
                    <a:pt x="1825705" y="537963"/>
                  </a:lnTo>
                  <a:lnTo>
                    <a:pt x="1812324" y="499841"/>
                  </a:lnTo>
                  <a:lnTo>
                    <a:pt x="1796207" y="462606"/>
                  </a:lnTo>
                  <a:lnTo>
                    <a:pt x="1777442" y="426321"/>
                  </a:lnTo>
                  <a:lnTo>
                    <a:pt x="1756114" y="391052"/>
                  </a:lnTo>
                  <a:lnTo>
                    <a:pt x="1732311" y="356866"/>
                  </a:lnTo>
                  <a:lnTo>
                    <a:pt x="1706118" y="323826"/>
                  </a:lnTo>
                  <a:lnTo>
                    <a:pt x="1677624" y="292000"/>
                  </a:lnTo>
                  <a:lnTo>
                    <a:pt x="1646915" y="261452"/>
                  </a:lnTo>
                  <a:lnTo>
                    <a:pt x="1614077" y="232248"/>
                  </a:lnTo>
                  <a:lnTo>
                    <a:pt x="1579197" y="204454"/>
                  </a:lnTo>
                  <a:lnTo>
                    <a:pt x="1542362" y="178134"/>
                  </a:lnTo>
                  <a:lnTo>
                    <a:pt x="1503659" y="153355"/>
                  </a:lnTo>
                  <a:lnTo>
                    <a:pt x="1463174" y="130181"/>
                  </a:lnTo>
                  <a:lnTo>
                    <a:pt x="1420994" y="108680"/>
                  </a:lnTo>
                  <a:lnTo>
                    <a:pt x="1377207" y="88915"/>
                  </a:lnTo>
                  <a:lnTo>
                    <a:pt x="1331898" y="70952"/>
                  </a:lnTo>
                  <a:lnTo>
                    <a:pt x="1285154" y="54858"/>
                  </a:lnTo>
                  <a:lnTo>
                    <a:pt x="1237063" y="40696"/>
                  </a:lnTo>
                  <a:lnTo>
                    <a:pt x="1187710" y="28534"/>
                  </a:lnTo>
                  <a:lnTo>
                    <a:pt x="1137183" y="18436"/>
                  </a:lnTo>
                  <a:lnTo>
                    <a:pt x="1085569" y="10468"/>
                  </a:lnTo>
                  <a:lnTo>
                    <a:pt x="1032954" y="4696"/>
                  </a:lnTo>
                  <a:lnTo>
                    <a:pt x="979424" y="1185"/>
                  </a:lnTo>
                  <a:lnTo>
                    <a:pt x="925068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50735" y="3252216"/>
              <a:ext cx="1850389" cy="1396365"/>
            </a:xfrm>
            <a:custGeom>
              <a:avLst/>
              <a:gdLst/>
              <a:ahLst/>
              <a:cxnLst/>
              <a:rect l="l" t="t" r="r" b="b"/>
              <a:pathLst>
                <a:path w="1850390" h="1396364">
                  <a:moveTo>
                    <a:pt x="0" y="697992"/>
                  </a:moveTo>
                  <a:lnTo>
                    <a:pt x="1570" y="656984"/>
                  </a:lnTo>
                  <a:lnTo>
                    <a:pt x="6223" y="616599"/>
                  </a:lnTo>
                  <a:lnTo>
                    <a:pt x="13872" y="576904"/>
                  </a:lnTo>
                  <a:lnTo>
                    <a:pt x="24430" y="537963"/>
                  </a:lnTo>
                  <a:lnTo>
                    <a:pt x="37811" y="499841"/>
                  </a:lnTo>
                  <a:lnTo>
                    <a:pt x="53928" y="462606"/>
                  </a:lnTo>
                  <a:lnTo>
                    <a:pt x="72693" y="426321"/>
                  </a:lnTo>
                  <a:lnTo>
                    <a:pt x="94021" y="391052"/>
                  </a:lnTo>
                  <a:lnTo>
                    <a:pt x="117824" y="356866"/>
                  </a:lnTo>
                  <a:lnTo>
                    <a:pt x="144017" y="323826"/>
                  </a:lnTo>
                  <a:lnTo>
                    <a:pt x="172511" y="292000"/>
                  </a:lnTo>
                  <a:lnTo>
                    <a:pt x="203220" y="261452"/>
                  </a:lnTo>
                  <a:lnTo>
                    <a:pt x="236058" y="232248"/>
                  </a:lnTo>
                  <a:lnTo>
                    <a:pt x="270938" y="204454"/>
                  </a:lnTo>
                  <a:lnTo>
                    <a:pt x="307773" y="178134"/>
                  </a:lnTo>
                  <a:lnTo>
                    <a:pt x="346476" y="153355"/>
                  </a:lnTo>
                  <a:lnTo>
                    <a:pt x="386961" y="130181"/>
                  </a:lnTo>
                  <a:lnTo>
                    <a:pt x="429141" y="108680"/>
                  </a:lnTo>
                  <a:lnTo>
                    <a:pt x="472928" y="88915"/>
                  </a:lnTo>
                  <a:lnTo>
                    <a:pt x="518237" y="70952"/>
                  </a:lnTo>
                  <a:lnTo>
                    <a:pt x="564981" y="54858"/>
                  </a:lnTo>
                  <a:lnTo>
                    <a:pt x="613072" y="40696"/>
                  </a:lnTo>
                  <a:lnTo>
                    <a:pt x="662425" y="28534"/>
                  </a:lnTo>
                  <a:lnTo>
                    <a:pt x="712952" y="18436"/>
                  </a:lnTo>
                  <a:lnTo>
                    <a:pt x="764566" y="10468"/>
                  </a:lnTo>
                  <a:lnTo>
                    <a:pt x="817181" y="4696"/>
                  </a:lnTo>
                  <a:lnTo>
                    <a:pt x="870711" y="1185"/>
                  </a:lnTo>
                  <a:lnTo>
                    <a:pt x="925068" y="0"/>
                  </a:lnTo>
                  <a:lnTo>
                    <a:pt x="979424" y="1185"/>
                  </a:lnTo>
                  <a:lnTo>
                    <a:pt x="1032954" y="4696"/>
                  </a:lnTo>
                  <a:lnTo>
                    <a:pt x="1085569" y="10468"/>
                  </a:lnTo>
                  <a:lnTo>
                    <a:pt x="1137183" y="18436"/>
                  </a:lnTo>
                  <a:lnTo>
                    <a:pt x="1187710" y="28534"/>
                  </a:lnTo>
                  <a:lnTo>
                    <a:pt x="1237063" y="40696"/>
                  </a:lnTo>
                  <a:lnTo>
                    <a:pt x="1285154" y="54858"/>
                  </a:lnTo>
                  <a:lnTo>
                    <a:pt x="1331898" y="70952"/>
                  </a:lnTo>
                  <a:lnTo>
                    <a:pt x="1377207" y="88915"/>
                  </a:lnTo>
                  <a:lnTo>
                    <a:pt x="1420994" y="108680"/>
                  </a:lnTo>
                  <a:lnTo>
                    <a:pt x="1463174" y="130181"/>
                  </a:lnTo>
                  <a:lnTo>
                    <a:pt x="1503659" y="153355"/>
                  </a:lnTo>
                  <a:lnTo>
                    <a:pt x="1542362" y="178134"/>
                  </a:lnTo>
                  <a:lnTo>
                    <a:pt x="1579197" y="204454"/>
                  </a:lnTo>
                  <a:lnTo>
                    <a:pt x="1614077" y="232248"/>
                  </a:lnTo>
                  <a:lnTo>
                    <a:pt x="1646915" y="261452"/>
                  </a:lnTo>
                  <a:lnTo>
                    <a:pt x="1677624" y="292000"/>
                  </a:lnTo>
                  <a:lnTo>
                    <a:pt x="1706118" y="323826"/>
                  </a:lnTo>
                  <a:lnTo>
                    <a:pt x="1732311" y="356866"/>
                  </a:lnTo>
                  <a:lnTo>
                    <a:pt x="1756114" y="391052"/>
                  </a:lnTo>
                  <a:lnTo>
                    <a:pt x="1777442" y="426321"/>
                  </a:lnTo>
                  <a:lnTo>
                    <a:pt x="1796207" y="462606"/>
                  </a:lnTo>
                  <a:lnTo>
                    <a:pt x="1812324" y="499841"/>
                  </a:lnTo>
                  <a:lnTo>
                    <a:pt x="1825705" y="537963"/>
                  </a:lnTo>
                  <a:lnTo>
                    <a:pt x="1836263" y="576904"/>
                  </a:lnTo>
                  <a:lnTo>
                    <a:pt x="1843912" y="616599"/>
                  </a:lnTo>
                  <a:lnTo>
                    <a:pt x="1848565" y="656984"/>
                  </a:lnTo>
                  <a:lnTo>
                    <a:pt x="1850136" y="697992"/>
                  </a:lnTo>
                  <a:lnTo>
                    <a:pt x="1848565" y="738999"/>
                  </a:lnTo>
                  <a:lnTo>
                    <a:pt x="1843912" y="779384"/>
                  </a:lnTo>
                  <a:lnTo>
                    <a:pt x="1836263" y="819079"/>
                  </a:lnTo>
                  <a:lnTo>
                    <a:pt x="1825705" y="858020"/>
                  </a:lnTo>
                  <a:lnTo>
                    <a:pt x="1812324" y="896142"/>
                  </a:lnTo>
                  <a:lnTo>
                    <a:pt x="1796207" y="933377"/>
                  </a:lnTo>
                  <a:lnTo>
                    <a:pt x="1777442" y="969662"/>
                  </a:lnTo>
                  <a:lnTo>
                    <a:pt x="1756114" y="1004931"/>
                  </a:lnTo>
                  <a:lnTo>
                    <a:pt x="1732311" y="1039117"/>
                  </a:lnTo>
                  <a:lnTo>
                    <a:pt x="1706118" y="1072157"/>
                  </a:lnTo>
                  <a:lnTo>
                    <a:pt x="1677624" y="1103983"/>
                  </a:lnTo>
                  <a:lnTo>
                    <a:pt x="1646915" y="1134531"/>
                  </a:lnTo>
                  <a:lnTo>
                    <a:pt x="1614077" y="1163735"/>
                  </a:lnTo>
                  <a:lnTo>
                    <a:pt x="1579197" y="1191529"/>
                  </a:lnTo>
                  <a:lnTo>
                    <a:pt x="1542362" y="1217849"/>
                  </a:lnTo>
                  <a:lnTo>
                    <a:pt x="1503659" y="1242628"/>
                  </a:lnTo>
                  <a:lnTo>
                    <a:pt x="1463174" y="1265802"/>
                  </a:lnTo>
                  <a:lnTo>
                    <a:pt x="1420994" y="1287303"/>
                  </a:lnTo>
                  <a:lnTo>
                    <a:pt x="1377207" y="1307068"/>
                  </a:lnTo>
                  <a:lnTo>
                    <a:pt x="1331898" y="1325031"/>
                  </a:lnTo>
                  <a:lnTo>
                    <a:pt x="1285154" y="1341125"/>
                  </a:lnTo>
                  <a:lnTo>
                    <a:pt x="1237063" y="1355287"/>
                  </a:lnTo>
                  <a:lnTo>
                    <a:pt x="1187710" y="1367449"/>
                  </a:lnTo>
                  <a:lnTo>
                    <a:pt x="1137183" y="1377547"/>
                  </a:lnTo>
                  <a:lnTo>
                    <a:pt x="1085569" y="1385515"/>
                  </a:lnTo>
                  <a:lnTo>
                    <a:pt x="1032954" y="1391287"/>
                  </a:lnTo>
                  <a:lnTo>
                    <a:pt x="979424" y="1394798"/>
                  </a:lnTo>
                  <a:lnTo>
                    <a:pt x="925068" y="1395984"/>
                  </a:lnTo>
                  <a:lnTo>
                    <a:pt x="870711" y="1394798"/>
                  </a:lnTo>
                  <a:lnTo>
                    <a:pt x="817181" y="1391287"/>
                  </a:lnTo>
                  <a:lnTo>
                    <a:pt x="764566" y="1385515"/>
                  </a:lnTo>
                  <a:lnTo>
                    <a:pt x="712952" y="1377547"/>
                  </a:lnTo>
                  <a:lnTo>
                    <a:pt x="662425" y="1367449"/>
                  </a:lnTo>
                  <a:lnTo>
                    <a:pt x="613072" y="1355287"/>
                  </a:lnTo>
                  <a:lnTo>
                    <a:pt x="564981" y="1341125"/>
                  </a:lnTo>
                  <a:lnTo>
                    <a:pt x="518237" y="1325031"/>
                  </a:lnTo>
                  <a:lnTo>
                    <a:pt x="472928" y="1307068"/>
                  </a:lnTo>
                  <a:lnTo>
                    <a:pt x="429141" y="1287303"/>
                  </a:lnTo>
                  <a:lnTo>
                    <a:pt x="386961" y="1265802"/>
                  </a:lnTo>
                  <a:lnTo>
                    <a:pt x="346476" y="1242628"/>
                  </a:lnTo>
                  <a:lnTo>
                    <a:pt x="307773" y="1217849"/>
                  </a:lnTo>
                  <a:lnTo>
                    <a:pt x="270938" y="1191529"/>
                  </a:lnTo>
                  <a:lnTo>
                    <a:pt x="236058" y="1163735"/>
                  </a:lnTo>
                  <a:lnTo>
                    <a:pt x="203220" y="1134531"/>
                  </a:lnTo>
                  <a:lnTo>
                    <a:pt x="172511" y="1103983"/>
                  </a:lnTo>
                  <a:lnTo>
                    <a:pt x="144017" y="1072157"/>
                  </a:lnTo>
                  <a:lnTo>
                    <a:pt x="117824" y="1039117"/>
                  </a:lnTo>
                  <a:lnTo>
                    <a:pt x="94021" y="1004931"/>
                  </a:lnTo>
                  <a:lnTo>
                    <a:pt x="72693" y="969662"/>
                  </a:lnTo>
                  <a:lnTo>
                    <a:pt x="53928" y="933377"/>
                  </a:lnTo>
                  <a:lnTo>
                    <a:pt x="37811" y="896142"/>
                  </a:lnTo>
                  <a:lnTo>
                    <a:pt x="24430" y="858020"/>
                  </a:lnTo>
                  <a:lnTo>
                    <a:pt x="13872" y="819079"/>
                  </a:lnTo>
                  <a:lnTo>
                    <a:pt x="6223" y="779384"/>
                  </a:lnTo>
                  <a:lnTo>
                    <a:pt x="1570" y="738999"/>
                  </a:lnTo>
                  <a:lnTo>
                    <a:pt x="0" y="6979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01382" y="3485845"/>
            <a:ext cx="7086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Th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ea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0866" y="3130042"/>
            <a:ext cx="6972934" cy="2496820"/>
            <a:chOff x="1340866" y="3130042"/>
            <a:chExt cx="6972934" cy="2496820"/>
          </a:xfrm>
        </p:grpSpPr>
        <p:sp>
          <p:nvSpPr>
            <p:cNvPr id="8" name="object 8"/>
            <p:cNvSpPr/>
            <p:nvPr/>
          </p:nvSpPr>
          <p:spPr>
            <a:xfrm>
              <a:off x="6946392" y="4014216"/>
              <a:ext cx="59690" cy="279400"/>
            </a:xfrm>
            <a:custGeom>
              <a:avLst/>
              <a:gdLst/>
              <a:ahLst/>
              <a:cxnLst/>
              <a:rect l="l" t="t" r="r" b="b"/>
              <a:pathLst>
                <a:path w="59690" h="279400">
                  <a:moveTo>
                    <a:pt x="25907" y="0"/>
                  </a:moveTo>
                  <a:lnTo>
                    <a:pt x="0" y="0"/>
                  </a:lnTo>
                  <a:lnTo>
                    <a:pt x="42672" y="278891"/>
                  </a:lnTo>
                  <a:lnTo>
                    <a:pt x="16763" y="270890"/>
                  </a:lnTo>
                  <a:lnTo>
                    <a:pt x="9143" y="245617"/>
                  </a:lnTo>
                  <a:lnTo>
                    <a:pt x="16763" y="221741"/>
                  </a:lnTo>
                  <a:lnTo>
                    <a:pt x="25907" y="196468"/>
                  </a:lnTo>
                  <a:lnTo>
                    <a:pt x="50291" y="180593"/>
                  </a:lnTo>
                  <a:lnTo>
                    <a:pt x="59435" y="155320"/>
                  </a:lnTo>
                  <a:lnTo>
                    <a:pt x="42672" y="131444"/>
                  </a:lnTo>
                  <a:lnTo>
                    <a:pt x="16763" y="123570"/>
                  </a:lnTo>
                  <a:lnTo>
                    <a:pt x="0" y="98170"/>
                  </a:lnTo>
                  <a:lnTo>
                    <a:pt x="0" y="74421"/>
                  </a:lnTo>
                  <a:lnTo>
                    <a:pt x="16763" y="49148"/>
                  </a:lnTo>
                  <a:lnTo>
                    <a:pt x="25907" y="25399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6392" y="4014216"/>
              <a:ext cx="59690" cy="279400"/>
            </a:xfrm>
            <a:custGeom>
              <a:avLst/>
              <a:gdLst/>
              <a:ahLst/>
              <a:cxnLst/>
              <a:rect l="l" t="t" r="r" b="b"/>
              <a:pathLst>
                <a:path w="59690" h="279400">
                  <a:moveTo>
                    <a:pt x="0" y="0"/>
                  </a:moveTo>
                  <a:lnTo>
                    <a:pt x="25907" y="0"/>
                  </a:lnTo>
                  <a:lnTo>
                    <a:pt x="25907" y="25399"/>
                  </a:lnTo>
                  <a:lnTo>
                    <a:pt x="16763" y="49148"/>
                  </a:lnTo>
                  <a:lnTo>
                    <a:pt x="0" y="74421"/>
                  </a:lnTo>
                  <a:lnTo>
                    <a:pt x="0" y="98170"/>
                  </a:lnTo>
                  <a:lnTo>
                    <a:pt x="16763" y="123570"/>
                  </a:lnTo>
                  <a:lnTo>
                    <a:pt x="42672" y="131444"/>
                  </a:lnTo>
                  <a:lnTo>
                    <a:pt x="59435" y="155320"/>
                  </a:lnTo>
                  <a:lnTo>
                    <a:pt x="50291" y="180593"/>
                  </a:lnTo>
                  <a:lnTo>
                    <a:pt x="25907" y="196468"/>
                  </a:lnTo>
                  <a:lnTo>
                    <a:pt x="16763" y="221741"/>
                  </a:lnTo>
                  <a:lnTo>
                    <a:pt x="9143" y="245617"/>
                  </a:lnTo>
                  <a:lnTo>
                    <a:pt x="16763" y="270890"/>
                  </a:lnTo>
                  <a:lnTo>
                    <a:pt x="42672" y="2788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8895" y="3718560"/>
              <a:ext cx="62865" cy="312420"/>
            </a:xfrm>
            <a:custGeom>
              <a:avLst/>
              <a:gdLst/>
              <a:ahLst/>
              <a:cxnLst/>
              <a:rect l="l" t="t" r="r" b="b"/>
              <a:pathLst>
                <a:path w="62865" h="312420">
                  <a:moveTo>
                    <a:pt x="27177" y="0"/>
                  </a:moveTo>
                  <a:lnTo>
                    <a:pt x="0" y="0"/>
                  </a:lnTo>
                  <a:lnTo>
                    <a:pt x="44830" y="312419"/>
                  </a:lnTo>
                  <a:lnTo>
                    <a:pt x="17652" y="302894"/>
                  </a:lnTo>
                  <a:lnTo>
                    <a:pt x="9651" y="275844"/>
                  </a:lnTo>
                  <a:lnTo>
                    <a:pt x="17652" y="247395"/>
                  </a:lnTo>
                  <a:lnTo>
                    <a:pt x="27177" y="220344"/>
                  </a:lnTo>
                  <a:lnTo>
                    <a:pt x="52831" y="201421"/>
                  </a:lnTo>
                  <a:lnTo>
                    <a:pt x="62356" y="174370"/>
                  </a:lnTo>
                  <a:lnTo>
                    <a:pt x="44830" y="147446"/>
                  </a:lnTo>
                  <a:lnTo>
                    <a:pt x="17652" y="137921"/>
                  </a:lnTo>
                  <a:lnTo>
                    <a:pt x="0" y="110997"/>
                  </a:lnTo>
                  <a:lnTo>
                    <a:pt x="0" y="82422"/>
                  </a:lnTo>
                  <a:lnTo>
                    <a:pt x="17652" y="55498"/>
                  </a:lnTo>
                  <a:lnTo>
                    <a:pt x="27177" y="26923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8895" y="3718560"/>
              <a:ext cx="62865" cy="312420"/>
            </a:xfrm>
            <a:custGeom>
              <a:avLst/>
              <a:gdLst/>
              <a:ahLst/>
              <a:cxnLst/>
              <a:rect l="l" t="t" r="r" b="b"/>
              <a:pathLst>
                <a:path w="62865" h="312420">
                  <a:moveTo>
                    <a:pt x="0" y="0"/>
                  </a:moveTo>
                  <a:lnTo>
                    <a:pt x="27177" y="0"/>
                  </a:lnTo>
                  <a:lnTo>
                    <a:pt x="27177" y="26923"/>
                  </a:lnTo>
                  <a:lnTo>
                    <a:pt x="17652" y="55498"/>
                  </a:lnTo>
                  <a:lnTo>
                    <a:pt x="0" y="82422"/>
                  </a:lnTo>
                  <a:lnTo>
                    <a:pt x="0" y="110997"/>
                  </a:lnTo>
                  <a:lnTo>
                    <a:pt x="17652" y="137921"/>
                  </a:lnTo>
                  <a:lnTo>
                    <a:pt x="44830" y="147446"/>
                  </a:lnTo>
                  <a:lnTo>
                    <a:pt x="62356" y="174370"/>
                  </a:lnTo>
                  <a:lnTo>
                    <a:pt x="52831" y="201421"/>
                  </a:lnTo>
                  <a:lnTo>
                    <a:pt x="27177" y="220344"/>
                  </a:lnTo>
                  <a:lnTo>
                    <a:pt x="17652" y="247395"/>
                  </a:lnTo>
                  <a:lnTo>
                    <a:pt x="9651" y="275844"/>
                  </a:lnTo>
                  <a:lnTo>
                    <a:pt x="17652" y="302894"/>
                  </a:lnTo>
                  <a:lnTo>
                    <a:pt x="44830" y="31241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0039" y="4005072"/>
              <a:ext cx="62865" cy="279400"/>
            </a:xfrm>
            <a:custGeom>
              <a:avLst/>
              <a:gdLst/>
              <a:ahLst/>
              <a:cxnLst/>
              <a:rect l="l" t="t" r="r" b="b"/>
              <a:pathLst>
                <a:path w="62865" h="279400">
                  <a:moveTo>
                    <a:pt x="26542" y="0"/>
                  </a:moveTo>
                  <a:lnTo>
                    <a:pt x="0" y="0"/>
                  </a:lnTo>
                  <a:lnTo>
                    <a:pt x="45211" y="278891"/>
                  </a:lnTo>
                  <a:lnTo>
                    <a:pt x="17144" y="270890"/>
                  </a:lnTo>
                  <a:lnTo>
                    <a:pt x="9398" y="245617"/>
                  </a:lnTo>
                  <a:lnTo>
                    <a:pt x="17144" y="221741"/>
                  </a:lnTo>
                  <a:lnTo>
                    <a:pt x="26542" y="196469"/>
                  </a:lnTo>
                  <a:lnTo>
                    <a:pt x="53085" y="180594"/>
                  </a:lnTo>
                  <a:lnTo>
                    <a:pt x="62483" y="155320"/>
                  </a:lnTo>
                  <a:lnTo>
                    <a:pt x="45211" y="131444"/>
                  </a:lnTo>
                  <a:lnTo>
                    <a:pt x="17144" y="123570"/>
                  </a:lnTo>
                  <a:lnTo>
                    <a:pt x="0" y="98170"/>
                  </a:lnTo>
                  <a:lnTo>
                    <a:pt x="0" y="74421"/>
                  </a:lnTo>
                  <a:lnTo>
                    <a:pt x="17144" y="49148"/>
                  </a:lnTo>
                  <a:lnTo>
                    <a:pt x="26542" y="25400"/>
                  </a:lnTo>
                  <a:lnTo>
                    <a:pt x="26542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0039" y="4005072"/>
              <a:ext cx="62865" cy="279400"/>
            </a:xfrm>
            <a:custGeom>
              <a:avLst/>
              <a:gdLst/>
              <a:ahLst/>
              <a:cxnLst/>
              <a:rect l="l" t="t" r="r" b="b"/>
              <a:pathLst>
                <a:path w="62865" h="279400">
                  <a:moveTo>
                    <a:pt x="0" y="0"/>
                  </a:moveTo>
                  <a:lnTo>
                    <a:pt x="26542" y="0"/>
                  </a:lnTo>
                  <a:lnTo>
                    <a:pt x="26542" y="25400"/>
                  </a:lnTo>
                  <a:lnTo>
                    <a:pt x="17144" y="49148"/>
                  </a:lnTo>
                  <a:lnTo>
                    <a:pt x="0" y="74421"/>
                  </a:lnTo>
                  <a:lnTo>
                    <a:pt x="0" y="98170"/>
                  </a:lnTo>
                  <a:lnTo>
                    <a:pt x="17144" y="123570"/>
                  </a:lnTo>
                  <a:lnTo>
                    <a:pt x="45211" y="131444"/>
                  </a:lnTo>
                  <a:lnTo>
                    <a:pt x="62483" y="155320"/>
                  </a:lnTo>
                  <a:lnTo>
                    <a:pt x="53085" y="180594"/>
                  </a:lnTo>
                  <a:lnTo>
                    <a:pt x="26542" y="196469"/>
                  </a:lnTo>
                  <a:lnTo>
                    <a:pt x="17144" y="221741"/>
                  </a:lnTo>
                  <a:lnTo>
                    <a:pt x="9398" y="245617"/>
                  </a:lnTo>
                  <a:lnTo>
                    <a:pt x="17144" y="270890"/>
                  </a:lnTo>
                  <a:lnTo>
                    <a:pt x="45211" y="2788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44839" y="3678936"/>
              <a:ext cx="62865" cy="281940"/>
            </a:xfrm>
            <a:custGeom>
              <a:avLst/>
              <a:gdLst/>
              <a:ahLst/>
              <a:cxnLst/>
              <a:rect l="l" t="t" r="r" b="b"/>
              <a:pathLst>
                <a:path w="62865" h="281939">
                  <a:moveTo>
                    <a:pt x="26542" y="0"/>
                  </a:moveTo>
                  <a:lnTo>
                    <a:pt x="0" y="0"/>
                  </a:lnTo>
                  <a:lnTo>
                    <a:pt x="45211" y="281813"/>
                  </a:lnTo>
                  <a:lnTo>
                    <a:pt x="17144" y="273938"/>
                  </a:lnTo>
                  <a:lnTo>
                    <a:pt x="9398" y="248412"/>
                  </a:lnTo>
                  <a:lnTo>
                    <a:pt x="17144" y="224536"/>
                  </a:lnTo>
                  <a:lnTo>
                    <a:pt x="26542" y="199008"/>
                  </a:lnTo>
                  <a:lnTo>
                    <a:pt x="53085" y="183133"/>
                  </a:lnTo>
                  <a:lnTo>
                    <a:pt x="62483" y="157606"/>
                  </a:lnTo>
                  <a:lnTo>
                    <a:pt x="45211" y="132206"/>
                  </a:lnTo>
                  <a:lnTo>
                    <a:pt x="17144" y="124206"/>
                  </a:lnTo>
                  <a:lnTo>
                    <a:pt x="0" y="98678"/>
                  </a:lnTo>
                  <a:lnTo>
                    <a:pt x="0" y="74802"/>
                  </a:lnTo>
                  <a:lnTo>
                    <a:pt x="17144" y="49402"/>
                  </a:lnTo>
                  <a:lnTo>
                    <a:pt x="26542" y="25526"/>
                  </a:lnTo>
                  <a:lnTo>
                    <a:pt x="26542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44839" y="3678936"/>
              <a:ext cx="62865" cy="281940"/>
            </a:xfrm>
            <a:custGeom>
              <a:avLst/>
              <a:gdLst/>
              <a:ahLst/>
              <a:cxnLst/>
              <a:rect l="l" t="t" r="r" b="b"/>
              <a:pathLst>
                <a:path w="62865" h="281939">
                  <a:moveTo>
                    <a:pt x="0" y="0"/>
                  </a:moveTo>
                  <a:lnTo>
                    <a:pt x="26542" y="0"/>
                  </a:lnTo>
                  <a:lnTo>
                    <a:pt x="26542" y="25526"/>
                  </a:lnTo>
                  <a:lnTo>
                    <a:pt x="17144" y="49402"/>
                  </a:lnTo>
                  <a:lnTo>
                    <a:pt x="0" y="74802"/>
                  </a:lnTo>
                  <a:lnTo>
                    <a:pt x="0" y="98678"/>
                  </a:lnTo>
                  <a:lnTo>
                    <a:pt x="17144" y="124206"/>
                  </a:lnTo>
                  <a:lnTo>
                    <a:pt x="45211" y="132206"/>
                  </a:lnTo>
                  <a:lnTo>
                    <a:pt x="62483" y="157606"/>
                  </a:lnTo>
                  <a:lnTo>
                    <a:pt x="53085" y="183133"/>
                  </a:lnTo>
                  <a:lnTo>
                    <a:pt x="26542" y="199008"/>
                  </a:lnTo>
                  <a:lnTo>
                    <a:pt x="17144" y="224536"/>
                  </a:lnTo>
                  <a:lnTo>
                    <a:pt x="9398" y="248412"/>
                  </a:lnTo>
                  <a:lnTo>
                    <a:pt x="17144" y="273938"/>
                  </a:lnTo>
                  <a:lnTo>
                    <a:pt x="45211" y="28181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7216" y="3136392"/>
              <a:ext cx="619125" cy="445134"/>
            </a:xfrm>
            <a:custGeom>
              <a:avLst/>
              <a:gdLst/>
              <a:ahLst/>
              <a:cxnLst/>
              <a:rect l="l" t="t" r="r" b="b"/>
              <a:pathLst>
                <a:path w="619125" h="445135">
                  <a:moveTo>
                    <a:pt x="309372" y="0"/>
                  </a:moveTo>
                  <a:lnTo>
                    <a:pt x="253774" y="3583"/>
                  </a:lnTo>
                  <a:lnTo>
                    <a:pt x="201440" y="13914"/>
                  </a:lnTo>
                  <a:lnTo>
                    <a:pt x="153246" y="30367"/>
                  </a:lnTo>
                  <a:lnTo>
                    <a:pt x="110066" y="52313"/>
                  </a:lnTo>
                  <a:lnTo>
                    <a:pt x="72775" y="79126"/>
                  </a:lnTo>
                  <a:lnTo>
                    <a:pt x="42248" y="110179"/>
                  </a:lnTo>
                  <a:lnTo>
                    <a:pt x="19360" y="144844"/>
                  </a:lnTo>
                  <a:lnTo>
                    <a:pt x="4985" y="182495"/>
                  </a:lnTo>
                  <a:lnTo>
                    <a:pt x="0" y="222504"/>
                  </a:lnTo>
                  <a:lnTo>
                    <a:pt x="4985" y="262512"/>
                  </a:lnTo>
                  <a:lnTo>
                    <a:pt x="19360" y="300163"/>
                  </a:lnTo>
                  <a:lnTo>
                    <a:pt x="42248" y="334828"/>
                  </a:lnTo>
                  <a:lnTo>
                    <a:pt x="72775" y="365881"/>
                  </a:lnTo>
                  <a:lnTo>
                    <a:pt x="110066" y="392694"/>
                  </a:lnTo>
                  <a:lnTo>
                    <a:pt x="153246" y="414640"/>
                  </a:lnTo>
                  <a:lnTo>
                    <a:pt x="201440" y="431093"/>
                  </a:lnTo>
                  <a:lnTo>
                    <a:pt x="253774" y="441424"/>
                  </a:lnTo>
                  <a:lnTo>
                    <a:pt x="309372" y="445008"/>
                  </a:lnTo>
                  <a:lnTo>
                    <a:pt x="364969" y="441424"/>
                  </a:lnTo>
                  <a:lnTo>
                    <a:pt x="417303" y="431093"/>
                  </a:lnTo>
                  <a:lnTo>
                    <a:pt x="465497" y="414640"/>
                  </a:lnTo>
                  <a:lnTo>
                    <a:pt x="508677" y="392694"/>
                  </a:lnTo>
                  <a:lnTo>
                    <a:pt x="545968" y="365881"/>
                  </a:lnTo>
                  <a:lnTo>
                    <a:pt x="576495" y="334828"/>
                  </a:lnTo>
                  <a:lnTo>
                    <a:pt x="599383" y="300163"/>
                  </a:lnTo>
                  <a:lnTo>
                    <a:pt x="613758" y="262512"/>
                  </a:lnTo>
                  <a:lnTo>
                    <a:pt x="618744" y="222504"/>
                  </a:lnTo>
                  <a:lnTo>
                    <a:pt x="613758" y="182495"/>
                  </a:lnTo>
                  <a:lnTo>
                    <a:pt x="599383" y="144844"/>
                  </a:lnTo>
                  <a:lnTo>
                    <a:pt x="576495" y="110179"/>
                  </a:lnTo>
                  <a:lnTo>
                    <a:pt x="545968" y="79126"/>
                  </a:lnTo>
                  <a:lnTo>
                    <a:pt x="508677" y="52313"/>
                  </a:lnTo>
                  <a:lnTo>
                    <a:pt x="465497" y="30367"/>
                  </a:lnTo>
                  <a:lnTo>
                    <a:pt x="417303" y="13914"/>
                  </a:lnTo>
                  <a:lnTo>
                    <a:pt x="364969" y="3583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7216" y="3136392"/>
              <a:ext cx="619125" cy="445134"/>
            </a:xfrm>
            <a:custGeom>
              <a:avLst/>
              <a:gdLst/>
              <a:ahLst/>
              <a:cxnLst/>
              <a:rect l="l" t="t" r="r" b="b"/>
              <a:pathLst>
                <a:path w="619125" h="445135">
                  <a:moveTo>
                    <a:pt x="0" y="222504"/>
                  </a:moveTo>
                  <a:lnTo>
                    <a:pt x="4985" y="182495"/>
                  </a:lnTo>
                  <a:lnTo>
                    <a:pt x="19360" y="144844"/>
                  </a:lnTo>
                  <a:lnTo>
                    <a:pt x="42248" y="110179"/>
                  </a:lnTo>
                  <a:lnTo>
                    <a:pt x="72775" y="79126"/>
                  </a:lnTo>
                  <a:lnTo>
                    <a:pt x="110066" y="52313"/>
                  </a:lnTo>
                  <a:lnTo>
                    <a:pt x="153246" y="30367"/>
                  </a:lnTo>
                  <a:lnTo>
                    <a:pt x="201440" y="13914"/>
                  </a:lnTo>
                  <a:lnTo>
                    <a:pt x="253774" y="3583"/>
                  </a:lnTo>
                  <a:lnTo>
                    <a:pt x="309372" y="0"/>
                  </a:lnTo>
                  <a:lnTo>
                    <a:pt x="364969" y="3583"/>
                  </a:lnTo>
                  <a:lnTo>
                    <a:pt x="417303" y="13914"/>
                  </a:lnTo>
                  <a:lnTo>
                    <a:pt x="465497" y="30367"/>
                  </a:lnTo>
                  <a:lnTo>
                    <a:pt x="508677" y="52313"/>
                  </a:lnTo>
                  <a:lnTo>
                    <a:pt x="545968" y="79126"/>
                  </a:lnTo>
                  <a:lnTo>
                    <a:pt x="576495" y="110179"/>
                  </a:lnTo>
                  <a:lnTo>
                    <a:pt x="599383" y="144844"/>
                  </a:lnTo>
                  <a:lnTo>
                    <a:pt x="613758" y="182495"/>
                  </a:lnTo>
                  <a:lnTo>
                    <a:pt x="618744" y="222504"/>
                  </a:lnTo>
                  <a:lnTo>
                    <a:pt x="613758" y="262512"/>
                  </a:lnTo>
                  <a:lnTo>
                    <a:pt x="599383" y="300163"/>
                  </a:lnTo>
                  <a:lnTo>
                    <a:pt x="576495" y="334828"/>
                  </a:lnTo>
                  <a:lnTo>
                    <a:pt x="545968" y="365881"/>
                  </a:lnTo>
                  <a:lnTo>
                    <a:pt x="508677" y="392694"/>
                  </a:lnTo>
                  <a:lnTo>
                    <a:pt x="465497" y="414640"/>
                  </a:lnTo>
                  <a:lnTo>
                    <a:pt x="417303" y="431093"/>
                  </a:lnTo>
                  <a:lnTo>
                    <a:pt x="364969" y="441424"/>
                  </a:lnTo>
                  <a:lnTo>
                    <a:pt x="309372" y="445008"/>
                  </a:lnTo>
                  <a:lnTo>
                    <a:pt x="253774" y="441424"/>
                  </a:lnTo>
                  <a:lnTo>
                    <a:pt x="201440" y="431093"/>
                  </a:lnTo>
                  <a:lnTo>
                    <a:pt x="153246" y="414640"/>
                  </a:lnTo>
                  <a:lnTo>
                    <a:pt x="110066" y="392694"/>
                  </a:lnTo>
                  <a:lnTo>
                    <a:pt x="72775" y="365881"/>
                  </a:lnTo>
                  <a:lnTo>
                    <a:pt x="42248" y="334828"/>
                  </a:lnTo>
                  <a:lnTo>
                    <a:pt x="19360" y="300163"/>
                  </a:lnTo>
                  <a:lnTo>
                    <a:pt x="4985" y="262512"/>
                  </a:lnTo>
                  <a:lnTo>
                    <a:pt x="0" y="2225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2392" y="3246120"/>
              <a:ext cx="62865" cy="254635"/>
            </a:xfrm>
            <a:custGeom>
              <a:avLst/>
              <a:gdLst/>
              <a:ahLst/>
              <a:cxnLst/>
              <a:rect l="l" t="t" r="r" b="b"/>
              <a:pathLst>
                <a:path w="62864" h="254635">
                  <a:moveTo>
                    <a:pt x="27178" y="0"/>
                  </a:moveTo>
                  <a:lnTo>
                    <a:pt x="0" y="0"/>
                  </a:lnTo>
                  <a:lnTo>
                    <a:pt x="44831" y="254507"/>
                  </a:lnTo>
                  <a:lnTo>
                    <a:pt x="17653" y="246633"/>
                  </a:lnTo>
                  <a:lnTo>
                    <a:pt x="9652" y="224662"/>
                  </a:lnTo>
                  <a:lnTo>
                    <a:pt x="17653" y="202564"/>
                  </a:lnTo>
                  <a:lnTo>
                    <a:pt x="27178" y="179069"/>
                  </a:lnTo>
                  <a:lnTo>
                    <a:pt x="52832" y="164972"/>
                  </a:lnTo>
                  <a:lnTo>
                    <a:pt x="62357" y="142875"/>
                  </a:lnTo>
                  <a:lnTo>
                    <a:pt x="44831" y="119379"/>
                  </a:lnTo>
                  <a:lnTo>
                    <a:pt x="17653" y="111505"/>
                  </a:lnTo>
                  <a:lnTo>
                    <a:pt x="0" y="89534"/>
                  </a:lnTo>
                  <a:lnTo>
                    <a:pt x="0" y="67563"/>
                  </a:lnTo>
                  <a:lnTo>
                    <a:pt x="17653" y="45592"/>
                  </a:lnTo>
                  <a:lnTo>
                    <a:pt x="27178" y="21970"/>
                  </a:lnTo>
                  <a:lnTo>
                    <a:pt x="27178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2392" y="3246120"/>
              <a:ext cx="62865" cy="254635"/>
            </a:xfrm>
            <a:custGeom>
              <a:avLst/>
              <a:gdLst/>
              <a:ahLst/>
              <a:cxnLst/>
              <a:rect l="l" t="t" r="r" b="b"/>
              <a:pathLst>
                <a:path w="62864" h="254635">
                  <a:moveTo>
                    <a:pt x="0" y="0"/>
                  </a:moveTo>
                  <a:lnTo>
                    <a:pt x="27178" y="0"/>
                  </a:lnTo>
                  <a:lnTo>
                    <a:pt x="27178" y="21970"/>
                  </a:lnTo>
                  <a:lnTo>
                    <a:pt x="17653" y="45592"/>
                  </a:lnTo>
                  <a:lnTo>
                    <a:pt x="0" y="67563"/>
                  </a:lnTo>
                  <a:lnTo>
                    <a:pt x="0" y="89534"/>
                  </a:lnTo>
                  <a:lnTo>
                    <a:pt x="17653" y="111505"/>
                  </a:lnTo>
                  <a:lnTo>
                    <a:pt x="44831" y="119379"/>
                  </a:lnTo>
                  <a:lnTo>
                    <a:pt x="62357" y="142875"/>
                  </a:lnTo>
                  <a:lnTo>
                    <a:pt x="52832" y="164972"/>
                  </a:lnTo>
                  <a:lnTo>
                    <a:pt x="27178" y="179069"/>
                  </a:lnTo>
                  <a:lnTo>
                    <a:pt x="17653" y="202564"/>
                  </a:lnTo>
                  <a:lnTo>
                    <a:pt x="9652" y="224662"/>
                  </a:lnTo>
                  <a:lnTo>
                    <a:pt x="17653" y="246633"/>
                  </a:lnTo>
                  <a:lnTo>
                    <a:pt x="44831" y="254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0032" y="5175504"/>
              <a:ext cx="502920" cy="445134"/>
            </a:xfrm>
            <a:custGeom>
              <a:avLst/>
              <a:gdLst/>
              <a:ahLst/>
              <a:cxnLst/>
              <a:rect l="l" t="t" r="r" b="b"/>
              <a:pathLst>
                <a:path w="502919" h="445135">
                  <a:moveTo>
                    <a:pt x="251460" y="0"/>
                  </a:moveTo>
                  <a:lnTo>
                    <a:pt x="200764" y="4518"/>
                  </a:lnTo>
                  <a:lnTo>
                    <a:pt x="153554" y="17478"/>
                  </a:lnTo>
                  <a:lnTo>
                    <a:pt x="110839" y="37986"/>
                  </a:lnTo>
                  <a:lnTo>
                    <a:pt x="73628" y="65151"/>
                  </a:lnTo>
                  <a:lnTo>
                    <a:pt x="42929" y="98077"/>
                  </a:lnTo>
                  <a:lnTo>
                    <a:pt x="19752" y="135874"/>
                  </a:lnTo>
                  <a:lnTo>
                    <a:pt x="5106" y="177647"/>
                  </a:lnTo>
                  <a:lnTo>
                    <a:pt x="0" y="222504"/>
                  </a:lnTo>
                  <a:lnTo>
                    <a:pt x="5106" y="267360"/>
                  </a:lnTo>
                  <a:lnTo>
                    <a:pt x="19752" y="309133"/>
                  </a:lnTo>
                  <a:lnTo>
                    <a:pt x="42929" y="346930"/>
                  </a:lnTo>
                  <a:lnTo>
                    <a:pt x="73628" y="379856"/>
                  </a:lnTo>
                  <a:lnTo>
                    <a:pt x="110839" y="407021"/>
                  </a:lnTo>
                  <a:lnTo>
                    <a:pt x="153554" y="427529"/>
                  </a:lnTo>
                  <a:lnTo>
                    <a:pt x="200764" y="440489"/>
                  </a:lnTo>
                  <a:lnTo>
                    <a:pt x="251460" y="445008"/>
                  </a:lnTo>
                  <a:lnTo>
                    <a:pt x="302155" y="440489"/>
                  </a:lnTo>
                  <a:lnTo>
                    <a:pt x="349365" y="427529"/>
                  </a:lnTo>
                  <a:lnTo>
                    <a:pt x="392080" y="407021"/>
                  </a:lnTo>
                  <a:lnTo>
                    <a:pt x="429291" y="379857"/>
                  </a:lnTo>
                  <a:lnTo>
                    <a:pt x="459990" y="346930"/>
                  </a:lnTo>
                  <a:lnTo>
                    <a:pt x="483167" y="309133"/>
                  </a:lnTo>
                  <a:lnTo>
                    <a:pt x="497813" y="267360"/>
                  </a:lnTo>
                  <a:lnTo>
                    <a:pt x="502919" y="222504"/>
                  </a:lnTo>
                  <a:lnTo>
                    <a:pt x="497813" y="177647"/>
                  </a:lnTo>
                  <a:lnTo>
                    <a:pt x="483167" y="135874"/>
                  </a:lnTo>
                  <a:lnTo>
                    <a:pt x="459990" y="98077"/>
                  </a:lnTo>
                  <a:lnTo>
                    <a:pt x="429291" y="65151"/>
                  </a:lnTo>
                  <a:lnTo>
                    <a:pt x="392080" y="37986"/>
                  </a:lnTo>
                  <a:lnTo>
                    <a:pt x="349365" y="17478"/>
                  </a:lnTo>
                  <a:lnTo>
                    <a:pt x="302155" y="4518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0032" y="5175504"/>
              <a:ext cx="502920" cy="445134"/>
            </a:xfrm>
            <a:custGeom>
              <a:avLst/>
              <a:gdLst/>
              <a:ahLst/>
              <a:cxnLst/>
              <a:rect l="l" t="t" r="r" b="b"/>
              <a:pathLst>
                <a:path w="502919" h="445135">
                  <a:moveTo>
                    <a:pt x="0" y="222504"/>
                  </a:moveTo>
                  <a:lnTo>
                    <a:pt x="5106" y="177647"/>
                  </a:lnTo>
                  <a:lnTo>
                    <a:pt x="19752" y="135874"/>
                  </a:lnTo>
                  <a:lnTo>
                    <a:pt x="42929" y="98077"/>
                  </a:lnTo>
                  <a:lnTo>
                    <a:pt x="73628" y="65151"/>
                  </a:lnTo>
                  <a:lnTo>
                    <a:pt x="110839" y="37986"/>
                  </a:lnTo>
                  <a:lnTo>
                    <a:pt x="153554" y="17478"/>
                  </a:lnTo>
                  <a:lnTo>
                    <a:pt x="200764" y="4518"/>
                  </a:lnTo>
                  <a:lnTo>
                    <a:pt x="251460" y="0"/>
                  </a:lnTo>
                  <a:lnTo>
                    <a:pt x="302155" y="4518"/>
                  </a:lnTo>
                  <a:lnTo>
                    <a:pt x="349365" y="17478"/>
                  </a:lnTo>
                  <a:lnTo>
                    <a:pt x="392080" y="37986"/>
                  </a:lnTo>
                  <a:lnTo>
                    <a:pt x="429291" y="65151"/>
                  </a:lnTo>
                  <a:lnTo>
                    <a:pt x="459990" y="98077"/>
                  </a:lnTo>
                  <a:lnTo>
                    <a:pt x="483167" y="135874"/>
                  </a:lnTo>
                  <a:lnTo>
                    <a:pt x="497813" y="177647"/>
                  </a:lnTo>
                  <a:lnTo>
                    <a:pt x="502919" y="222504"/>
                  </a:lnTo>
                  <a:lnTo>
                    <a:pt x="497813" y="267360"/>
                  </a:lnTo>
                  <a:lnTo>
                    <a:pt x="483167" y="309133"/>
                  </a:lnTo>
                  <a:lnTo>
                    <a:pt x="459990" y="346930"/>
                  </a:lnTo>
                  <a:lnTo>
                    <a:pt x="429291" y="379857"/>
                  </a:lnTo>
                  <a:lnTo>
                    <a:pt x="392080" y="407021"/>
                  </a:lnTo>
                  <a:lnTo>
                    <a:pt x="349365" y="427529"/>
                  </a:lnTo>
                  <a:lnTo>
                    <a:pt x="302155" y="440489"/>
                  </a:lnTo>
                  <a:lnTo>
                    <a:pt x="251460" y="445008"/>
                  </a:lnTo>
                  <a:lnTo>
                    <a:pt x="200764" y="440489"/>
                  </a:lnTo>
                  <a:lnTo>
                    <a:pt x="153554" y="427529"/>
                  </a:lnTo>
                  <a:lnTo>
                    <a:pt x="110839" y="407021"/>
                  </a:lnTo>
                  <a:lnTo>
                    <a:pt x="73628" y="379856"/>
                  </a:lnTo>
                  <a:lnTo>
                    <a:pt x="42929" y="346930"/>
                  </a:lnTo>
                  <a:lnTo>
                    <a:pt x="19752" y="309133"/>
                  </a:lnTo>
                  <a:lnTo>
                    <a:pt x="5106" y="267360"/>
                  </a:lnTo>
                  <a:lnTo>
                    <a:pt x="0" y="2225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6440" y="5285232"/>
              <a:ext cx="50800" cy="257810"/>
            </a:xfrm>
            <a:custGeom>
              <a:avLst/>
              <a:gdLst/>
              <a:ahLst/>
              <a:cxnLst/>
              <a:rect l="l" t="t" r="r" b="b"/>
              <a:pathLst>
                <a:path w="50800" h="257810">
                  <a:moveTo>
                    <a:pt x="21971" y="0"/>
                  </a:moveTo>
                  <a:lnTo>
                    <a:pt x="0" y="0"/>
                  </a:lnTo>
                  <a:lnTo>
                    <a:pt x="36322" y="257429"/>
                  </a:lnTo>
                  <a:lnTo>
                    <a:pt x="14224" y="249555"/>
                  </a:lnTo>
                  <a:lnTo>
                    <a:pt x="7747" y="227330"/>
                  </a:lnTo>
                  <a:lnTo>
                    <a:pt x="14224" y="204978"/>
                  </a:lnTo>
                  <a:lnTo>
                    <a:pt x="21971" y="181229"/>
                  </a:lnTo>
                  <a:lnTo>
                    <a:pt x="42799" y="166878"/>
                  </a:lnTo>
                  <a:lnTo>
                    <a:pt x="50546" y="144653"/>
                  </a:lnTo>
                  <a:lnTo>
                    <a:pt x="36322" y="120777"/>
                  </a:lnTo>
                  <a:lnTo>
                    <a:pt x="14224" y="112903"/>
                  </a:lnTo>
                  <a:lnTo>
                    <a:pt x="0" y="90551"/>
                  </a:lnTo>
                  <a:lnTo>
                    <a:pt x="0" y="68326"/>
                  </a:lnTo>
                  <a:lnTo>
                    <a:pt x="14224" y="46101"/>
                  </a:lnTo>
                  <a:lnTo>
                    <a:pt x="21971" y="22225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FF8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6440" y="5285232"/>
              <a:ext cx="50800" cy="257810"/>
            </a:xfrm>
            <a:custGeom>
              <a:avLst/>
              <a:gdLst/>
              <a:ahLst/>
              <a:cxnLst/>
              <a:rect l="l" t="t" r="r" b="b"/>
              <a:pathLst>
                <a:path w="50800" h="257810">
                  <a:moveTo>
                    <a:pt x="0" y="0"/>
                  </a:moveTo>
                  <a:lnTo>
                    <a:pt x="21971" y="0"/>
                  </a:lnTo>
                  <a:lnTo>
                    <a:pt x="21971" y="22225"/>
                  </a:lnTo>
                  <a:lnTo>
                    <a:pt x="14224" y="46101"/>
                  </a:lnTo>
                  <a:lnTo>
                    <a:pt x="0" y="68326"/>
                  </a:lnTo>
                  <a:lnTo>
                    <a:pt x="0" y="90551"/>
                  </a:lnTo>
                  <a:lnTo>
                    <a:pt x="14224" y="112903"/>
                  </a:lnTo>
                  <a:lnTo>
                    <a:pt x="36322" y="120777"/>
                  </a:lnTo>
                  <a:lnTo>
                    <a:pt x="50546" y="144653"/>
                  </a:lnTo>
                  <a:lnTo>
                    <a:pt x="42799" y="166878"/>
                  </a:lnTo>
                  <a:lnTo>
                    <a:pt x="21971" y="181229"/>
                  </a:lnTo>
                  <a:lnTo>
                    <a:pt x="14224" y="204978"/>
                  </a:lnTo>
                  <a:lnTo>
                    <a:pt x="7747" y="227330"/>
                  </a:lnTo>
                  <a:lnTo>
                    <a:pt x="14224" y="249555"/>
                  </a:lnTo>
                  <a:lnTo>
                    <a:pt x="36322" y="25742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709664" y="2739593"/>
            <a:ext cx="1866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4B8E8"/>
                </a:solidFill>
                <a:latin typeface="Arial"/>
                <a:cs typeface="Arial"/>
              </a:rPr>
              <a:t>Server</a:t>
            </a:r>
            <a:r>
              <a:rPr sz="2000" spc="-65" dirty="0">
                <a:solidFill>
                  <a:srgbClr val="44B8E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4B8E8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2530" y="2777693"/>
            <a:ext cx="1991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44B8E8"/>
                </a:solidFill>
                <a:latin typeface="Arial"/>
                <a:cs typeface="Arial"/>
              </a:rPr>
              <a:t>Client</a:t>
            </a:r>
            <a:r>
              <a:rPr sz="2000" b="1" spc="-30" dirty="0">
                <a:solidFill>
                  <a:srgbClr val="44B8E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4B8E8"/>
                </a:solidFill>
                <a:latin typeface="Arial"/>
                <a:cs typeface="Arial"/>
              </a:rPr>
              <a:t>1</a:t>
            </a:r>
            <a:r>
              <a:rPr sz="2000" b="1" spc="-50" dirty="0">
                <a:solidFill>
                  <a:srgbClr val="44B8E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4B8E8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8730" y="4828794"/>
            <a:ext cx="1991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44B8E8"/>
                </a:solidFill>
                <a:latin typeface="Arial"/>
                <a:cs typeface="Arial"/>
              </a:rPr>
              <a:t>Client</a:t>
            </a:r>
            <a:r>
              <a:rPr sz="2000" b="1" spc="-35" dirty="0">
                <a:solidFill>
                  <a:srgbClr val="44B8E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4B8E8"/>
                </a:solidFill>
                <a:latin typeface="Arial"/>
                <a:cs typeface="Arial"/>
              </a:rPr>
              <a:t>2</a:t>
            </a:r>
            <a:r>
              <a:rPr sz="2000" b="1" spc="-50" dirty="0">
                <a:solidFill>
                  <a:srgbClr val="44B8E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4B8E8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420649"/>
            <a:ext cx="6822821" cy="96758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981200" y="3338956"/>
            <a:ext cx="5950585" cy="2028189"/>
          </a:xfrm>
          <a:custGeom>
            <a:avLst/>
            <a:gdLst/>
            <a:ahLst/>
            <a:cxnLst/>
            <a:rect l="l" t="t" r="r" b="b"/>
            <a:pathLst>
              <a:path w="5950584" h="2028189">
                <a:moveTo>
                  <a:pt x="4953000" y="775970"/>
                </a:moveTo>
                <a:lnTo>
                  <a:pt x="4877054" y="698500"/>
                </a:lnTo>
                <a:lnTo>
                  <a:pt x="4872355" y="693420"/>
                </a:lnTo>
                <a:lnTo>
                  <a:pt x="4864608" y="693420"/>
                </a:lnTo>
                <a:lnTo>
                  <a:pt x="4854956" y="702310"/>
                </a:lnTo>
                <a:lnTo>
                  <a:pt x="4854829" y="709930"/>
                </a:lnTo>
                <a:lnTo>
                  <a:pt x="4888242" y="744575"/>
                </a:lnTo>
                <a:lnTo>
                  <a:pt x="4873117" y="740410"/>
                </a:lnTo>
                <a:lnTo>
                  <a:pt x="4848606" y="731520"/>
                </a:lnTo>
                <a:lnTo>
                  <a:pt x="4822571" y="723900"/>
                </a:lnTo>
                <a:lnTo>
                  <a:pt x="4795139" y="715010"/>
                </a:lnTo>
                <a:lnTo>
                  <a:pt x="4766310" y="704850"/>
                </a:lnTo>
                <a:lnTo>
                  <a:pt x="4736211" y="694690"/>
                </a:lnTo>
                <a:lnTo>
                  <a:pt x="4704715" y="684530"/>
                </a:lnTo>
                <a:lnTo>
                  <a:pt x="4671949" y="674370"/>
                </a:lnTo>
                <a:lnTo>
                  <a:pt x="4637913" y="662940"/>
                </a:lnTo>
                <a:lnTo>
                  <a:pt x="4602594" y="651510"/>
                </a:lnTo>
                <a:lnTo>
                  <a:pt x="4528566" y="628650"/>
                </a:lnTo>
                <a:lnTo>
                  <a:pt x="4449826" y="605790"/>
                </a:lnTo>
                <a:lnTo>
                  <a:pt x="4366641" y="582930"/>
                </a:lnTo>
                <a:lnTo>
                  <a:pt x="4323461" y="570230"/>
                </a:lnTo>
                <a:lnTo>
                  <a:pt x="4279392" y="560070"/>
                </a:lnTo>
                <a:lnTo>
                  <a:pt x="4188206" y="537210"/>
                </a:lnTo>
                <a:lnTo>
                  <a:pt x="4044442" y="506730"/>
                </a:lnTo>
                <a:lnTo>
                  <a:pt x="3893185" y="480060"/>
                </a:lnTo>
                <a:lnTo>
                  <a:pt x="3841242" y="472440"/>
                </a:lnTo>
                <a:lnTo>
                  <a:pt x="3679571" y="453390"/>
                </a:lnTo>
                <a:lnTo>
                  <a:pt x="3494278" y="438150"/>
                </a:lnTo>
                <a:lnTo>
                  <a:pt x="3137027" y="419100"/>
                </a:lnTo>
                <a:lnTo>
                  <a:pt x="2745613" y="406400"/>
                </a:lnTo>
                <a:lnTo>
                  <a:pt x="1981962" y="391160"/>
                </a:lnTo>
                <a:lnTo>
                  <a:pt x="1914144" y="391160"/>
                </a:lnTo>
                <a:lnTo>
                  <a:pt x="1670812" y="386080"/>
                </a:lnTo>
                <a:lnTo>
                  <a:pt x="1618234" y="386080"/>
                </a:lnTo>
                <a:lnTo>
                  <a:pt x="1524254" y="383540"/>
                </a:lnTo>
                <a:lnTo>
                  <a:pt x="1503172" y="382270"/>
                </a:lnTo>
                <a:lnTo>
                  <a:pt x="1379855" y="382270"/>
                </a:lnTo>
                <a:lnTo>
                  <a:pt x="1351661" y="383540"/>
                </a:lnTo>
                <a:lnTo>
                  <a:pt x="1326134" y="383540"/>
                </a:lnTo>
                <a:lnTo>
                  <a:pt x="1303147" y="386080"/>
                </a:lnTo>
                <a:lnTo>
                  <a:pt x="1292352" y="386080"/>
                </a:lnTo>
                <a:lnTo>
                  <a:pt x="1282319" y="387350"/>
                </a:lnTo>
                <a:lnTo>
                  <a:pt x="1263904" y="388620"/>
                </a:lnTo>
                <a:lnTo>
                  <a:pt x="1247140" y="391160"/>
                </a:lnTo>
                <a:lnTo>
                  <a:pt x="1232408" y="392430"/>
                </a:lnTo>
                <a:lnTo>
                  <a:pt x="1219073" y="394970"/>
                </a:lnTo>
                <a:lnTo>
                  <a:pt x="1207389" y="396240"/>
                </a:lnTo>
                <a:lnTo>
                  <a:pt x="1196721" y="398780"/>
                </a:lnTo>
                <a:lnTo>
                  <a:pt x="1187323" y="401320"/>
                </a:lnTo>
                <a:lnTo>
                  <a:pt x="1178560" y="402590"/>
                </a:lnTo>
                <a:lnTo>
                  <a:pt x="1170559" y="403860"/>
                </a:lnTo>
                <a:lnTo>
                  <a:pt x="1142238" y="408940"/>
                </a:lnTo>
                <a:lnTo>
                  <a:pt x="1117981" y="408940"/>
                </a:lnTo>
                <a:lnTo>
                  <a:pt x="1108075" y="407670"/>
                </a:lnTo>
                <a:lnTo>
                  <a:pt x="1096899" y="406400"/>
                </a:lnTo>
                <a:lnTo>
                  <a:pt x="1084326" y="403860"/>
                </a:lnTo>
                <a:lnTo>
                  <a:pt x="1070102" y="401320"/>
                </a:lnTo>
                <a:lnTo>
                  <a:pt x="1054227" y="397510"/>
                </a:lnTo>
                <a:lnTo>
                  <a:pt x="1036193" y="393700"/>
                </a:lnTo>
                <a:lnTo>
                  <a:pt x="1026414" y="391160"/>
                </a:lnTo>
                <a:lnTo>
                  <a:pt x="993648" y="383540"/>
                </a:lnTo>
                <a:lnTo>
                  <a:pt x="945007" y="370840"/>
                </a:lnTo>
                <a:lnTo>
                  <a:pt x="919861" y="363220"/>
                </a:lnTo>
                <a:lnTo>
                  <a:pt x="867410" y="347980"/>
                </a:lnTo>
                <a:lnTo>
                  <a:pt x="840359" y="339090"/>
                </a:lnTo>
                <a:lnTo>
                  <a:pt x="784479" y="320040"/>
                </a:lnTo>
                <a:lnTo>
                  <a:pt x="726694" y="299720"/>
                </a:lnTo>
                <a:lnTo>
                  <a:pt x="667004" y="278130"/>
                </a:lnTo>
                <a:lnTo>
                  <a:pt x="605663" y="254012"/>
                </a:lnTo>
                <a:lnTo>
                  <a:pt x="542671" y="229870"/>
                </a:lnTo>
                <a:lnTo>
                  <a:pt x="279146" y="120650"/>
                </a:lnTo>
                <a:lnTo>
                  <a:pt x="68338" y="30378"/>
                </a:lnTo>
                <a:lnTo>
                  <a:pt x="111252" y="25400"/>
                </a:lnTo>
                <a:lnTo>
                  <a:pt x="117856" y="24130"/>
                </a:lnTo>
                <a:lnTo>
                  <a:pt x="122682" y="19050"/>
                </a:lnTo>
                <a:lnTo>
                  <a:pt x="121920" y="12700"/>
                </a:lnTo>
                <a:lnTo>
                  <a:pt x="121031" y="5080"/>
                </a:lnTo>
                <a:lnTo>
                  <a:pt x="114935" y="0"/>
                </a:lnTo>
                <a:lnTo>
                  <a:pt x="108204" y="1270"/>
                </a:lnTo>
                <a:lnTo>
                  <a:pt x="0" y="13970"/>
                </a:lnTo>
                <a:lnTo>
                  <a:pt x="64770" y="102870"/>
                </a:lnTo>
                <a:lnTo>
                  <a:pt x="68834" y="107950"/>
                </a:lnTo>
                <a:lnTo>
                  <a:pt x="76454" y="109220"/>
                </a:lnTo>
                <a:lnTo>
                  <a:pt x="81788" y="105410"/>
                </a:lnTo>
                <a:lnTo>
                  <a:pt x="87249" y="100330"/>
                </a:lnTo>
                <a:lnTo>
                  <a:pt x="88392" y="92710"/>
                </a:lnTo>
                <a:lnTo>
                  <a:pt x="59397" y="53555"/>
                </a:lnTo>
                <a:lnTo>
                  <a:pt x="269621" y="143510"/>
                </a:lnTo>
                <a:lnTo>
                  <a:pt x="403606" y="199390"/>
                </a:lnTo>
                <a:lnTo>
                  <a:pt x="596773" y="276860"/>
                </a:lnTo>
                <a:lnTo>
                  <a:pt x="658368" y="299720"/>
                </a:lnTo>
                <a:lnTo>
                  <a:pt x="718185" y="322580"/>
                </a:lnTo>
                <a:lnTo>
                  <a:pt x="832612" y="361950"/>
                </a:lnTo>
                <a:lnTo>
                  <a:pt x="859917" y="370840"/>
                </a:lnTo>
                <a:lnTo>
                  <a:pt x="886587" y="378460"/>
                </a:lnTo>
                <a:lnTo>
                  <a:pt x="912749" y="387350"/>
                </a:lnTo>
                <a:lnTo>
                  <a:pt x="938276" y="393700"/>
                </a:lnTo>
                <a:lnTo>
                  <a:pt x="963295" y="401320"/>
                </a:lnTo>
                <a:lnTo>
                  <a:pt x="987552" y="407670"/>
                </a:lnTo>
                <a:lnTo>
                  <a:pt x="999363" y="410210"/>
                </a:lnTo>
                <a:lnTo>
                  <a:pt x="1010285" y="412750"/>
                </a:lnTo>
                <a:lnTo>
                  <a:pt x="1030732" y="417830"/>
                </a:lnTo>
                <a:lnTo>
                  <a:pt x="1048893" y="421640"/>
                </a:lnTo>
                <a:lnTo>
                  <a:pt x="1065149" y="425450"/>
                </a:lnTo>
                <a:lnTo>
                  <a:pt x="1079881" y="427990"/>
                </a:lnTo>
                <a:lnTo>
                  <a:pt x="1093089" y="430530"/>
                </a:lnTo>
                <a:lnTo>
                  <a:pt x="1104900" y="431800"/>
                </a:lnTo>
                <a:lnTo>
                  <a:pt x="1115568" y="433070"/>
                </a:lnTo>
                <a:lnTo>
                  <a:pt x="1143381" y="433070"/>
                </a:lnTo>
                <a:lnTo>
                  <a:pt x="1183640" y="426720"/>
                </a:lnTo>
                <a:lnTo>
                  <a:pt x="1192276" y="424180"/>
                </a:lnTo>
                <a:lnTo>
                  <a:pt x="1201674" y="422910"/>
                </a:lnTo>
                <a:lnTo>
                  <a:pt x="1223518" y="419100"/>
                </a:lnTo>
                <a:lnTo>
                  <a:pt x="1236091" y="416560"/>
                </a:lnTo>
                <a:lnTo>
                  <a:pt x="1250442" y="414020"/>
                </a:lnTo>
                <a:lnTo>
                  <a:pt x="1266571" y="412750"/>
                </a:lnTo>
                <a:lnTo>
                  <a:pt x="1294511" y="410210"/>
                </a:lnTo>
                <a:lnTo>
                  <a:pt x="1304671" y="410210"/>
                </a:lnTo>
                <a:lnTo>
                  <a:pt x="1315847" y="408940"/>
                </a:lnTo>
                <a:lnTo>
                  <a:pt x="1327277" y="408940"/>
                </a:lnTo>
                <a:lnTo>
                  <a:pt x="1339596" y="407670"/>
                </a:lnTo>
                <a:lnTo>
                  <a:pt x="1352550" y="407670"/>
                </a:lnTo>
                <a:lnTo>
                  <a:pt x="1380490" y="406400"/>
                </a:lnTo>
                <a:lnTo>
                  <a:pt x="1502664" y="406400"/>
                </a:lnTo>
                <a:lnTo>
                  <a:pt x="1523619" y="407670"/>
                </a:lnTo>
                <a:lnTo>
                  <a:pt x="1670304" y="411480"/>
                </a:lnTo>
                <a:lnTo>
                  <a:pt x="1726565" y="411480"/>
                </a:lnTo>
                <a:lnTo>
                  <a:pt x="1981581" y="416560"/>
                </a:lnTo>
                <a:lnTo>
                  <a:pt x="2051685" y="416560"/>
                </a:lnTo>
                <a:lnTo>
                  <a:pt x="2427859" y="422910"/>
                </a:lnTo>
                <a:lnTo>
                  <a:pt x="3136138" y="443230"/>
                </a:lnTo>
                <a:lnTo>
                  <a:pt x="3492627" y="462280"/>
                </a:lnTo>
                <a:lnTo>
                  <a:pt x="3677412" y="477520"/>
                </a:lnTo>
                <a:lnTo>
                  <a:pt x="3837940" y="496570"/>
                </a:lnTo>
                <a:lnTo>
                  <a:pt x="3889629" y="504190"/>
                </a:lnTo>
                <a:lnTo>
                  <a:pt x="4039997" y="530860"/>
                </a:lnTo>
                <a:lnTo>
                  <a:pt x="4228719" y="571500"/>
                </a:lnTo>
                <a:lnTo>
                  <a:pt x="4273550" y="582930"/>
                </a:lnTo>
                <a:lnTo>
                  <a:pt x="4402328" y="617220"/>
                </a:lnTo>
                <a:lnTo>
                  <a:pt x="4482846" y="640080"/>
                </a:lnTo>
                <a:lnTo>
                  <a:pt x="4521581" y="652780"/>
                </a:lnTo>
                <a:lnTo>
                  <a:pt x="4559046" y="664210"/>
                </a:lnTo>
                <a:lnTo>
                  <a:pt x="4595368" y="674370"/>
                </a:lnTo>
                <a:lnTo>
                  <a:pt x="4630547" y="685800"/>
                </a:lnTo>
                <a:lnTo>
                  <a:pt x="4664456" y="697230"/>
                </a:lnTo>
                <a:lnTo>
                  <a:pt x="4697222" y="707390"/>
                </a:lnTo>
                <a:lnTo>
                  <a:pt x="4728591" y="717550"/>
                </a:lnTo>
                <a:lnTo>
                  <a:pt x="4758690" y="727710"/>
                </a:lnTo>
                <a:lnTo>
                  <a:pt x="4787392" y="737870"/>
                </a:lnTo>
                <a:lnTo>
                  <a:pt x="4884559" y="769480"/>
                </a:lnTo>
                <a:lnTo>
                  <a:pt x="4841367" y="781050"/>
                </a:lnTo>
                <a:lnTo>
                  <a:pt x="4834763" y="782320"/>
                </a:lnTo>
                <a:lnTo>
                  <a:pt x="4830953" y="788670"/>
                </a:lnTo>
                <a:lnTo>
                  <a:pt x="4834255" y="801370"/>
                </a:lnTo>
                <a:lnTo>
                  <a:pt x="4840986" y="805180"/>
                </a:lnTo>
                <a:lnTo>
                  <a:pt x="4847463" y="803910"/>
                </a:lnTo>
                <a:lnTo>
                  <a:pt x="4933810" y="781050"/>
                </a:lnTo>
                <a:lnTo>
                  <a:pt x="4953000" y="775970"/>
                </a:lnTo>
                <a:close/>
              </a:path>
              <a:path w="5950584" h="2028189">
                <a:moveTo>
                  <a:pt x="5950077" y="973582"/>
                </a:moveTo>
                <a:lnTo>
                  <a:pt x="5943473" y="859282"/>
                </a:lnTo>
                <a:lnTo>
                  <a:pt x="5923508" y="873086"/>
                </a:lnTo>
                <a:lnTo>
                  <a:pt x="5921629" y="871982"/>
                </a:lnTo>
                <a:lnTo>
                  <a:pt x="5919724" y="875703"/>
                </a:lnTo>
                <a:lnTo>
                  <a:pt x="5851652" y="922782"/>
                </a:lnTo>
                <a:lnTo>
                  <a:pt x="5846064" y="922782"/>
                </a:lnTo>
                <a:lnTo>
                  <a:pt x="5844413" y="935482"/>
                </a:lnTo>
                <a:lnTo>
                  <a:pt x="5851652" y="935482"/>
                </a:lnTo>
                <a:lnTo>
                  <a:pt x="5859272" y="948182"/>
                </a:lnTo>
                <a:lnTo>
                  <a:pt x="5864860" y="935482"/>
                </a:lnTo>
                <a:lnTo>
                  <a:pt x="5902325" y="909815"/>
                </a:lnTo>
                <a:lnTo>
                  <a:pt x="5895721" y="922782"/>
                </a:lnTo>
                <a:lnTo>
                  <a:pt x="5858637" y="998982"/>
                </a:lnTo>
                <a:lnTo>
                  <a:pt x="5821045" y="1062482"/>
                </a:lnTo>
                <a:lnTo>
                  <a:pt x="5782691" y="1138682"/>
                </a:lnTo>
                <a:lnTo>
                  <a:pt x="5763260" y="1176782"/>
                </a:lnTo>
                <a:lnTo>
                  <a:pt x="5743448" y="1202182"/>
                </a:lnTo>
                <a:lnTo>
                  <a:pt x="5723509" y="1240282"/>
                </a:lnTo>
                <a:lnTo>
                  <a:pt x="5703062" y="1265682"/>
                </a:lnTo>
                <a:lnTo>
                  <a:pt x="5682361" y="1291082"/>
                </a:lnTo>
                <a:lnTo>
                  <a:pt x="5661152" y="1329182"/>
                </a:lnTo>
                <a:lnTo>
                  <a:pt x="5639562" y="1354582"/>
                </a:lnTo>
                <a:lnTo>
                  <a:pt x="5595366" y="1405382"/>
                </a:lnTo>
                <a:lnTo>
                  <a:pt x="5548884" y="1456182"/>
                </a:lnTo>
                <a:lnTo>
                  <a:pt x="5500370" y="1494282"/>
                </a:lnTo>
                <a:lnTo>
                  <a:pt x="5475097" y="1519682"/>
                </a:lnTo>
                <a:lnTo>
                  <a:pt x="5449316" y="1532382"/>
                </a:lnTo>
                <a:lnTo>
                  <a:pt x="5422773" y="1545082"/>
                </a:lnTo>
                <a:lnTo>
                  <a:pt x="5395595" y="1570482"/>
                </a:lnTo>
                <a:lnTo>
                  <a:pt x="5367655" y="1583182"/>
                </a:lnTo>
                <a:lnTo>
                  <a:pt x="5339080" y="1583182"/>
                </a:lnTo>
                <a:lnTo>
                  <a:pt x="5309489" y="1595882"/>
                </a:lnTo>
                <a:lnTo>
                  <a:pt x="5279136" y="1595882"/>
                </a:lnTo>
                <a:lnTo>
                  <a:pt x="5247894" y="1608582"/>
                </a:lnTo>
                <a:lnTo>
                  <a:pt x="5130800" y="1608582"/>
                </a:lnTo>
                <a:lnTo>
                  <a:pt x="5112893" y="1595882"/>
                </a:lnTo>
                <a:lnTo>
                  <a:pt x="5094605" y="1595882"/>
                </a:lnTo>
                <a:lnTo>
                  <a:pt x="5075936" y="1583182"/>
                </a:lnTo>
                <a:lnTo>
                  <a:pt x="5057013" y="1583182"/>
                </a:lnTo>
                <a:lnTo>
                  <a:pt x="5037582" y="1570482"/>
                </a:lnTo>
                <a:lnTo>
                  <a:pt x="5018024" y="1570482"/>
                </a:lnTo>
                <a:lnTo>
                  <a:pt x="4977765" y="1545082"/>
                </a:lnTo>
                <a:lnTo>
                  <a:pt x="4936490" y="1519682"/>
                </a:lnTo>
                <a:lnTo>
                  <a:pt x="4915408" y="1519682"/>
                </a:lnTo>
                <a:lnTo>
                  <a:pt x="4872609" y="1494282"/>
                </a:lnTo>
                <a:lnTo>
                  <a:pt x="4828921" y="1456182"/>
                </a:lnTo>
                <a:lnTo>
                  <a:pt x="4738878" y="1405382"/>
                </a:lnTo>
                <a:lnTo>
                  <a:pt x="4646168" y="1329182"/>
                </a:lnTo>
                <a:lnTo>
                  <a:pt x="4598924" y="1303782"/>
                </a:lnTo>
                <a:lnTo>
                  <a:pt x="4503293" y="1227582"/>
                </a:lnTo>
                <a:lnTo>
                  <a:pt x="4308475" y="1075182"/>
                </a:lnTo>
                <a:lnTo>
                  <a:pt x="4259453" y="1049782"/>
                </a:lnTo>
                <a:lnTo>
                  <a:pt x="4161663" y="973582"/>
                </a:lnTo>
                <a:lnTo>
                  <a:pt x="4112895" y="948182"/>
                </a:lnTo>
                <a:lnTo>
                  <a:pt x="4064508" y="910082"/>
                </a:lnTo>
                <a:lnTo>
                  <a:pt x="3920871" y="833882"/>
                </a:lnTo>
                <a:lnTo>
                  <a:pt x="3897376" y="821182"/>
                </a:lnTo>
                <a:lnTo>
                  <a:pt x="3873881" y="821182"/>
                </a:lnTo>
                <a:lnTo>
                  <a:pt x="3827399" y="795782"/>
                </a:lnTo>
                <a:lnTo>
                  <a:pt x="3804285" y="795782"/>
                </a:lnTo>
                <a:lnTo>
                  <a:pt x="3758692" y="770382"/>
                </a:lnTo>
                <a:lnTo>
                  <a:pt x="3736086" y="770382"/>
                </a:lnTo>
                <a:lnTo>
                  <a:pt x="3691509" y="757682"/>
                </a:lnTo>
                <a:lnTo>
                  <a:pt x="3646551" y="757682"/>
                </a:lnTo>
                <a:lnTo>
                  <a:pt x="3601212" y="744982"/>
                </a:lnTo>
                <a:lnTo>
                  <a:pt x="3280283" y="744982"/>
                </a:lnTo>
                <a:lnTo>
                  <a:pt x="3234436" y="757682"/>
                </a:lnTo>
                <a:lnTo>
                  <a:pt x="3188589" y="757682"/>
                </a:lnTo>
                <a:lnTo>
                  <a:pt x="3097403" y="783082"/>
                </a:lnTo>
                <a:lnTo>
                  <a:pt x="3052191" y="783082"/>
                </a:lnTo>
                <a:lnTo>
                  <a:pt x="2918206" y="821182"/>
                </a:lnTo>
                <a:lnTo>
                  <a:pt x="2874264" y="821182"/>
                </a:lnTo>
                <a:lnTo>
                  <a:pt x="2703322" y="871982"/>
                </a:lnTo>
                <a:lnTo>
                  <a:pt x="2662047" y="897382"/>
                </a:lnTo>
                <a:lnTo>
                  <a:pt x="2621280" y="910082"/>
                </a:lnTo>
                <a:lnTo>
                  <a:pt x="2503424" y="948182"/>
                </a:lnTo>
                <a:lnTo>
                  <a:pt x="2428875" y="973582"/>
                </a:lnTo>
                <a:lnTo>
                  <a:pt x="2357628" y="998982"/>
                </a:lnTo>
                <a:lnTo>
                  <a:pt x="2290572" y="1024382"/>
                </a:lnTo>
                <a:lnTo>
                  <a:pt x="2258822" y="1049782"/>
                </a:lnTo>
                <a:lnTo>
                  <a:pt x="2228469" y="1062482"/>
                </a:lnTo>
                <a:lnTo>
                  <a:pt x="2199005" y="1075182"/>
                </a:lnTo>
                <a:lnTo>
                  <a:pt x="2170684" y="1100582"/>
                </a:lnTo>
                <a:lnTo>
                  <a:pt x="2143252" y="1113282"/>
                </a:lnTo>
                <a:lnTo>
                  <a:pt x="2116709" y="1138682"/>
                </a:lnTo>
                <a:lnTo>
                  <a:pt x="2090928" y="1151382"/>
                </a:lnTo>
                <a:lnTo>
                  <a:pt x="2065909" y="1176782"/>
                </a:lnTo>
                <a:lnTo>
                  <a:pt x="2041398" y="1189482"/>
                </a:lnTo>
                <a:lnTo>
                  <a:pt x="2017395" y="1214882"/>
                </a:lnTo>
                <a:lnTo>
                  <a:pt x="1970786" y="1252982"/>
                </a:lnTo>
                <a:lnTo>
                  <a:pt x="1925193" y="1303782"/>
                </a:lnTo>
                <a:lnTo>
                  <a:pt x="1834642" y="1379982"/>
                </a:lnTo>
                <a:lnTo>
                  <a:pt x="1788287" y="1430782"/>
                </a:lnTo>
                <a:lnTo>
                  <a:pt x="1764538" y="1443482"/>
                </a:lnTo>
                <a:lnTo>
                  <a:pt x="1740281" y="1468882"/>
                </a:lnTo>
                <a:lnTo>
                  <a:pt x="1715389" y="1481582"/>
                </a:lnTo>
                <a:lnTo>
                  <a:pt x="1689989" y="1506982"/>
                </a:lnTo>
                <a:lnTo>
                  <a:pt x="1663827" y="1519682"/>
                </a:lnTo>
                <a:lnTo>
                  <a:pt x="1636776" y="1545082"/>
                </a:lnTo>
                <a:lnTo>
                  <a:pt x="1608963" y="1557782"/>
                </a:lnTo>
                <a:lnTo>
                  <a:pt x="1580134" y="1583182"/>
                </a:lnTo>
                <a:lnTo>
                  <a:pt x="1550035" y="1595882"/>
                </a:lnTo>
                <a:lnTo>
                  <a:pt x="1518920" y="1608582"/>
                </a:lnTo>
                <a:lnTo>
                  <a:pt x="1453896" y="1633982"/>
                </a:lnTo>
                <a:lnTo>
                  <a:pt x="1386586" y="1672082"/>
                </a:lnTo>
                <a:lnTo>
                  <a:pt x="1317371" y="1697482"/>
                </a:lnTo>
                <a:lnTo>
                  <a:pt x="1173734" y="1748282"/>
                </a:lnTo>
                <a:lnTo>
                  <a:pt x="946785" y="1824482"/>
                </a:lnTo>
                <a:lnTo>
                  <a:pt x="868680" y="1837182"/>
                </a:lnTo>
                <a:lnTo>
                  <a:pt x="628904" y="1913382"/>
                </a:lnTo>
                <a:lnTo>
                  <a:pt x="465963" y="1951482"/>
                </a:lnTo>
                <a:lnTo>
                  <a:pt x="358267" y="1980641"/>
                </a:lnTo>
                <a:lnTo>
                  <a:pt x="400050" y="1938782"/>
                </a:lnTo>
                <a:lnTo>
                  <a:pt x="404876" y="1938782"/>
                </a:lnTo>
                <a:lnTo>
                  <a:pt x="405003" y="1926082"/>
                </a:lnTo>
                <a:lnTo>
                  <a:pt x="387858" y="1926082"/>
                </a:lnTo>
                <a:lnTo>
                  <a:pt x="304800" y="2002282"/>
                </a:lnTo>
                <a:lnTo>
                  <a:pt x="409448" y="2027682"/>
                </a:lnTo>
                <a:lnTo>
                  <a:pt x="422656" y="2027682"/>
                </a:lnTo>
                <a:lnTo>
                  <a:pt x="426466" y="2014982"/>
                </a:lnTo>
                <a:lnTo>
                  <a:pt x="422783" y="2014982"/>
                </a:lnTo>
                <a:lnTo>
                  <a:pt x="377240" y="2002282"/>
                </a:lnTo>
                <a:lnTo>
                  <a:pt x="359156" y="1997240"/>
                </a:lnTo>
                <a:lnTo>
                  <a:pt x="471805" y="1976882"/>
                </a:lnTo>
                <a:lnTo>
                  <a:pt x="634873" y="1926082"/>
                </a:lnTo>
                <a:lnTo>
                  <a:pt x="715772" y="1913382"/>
                </a:lnTo>
                <a:lnTo>
                  <a:pt x="875157" y="1862582"/>
                </a:lnTo>
                <a:lnTo>
                  <a:pt x="953516" y="1849882"/>
                </a:lnTo>
                <a:lnTo>
                  <a:pt x="1181481" y="1773682"/>
                </a:lnTo>
                <a:lnTo>
                  <a:pt x="1326007" y="1722882"/>
                </a:lnTo>
                <a:lnTo>
                  <a:pt x="1395603" y="1697482"/>
                </a:lnTo>
                <a:lnTo>
                  <a:pt x="1463421" y="1659382"/>
                </a:lnTo>
                <a:lnTo>
                  <a:pt x="1529080" y="1633982"/>
                </a:lnTo>
                <a:lnTo>
                  <a:pt x="1560957" y="1621282"/>
                </a:lnTo>
                <a:lnTo>
                  <a:pt x="1591691" y="1595882"/>
                </a:lnTo>
                <a:lnTo>
                  <a:pt x="1621409" y="1583182"/>
                </a:lnTo>
                <a:lnTo>
                  <a:pt x="1649857" y="1557782"/>
                </a:lnTo>
                <a:lnTo>
                  <a:pt x="1677543" y="1545082"/>
                </a:lnTo>
                <a:lnTo>
                  <a:pt x="1704340" y="1519682"/>
                </a:lnTo>
                <a:lnTo>
                  <a:pt x="1730248" y="1506982"/>
                </a:lnTo>
                <a:lnTo>
                  <a:pt x="1755394" y="1481582"/>
                </a:lnTo>
                <a:lnTo>
                  <a:pt x="1780159" y="1468882"/>
                </a:lnTo>
                <a:lnTo>
                  <a:pt x="1804162" y="1443482"/>
                </a:lnTo>
                <a:lnTo>
                  <a:pt x="1851025" y="1405382"/>
                </a:lnTo>
                <a:lnTo>
                  <a:pt x="1896745" y="1354582"/>
                </a:lnTo>
                <a:lnTo>
                  <a:pt x="1987423" y="1278382"/>
                </a:lnTo>
                <a:lnTo>
                  <a:pt x="2033778" y="1227582"/>
                </a:lnTo>
                <a:lnTo>
                  <a:pt x="2057400" y="1214882"/>
                </a:lnTo>
                <a:lnTo>
                  <a:pt x="2081530" y="1189482"/>
                </a:lnTo>
                <a:lnTo>
                  <a:pt x="2106168" y="1176782"/>
                </a:lnTo>
                <a:lnTo>
                  <a:pt x="2131441" y="1151382"/>
                </a:lnTo>
                <a:lnTo>
                  <a:pt x="2157476" y="1138682"/>
                </a:lnTo>
                <a:lnTo>
                  <a:pt x="2184273" y="1113282"/>
                </a:lnTo>
                <a:lnTo>
                  <a:pt x="2211959" y="1100582"/>
                </a:lnTo>
                <a:lnTo>
                  <a:pt x="2240661" y="1087882"/>
                </a:lnTo>
                <a:lnTo>
                  <a:pt x="2270379" y="1062482"/>
                </a:lnTo>
                <a:lnTo>
                  <a:pt x="2301240" y="1049782"/>
                </a:lnTo>
                <a:lnTo>
                  <a:pt x="2366772" y="1024382"/>
                </a:lnTo>
                <a:lnTo>
                  <a:pt x="2437384" y="998982"/>
                </a:lnTo>
                <a:lnTo>
                  <a:pt x="2511806" y="973582"/>
                </a:lnTo>
                <a:lnTo>
                  <a:pt x="2550160" y="960882"/>
                </a:lnTo>
                <a:lnTo>
                  <a:pt x="2589276" y="935482"/>
                </a:lnTo>
                <a:lnTo>
                  <a:pt x="2752598" y="884682"/>
                </a:lnTo>
                <a:lnTo>
                  <a:pt x="2924429" y="833882"/>
                </a:lnTo>
                <a:lnTo>
                  <a:pt x="2968371" y="833882"/>
                </a:lnTo>
                <a:lnTo>
                  <a:pt x="3102102" y="795782"/>
                </a:lnTo>
                <a:lnTo>
                  <a:pt x="3147187" y="795782"/>
                </a:lnTo>
                <a:lnTo>
                  <a:pt x="3192399" y="783082"/>
                </a:lnTo>
                <a:lnTo>
                  <a:pt x="3237611" y="783082"/>
                </a:lnTo>
                <a:lnTo>
                  <a:pt x="3282950" y="770382"/>
                </a:lnTo>
                <a:lnTo>
                  <a:pt x="3599053" y="770382"/>
                </a:lnTo>
                <a:lnTo>
                  <a:pt x="3643503" y="783082"/>
                </a:lnTo>
                <a:lnTo>
                  <a:pt x="3687699" y="783082"/>
                </a:lnTo>
                <a:lnTo>
                  <a:pt x="3731514" y="795782"/>
                </a:lnTo>
                <a:lnTo>
                  <a:pt x="3753104" y="795782"/>
                </a:lnTo>
                <a:lnTo>
                  <a:pt x="3775075" y="808482"/>
                </a:lnTo>
                <a:lnTo>
                  <a:pt x="3797173" y="808482"/>
                </a:lnTo>
                <a:lnTo>
                  <a:pt x="3842004" y="833882"/>
                </a:lnTo>
                <a:lnTo>
                  <a:pt x="3864864" y="833882"/>
                </a:lnTo>
                <a:lnTo>
                  <a:pt x="3887597" y="846582"/>
                </a:lnTo>
                <a:lnTo>
                  <a:pt x="3933952" y="871982"/>
                </a:lnTo>
                <a:lnTo>
                  <a:pt x="4100068" y="960882"/>
                </a:lnTo>
                <a:lnTo>
                  <a:pt x="4148328" y="998982"/>
                </a:lnTo>
                <a:lnTo>
                  <a:pt x="4196842" y="1024382"/>
                </a:lnTo>
                <a:lnTo>
                  <a:pt x="4391660" y="1176782"/>
                </a:lnTo>
                <a:lnTo>
                  <a:pt x="4488561" y="1240282"/>
                </a:lnTo>
                <a:lnTo>
                  <a:pt x="4584319" y="1316482"/>
                </a:lnTo>
                <a:lnTo>
                  <a:pt x="4678426" y="1392682"/>
                </a:lnTo>
                <a:lnTo>
                  <a:pt x="4724654" y="1418082"/>
                </a:lnTo>
                <a:lnTo>
                  <a:pt x="4770374" y="1456182"/>
                </a:lnTo>
                <a:lnTo>
                  <a:pt x="4881626" y="1519682"/>
                </a:lnTo>
                <a:lnTo>
                  <a:pt x="4945761" y="1557782"/>
                </a:lnTo>
                <a:lnTo>
                  <a:pt x="4987417" y="1583182"/>
                </a:lnTo>
                <a:lnTo>
                  <a:pt x="5007991" y="1583182"/>
                </a:lnTo>
                <a:lnTo>
                  <a:pt x="5048250" y="1608582"/>
                </a:lnTo>
                <a:lnTo>
                  <a:pt x="5067935" y="1608582"/>
                </a:lnTo>
                <a:lnTo>
                  <a:pt x="5087366" y="1621282"/>
                </a:lnTo>
                <a:lnTo>
                  <a:pt x="5125720" y="1621282"/>
                </a:lnTo>
                <a:lnTo>
                  <a:pt x="5144262" y="1633982"/>
                </a:lnTo>
                <a:lnTo>
                  <a:pt x="5249418" y="1633982"/>
                </a:lnTo>
                <a:lnTo>
                  <a:pt x="5282565" y="1621282"/>
                </a:lnTo>
                <a:lnTo>
                  <a:pt x="5314569" y="1621282"/>
                </a:lnTo>
                <a:lnTo>
                  <a:pt x="5375910" y="1595882"/>
                </a:lnTo>
                <a:lnTo>
                  <a:pt x="5433949" y="1570482"/>
                </a:lnTo>
                <a:lnTo>
                  <a:pt x="5488686" y="1532382"/>
                </a:lnTo>
                <a:lnTo>
                  <a:pt x="5514975" y="1519682"/>
                </a:lnTo>
                <a:lnTo>
                  <a:pt x="5540502" y="1494282"/>
                </a:lnTo>
                <a:lnTo>
                  <a:pt x="5565267" y="1468882"/>
                </a:lnTo>
                <a:lnTo>
                  <a:pt x="5589524" y="1456182"/>
                </a:lnTo>
                <a:lnTo>
                  <a:pt x="5613146" y="1430782"/>
                </a:lnTo>
                <a:lnTo>
                  <a:pt x="5636133" y="1392682"/>
                </a:lnTo>
                <a:lnTo>
                  <a:pt x="5658612" y="1367282"/>
                </a:lnTo>
                <a:lnTo>
                  <a:pt x="5680583" y="1341882"/>
                </a:lnTo>
                <a:lnTo>
                  <a:pt x="5702173" y="1316482"/>
                </a:lnTo>
                <a:lnTo>
                  <a:pt x="5723128" y="1278382"/>
                </a:lnTo>
                <a:lnTo>
                  <a:pt x="5743829" y="1252982"/>
                </a:lnTo>
                <a:lnTo>
                  <a:pt x="5764149" y="1214882"/>
                </a:lnTo>
                <a:lnTo>
                  <a:pt x="5784088" y="1189482"/>
                </a:lnTo>
                <a:lnTo>
                  <a:pt x="5803773" y="1151382"/>
                </a:lnTo>
                <a:lnTo>
                  <a:pt x="5823204" y="1113282"/>
                </a:lnTo>
                <a:lnTo>
                  <a:pt x="5842381" y="1075182"/>
                </a:lnTo>
                <a:lnTo>
                  <a:pt x="5880100" y="1011682"/>
                </a:lnTo>
                <a:lnTo>
                  <a:pt x="5917438" y="935482"/>
                </a:lnTo>
                <a:lnTo>
                  <a:pt x="5922556" y="925449"/>
                </a:lnTo>
                <a:lnTo>
                  <a:pt x="5925312" y="973582"/>
                </a:lnTo>
                <a:lnTo>
                  <a:pt x="5925820" y="973582"/>
                </a:lnTo>
                <a:lnTo>
                  <a:pt x="5931535" y="986282"/>
                </a:lnTo>
                <a:lnTo>
                  <a:pt x="5944997" y="986282"/>
                </a:lnTo>
                <a:lnTo>
                  <a:pt x="5950077" y="973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10000" y="3505200"/>
            <a:ext cx="2133600" cy="1143000"/>
          </a:xfrm>
          <a:prstGeom prst="rect">
            <a:avLst/>
          </a:prstGeom>
          <a:solidFill>
            <a:srgbClr val="CCFFFF"/>
          </a:solidFill>
          <a:ln w="1219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378460" indent="-287655">
              <a:lnSpc>
                <a:spcPct val="100000"/>
              </a:lnSpc>
              <a:buClr>
                <a:srgbClr val="DA1F28"/>
              </a:buClr>
              <a:buSzPct val="60000"/>
              <a:buFont typeface="Wingdings"/>
              <a:buChar char=""/>
              <a:tabLst>
                <a:tab pos="378460" algn="l"/>
                <a:tab pos="379095" algn="l"/>
              </a:tabLst>
            </a:pPr>
            <a:r>
              <a:rPr sz="2000" spc="-10" dirty="0">
                <a:latin typeface="Arial MT"/>
                <a:cs typeface="Arial MT"/>
              </a:rPr>
              <a:t>Internet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9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271272"/>
            <a:ext cx="6271133" cy="8609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97" y="1452464"/>
            <a:ext cx="8609330" cy="4577080"/>
            <a:chOff x="6097" y="1452464"/>
            <a:chExt cx="8609330" cy="4577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907" y="5243139"/>
              <a:ext cx="92179" cy="2416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159" y="5254543"/>
              <a:ext cx="535305" cy="158750"/>
            </a:xfrm>
            <a:custGeom>
              <a:avLst/>
              <a:gdLst/>
              <a:ahLst/>
              <a:cxnLst/>
              <a:rect l="l" t="t" r="r" b="b"/>
              <a:pathLst>
                <a:path w="535305" h="158750">
                  <a:moveTo>
                    <a:pt x="445968" y="0"/>
                  </a:moveTo>
                  <a:lnTo>
                    <a:pt x="0" y="16434"/>
                  </a:lnTo>
                  <a:lnTo>
                    <a:pt x="63124" y="158497"/>
                  </a:lnTo>
                  <a:lnTo>
                    <a:pt x="535302" y="158497"/>
                  </a:lnTo>
                  <a:lnTo>
                    <a:pt x="44596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159" y="5254543"/>
              <a:ext cx="535305" cy="158750"/>
            </a:xfrm>
            <a:custGeom>
              <a:avLst/>
              <a:gdLst/>
              <a:ahLst/>
              <a:cxnLst/>
              <a:rect l="l" t="t" r="r" b="b"/>
              <a:pathLst>
                <a:path w="535305" h="158750">
                  <a:moveTo>
                    <a:pt x="535302" y="158497"/>
                  </a:moveTo>
                  <a:lnTo>
                    <a:pt x="445968" y="0"/>
                  </a:lnTo>
                  <a:lnTo>
                    <a:pt x="0" y="16434"/>
                  </a:lnTo>
                  <a:lnTo>
                    <a:pt x="63124" y="158497"/>
                  </a:lnTo>
                  <a:lnTo>
                    <a:pt x="535302" y="158497"/>
                  </a:lnTo>
                </a:path>
              </a:pathLst>
            </a:custGeom>
            <a:ln w="1186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327" y="5413041"/>
              <a:ext cx="506095" cy="66040"/>
            </a:xfrm>
            <a:custGeom>
              <a:avLst/>
              <a:gdLst/>
              <a:ahLst/>
              <a:cxnLst/>
              <a:rect l="l" t="t" r="r" b="b"/>
              <a:pathLst>
                <a:path w="506095" h="66039">
                  <a:moveTo>
                    <a:pt x="487134" y="0"/>
                  </a:moveTo>
                  <a:lnTo>
                    <a:pt x="12865" y="0"/>
                  </a:lnTo>
                  <a:lnTo>
                    <a:pt x="0" y="65952"/>
                  </a:lnTo>
                  <a:lnTo>
                    <a:pt x="505784" y="65952"/>
                  </a:lnTo>
                  <a:lnTo>
                    <a:pt x="4871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327" y="5413040"/>
              <a:ext cx="506095" cy="66040"/>
            </a:xfrm>
            <a:custGeom>
              <a:avLst/>
              <a:gdLst/>
              <a:ahLst/>
              <a:cxnLst/>
              <a:rect l="l" t="t" r="r" b="b"/>
              <a:pathLst>
                <a:path w="506095" h="66039">
                  <a:moveTo>
                    <a:pt x="505784" y="65952"/>
                  </a:moveTo>
                  <a:lnTo>
                    <a:pt x="0" y="65952"/>
                  </a:lnTo>
                  <a:lnTo>
                    <a:pt x="12865" y="0"/>
                  </a:lnTo>
                  <a:lnTo>
                    <a:pt x="487134" y="0"/>
                  </a:lnTo>
                  <a:lnTo>
                    <a:pt x="505784" y="65952"/>
                  </a:lnTo>
                </a:path>
              </a:pathLst>
            </a:custGeom>
            <a:ln w="1176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27" y="5278312"/>
              <a:ext cx="283845" cy="97155"/>
            </a:xfrm>
            <a:custGeom>
              <a:avLst/>
              <a:gdLst/>
              <a:ahLst/>
              <a:cxnLst/>
              <a:rect l="l" t="t" r="r" b="b"/>
              <a:pathLst>
                <a:path w="283845" h="97154">
                  <a:moveTo>
                    <a:pt x="142178" y="0"/>
                  </a:moveTo>
                  <a:lnTo>
                    <a:pt x="86816" y="3790"/>
                  </a:lnTo>
                  <a:lnTo>
                    <a:pt x="41625" y="14134"/>
                  </a:lnTo>
                  <a:lnTo>
                    <a:pt x="11166" y="29491"/>
                  </a:lnTo>
                  <a:lnTo>
                    <a:pt x="0" y="48318"/>
                  </a:lnTo>
                  <a:lnTo>
                    <a:pt x="11166" y="67213"/>
                  </a:lnTo>
                  <a:lnTo>
                    <a:pt x="41625" y="82715"/>
                  </a:lnTo>
                  <a:lnTo>
                    <a:pt x="86816" y="93204"/>
                  </a:lnTo>
                  <a:lnTo>
                    <a:pt x="142178" y="97060"/>
                  </a:lnTo>
                  <a:lnTo>
                    <a:pt x="197283" y="93204"/>
                  </a:lnTo>
                  <a:lnTo>
                    <a:pt x="242318" y="82715"/>
                  </a:lnTo>
                  <a:lnTo>
                    <a:pt x="272700" y="67213"/>
                  </a:lnTo>
                  <a:lnTo>
                    <a:pt x="283845" y="48318"/>
                  </a:lnTo>
                  <a:lnTo>
                    <a:pt x="272699" y="29491"/>
                  </a:lnTo>
                  <a:lnTo>
                    <a:pt x="242318" y="14134"/>
                  </a:lnTo>
                  <a:lnTo>
                    <a:pt x="197283" y="3790"/>
                  </a:lnTo>
                  <a:lnTo>
                    <a:pt x="14217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827" y="5278312"/>
              <a:ext cx="283845" cy="97155"/>
            </a:xfrm>
            <a:custGeom>
              <a:avLst/>
              <a:gdLst/>
              <a:ahLst/>
              <a:cxnLst/>
              <a:rect l="l" t="t" r="r" b="b"/>
              <a:pathLst>
                <a:path w="283845" h="97154">
                  <a:moveTo>
                    <a:pt x="32998" y="18484"/>
                  </a:moveTo>
                  <a:lnTo>
                    <a:pt x="11166" y="29491"/>
                  </a:lnTo>
                  <a:lnTo>
                    <a:pt x="0" y="48318"/>
                  </a:lnTo>
                  <a:lnTo>
                    <a:pt x="11166" y="67213"/>
                  </a:lnTo>
                  <a:lnTo>
                    <a:pt x="41625" y="82715"/>
                  </a:lnTo>
                  <a:lnTo>
                    <a:pt x="86816" y="93204"/>
                  </a:lnTo>
                  <a:lnTo>
                    <a:pt x="142178" y="97060"/>
                  </a:lnTo>
                  <a:lnTo>
                    <a:pt x="197283" y="93204"/>
                  </a:lnTo>
                  <a:lnTo>
                    <a:pt x="242318" y="82715"/>
                  </a:lnTo>
                  <a:lnTo>
                    <a:pt x="272700" y="67213"/>
                  </a:lnTo>
                  <a:lnTo>
                    <a:pt x="283845" y="48318"/>
                  </a:lnTo>
                  <a:lnTo>
                    <a:pt x="283845" y="48318"/>
                  </a:lnTo>
                  <a:lnTo>
                    <a:pt x="142178" y="0"/>
                  </a:lnTo>
                  <a:lnTo>
                    <a:pt x="93840" y="3309"/>
                  </a:lnTo>
                  <a:lnTo>
                    <a:pt x="86816" y="3790"/>
                  </a:lnTo>
                  <a:lnTo>
                    <a:pt x="61175" y="9659"/>
                  </a:lnTo>
                  <a:lnTo>
                    <a:pt x="41625" y="14134"/>
                  </a:lnTo>
                  <a:lnTo>
                    <a:pt x="32998" y="18484"/>
                  </a:lnTo>
                </a:path>
              </a:pathLst>
            </a:custGeom>
            <a:ln w="1190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827" y="5287130"/>
              <a:ext cx="284480" cy="39370"/>
            </a:xfrm>
            <a:custGeom>
              <a:avLst/>
              <a:gdLst/>
              <a:ahLst/>
              <a:cxnLst/>
              <a:rect l="l" t="t" r="r" b="b"/>
              <a:pathLst>
                <a:path w="284480" h="39370">
                  <a:moveTo>
                    <a:pt x="283858" y="0"/>
                  </a:moveTo>
                  <a:lnTo>
                    <a:pt x="0" y="0"/>
                  </a:lnTo>
                  <a:lnTo>
                    <a:pt x="0" y="39147"/>
                  </a:lnTo>
                  <a:lnTo>
                    <a:pt x="283858" y="39147"/>
                  </a:lnTo>
                  <a:lnTo>
                    <a:pt x="28385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827" y="5287130"/>
              <a:ext cx="284480" cy="39370"/>
            </a:xfrm>
            <a:custGeom>
              <a:avLst/>
              <a:gdLst/>
              <a:ahLst/>
              <a:cxnLst/>
              <a:rect l="l" t="t" r="r" b="b"/>
              <a:pathLst>
                <a:path w="284480" h="39370">
                  <a:moveTo>
                    <a:pt x="0" y="39147"/>
                  </a:moveTo>
                  <a:lnTo>
                    <a:pt x="283858" y="39147"/>
                  </a:lnTo>
                  <a:lnTo>
                    <a:pt x="283858" y="0"/>
                  </a:lnTo>
                  <a:lnTo>
                    <a:pt x="0" y="0"/>
                  </a:lnTo>
                  <a:lnTo>
                    <a:pt x="0" y="39147"/>
                  </a:lnTo>
                  <a:close/>
                </a:path>
              </a:pathLst>
            </a:custGeom>
            <a:ln w="1176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008" y="5321552"/>
              <a:ext cx="277495" cy="20320"/>
            </a:xfrm>
            <a:custGeom>
              <a:avLst/>
              <a:gdLst/>
              <a:ahLst/>
              <a:cxnLst/>
              <a:rect l="l" t="t" r="r" b="b"/>
              <a:pathLst>
                <a:path w="277495" h="20320">
                  <a:moveTo>
                    <a:pt x="277175" y="0"/>
                  </a:moveTo>
                  <a:lnTo>
                    <a:pt x="0" y="705"/>
                  </a:lnTo>
                  <a:lnTo>
                    <a:pt x="0" y="8042"/>
                  </a:lnTo>
                  <a:lnTo>
                    <a:pt x="60632" y="16787"/>
                  </a:lnTo>
                  <a:lnTo>
                    <a:pt x="229820" y="19751"/>
                  </a:lnTo>
                  <a:lnTo>
                    <a:pt x="277175" y="8395"/>
                  </a:lnTo>
                  <a:lnTo>
                    <a:pt x="27717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827" y="5249745"/>
              <a:ext cx="285115" cy="97155"/>
            </a:xfrm>
            <a:custGeom>
              <a:avLst/>
              <a:gdLst/>
              <a:ahLst/>
              <a:cxnLst/>
              <a:rect l="l" t="t" r="r" b="b"/>
              <a:pathLst>
                <a:path w="285115" h="97154">
                  <a:moveTo>
                    <a:pt x="142576" y="0"/>
                  </a:moveTo>
                  <a:lnTo>
                    <a:pt x="87153" y="3790"/>
                  </a:lnTo>
                  <a:lnTo>
                    <a:pt x="41826" y="14134"/>
                  </a:lnTo>
                  <a:lnTo>
                    <a:pt x="11229" y="29491"/>
                  </a:lnTo>
                  <a:lnTo>
                    <a:pt x="0" y="48318"/>
                  </a:lnTo>
                  <a:lnTo>
                    <a:pt x="11229" y="67213"/>
                  </a:lnTo>
                  <a:lnTo>
                    <a:pt x="41826" y="82715"/>
                  </a:lnTo>
                  <a:lnTo>
                    <a:pt x="87154" y="93204"/>
                  </a:lnTo>
                  <a:lnTo>
                    <a:pt x="142576" y="97060"/>
                  </a:lnTo>
                  <a:lnTo>
                    <a:pt x="197927" y="93204"/>
                  </a:lnTo>
                  <a:lnTo>
                    <a:pt x="243115" y="82715"/>
                  </a:lnTo>
                  <a:lnTo>
                    <a:pt x="273574" y="67213"/>
                  </a:lnTo>
                  <a:lnTo>
                    <a:pt x="284741" y="48318"/>
                  </a:lnTo>
                  <a:lnTo>
                    <a:pt x="273574" y="29491"/>
                  </a:lnTo>
                  <a:lnTo>
                    <a:pt x="243114" y="14134"/>
                  </a:lnTo>
                  <a:lnTo>
                    <a:pt x="197927" y="3790"/>
                  </a:lnTo>
                  <a:lnTo>
                    <a:pt x="14257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827" y="5249745"/>
              <a:ext cx="285115" cy="97155"/>
            </a:xfrm>
            <a:custGeom>
              <a:avLst/>
              <a:gdLst/>
              <a:ahLst/>
              <a:cxnLst/>
              <a:rect l="l" t="t" r="r" b="b"/>
              <a:pathLst>
                <a:path w="285115" h="97154">
                  <a:moveTo>
                    <a:pt x="34691" y="17715"/>
                  </a:moveTo>
                  <a:lnTo>
                    <a:pt x="11229" y="29491"/>
                  </a:lnTo>
                  <a:lnTo>
                    <a:pt x="0" y="48318"/>
                  </a:lnTo>
                  <a:lnTo>
                    <a:pt x="11229" y="67213"/>
                  </a:lnTo>
                  <a:lnTo>
                    <a:pt x="41826" y="82715"/>
                  </a:lnTo>
                  <a:lnTo>
                    <a:pt x="87154" y="93204"/>
                  </a:lnTo>
                  <a:lnTo>
                    <a:pt x="142576" y="97060"/>
                  </a:lnTo>
                  <a:lnTo>
                    <a:pt x="197927" y="93204"/>
                  </a:lnTo>
                  <a:lnTo>
                    <a:pt x="243115" y="82715"/>
                  </a:lnTo>
                  <a:lnTo>
                    <a:pt x="273574" y="67213"/>
                  </a:lnTo>
                  <a:lnTo>
                    <a:pt x="284741" y="48318"/>
                  </a:lnTo>
                  <a:lnTo>
                    <a:pt x="284741" y="48318"/>
                  </a:lnTo>
                  <a:lnTo>
                    <a:pt x="142576" y="0"/>
                  </a:lnTo>
                  <a:lnTo>
                    <a:pt x="100763" y="2859"/>
                  </a:lnTo>
                  <a:lnTo>
                    <a:pt x="87153" y="3790"/>
                  </a:lnTo>
                  <a:lnTo>
                    <a:pt x="65264" y="8785"/>
                  </a:lnTo>
                  <a:lnTo>
                    <a:pt x="41826" y="14134"/>
                  </a:lnTo>
                  <a:lnTo>
                    <a:pt x="34691" y="17715"/>
                  </a:lnTo>
                </a:path>
              </a:pathLst>
            </a:custGeom>
            <a:ln w="1190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827" y="5257787"/>
              <a:ext cx="285115" cy="40640"/>
            </a:xfrm>
            <a:custGeom>
              <a:avLst/>
              <a:gdLst/>
              <a:ahLst/>
              <a:cxnLst/>
              <a:rect l="l" t="t" r="r" b="b"/>
              <a:pathLst>
                <a:path w="285115" h="40639">
                  <a:moveTo>
                    <a:pt x="284741" y="0"/>
                  </a:moveTo>
                  <a:lnTo>
                    <a:pt x="0" y="0"/>
                  </a:lnTo>
                  <a:lnTo>
                    <a:pt x="0" y="40629"/>
                  </a:lnTo>
                  <a:lnTo>
                    <a:pt x="284741" y="40629"/>
                  </a:lnTo>
                  <a:lnTo>
                    <a:pt x="28474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827" y="5257787"/>
              <a:ext cx="285115" cy="40640"/>
            </a:xfrm>
            <a:custGeom>
              <a:avLst/>
              <a:gdLst/>
              <a:ahLst/>
              <a:cxnLst/>
              <a:rect l="l" t="t" r="r" b="b"/>
              <a:pathLst>
                <a:path w="285115" h="40639">
                  <a:moveTo>
                    <a:pt x="0" y="40629"/>
                  </a:moveTo>
                  <a:lnTo>
                    <a:pt x="284741" y="40629"/>
                  </a:lnTo>
                  <a:lnTo>
                    <a:pt x="284741" y="0"/>
                  </a:lnTo>
                  <a:lnTo>
                    <a:pt x="0" y="0"/>
                  </a:lnTo>
                  <a:lnTo>
                    <a:pt x="0" y="40629"/>
                  </a:lnTo>
                  <a:close/>
                </a:path>
              </a:pathLst>
            </a:custGeom>
            <a:ln w="1176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9008" y="5292985"/>
              <a:ext cx="277495" cy="20320"/>
            </a:xfrm>
            <a:custGeom>
              <a:avLst/>
              <a:gdLst/>
              <a:ahLst/>
              <a:cxnLst/>
              <a:rect l="l" t="t" r="r" b="b"/>
              <a:pathLst>
                <a:path w="277495" h="20320">
                  <a:moveTo>
                    <a:pt x="277175" y="0"/>
                  </a:moveTo>
                  <a:lnTo>
                    <a:pt x="0" y="0"/>
                  </a:lnTo>
                  <a:lnTo>
                    <a:pt x="0" y="8042"/>
                  </a:lnTo>
                  <a:lnTo>
                    <a:pt x="60632" y="16787"/>
                  </a:lnTo>
                  <a:lnTo>
                    <a:pt x="229820" y="19751"/>
                  </a:lnTo>
                  <a:lnTo>
                    <a:pt x="277175" y="8395"/>
                  </a:lnTo>
                  <a:lnTo>
                    <a:pt x="27717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204" y="4496194"/>
              <a:ext cx="652145" cy="810895"/>
            </a:xfrm>
            <a:custGeom>
              <a:avLst/>
              <a:gdLst/>
              <a:ahLst/>
              <a:cxnLst/>
              <a:rect l="l" t="t" r="r" b="b"/>
              <a:pathLst>
                <a:path w="652145" h="810895">
                  <a:moveTo>
                    <a:pt x="573198" y="0"/>
                  </a:moveTo>
                  <a:lnTo>
                    <a:pt x="78966" y="0"/>
                  </a:lnTo>
                  <a:lnTo>
                    <a:pt x="23138" y="20354"/>
                  </a:lnTo>
                  <a:lnTo>
                    <a:pt x="0" y="69543"/>
                  </a:lnTo>
                  <a:lnTo>
                    <a:pt x="0" y="740713"/>
                  </a:lnTo>
                  <a:lnTo>
                    <a:pt x="23138" y="789940"/>
                  </a:lnTo>
                  <a:lnTo>
                    <a:pt x="78966" y="810335"/>
                  </a:lnTo>
                  <a:lnTo>
                    <a:pt x="573199" y="810335"/>
                  </a:lnTo>
                  <a:lnTo>
                    <a:pt x="603944" y="804863"/>
                  </a:lnTo>
                  <a:lnTo>
                    <a:pt x="629037" y="789940"/>
                  </a:lnTo>
                  <a:lnTo>
                    <a:pt x="645947" y="767810"/>
                  </a:lnTo>
                  <a:lnTo>
                    <a:pt x="652146" y="740713"/>
                  </a:lnTo>
                  <a:lnTo>
                    <a:pt x="652146" y="69543"/>
                  </a:lnTo>
                  <a:lnTo>
                    <a:pt x="645947" y="42457"/>
                  </a:lnTo>
                  <a:lnTo>
                    <a:pt x="629036" y="20353"/>
                  </a:lnTo>
                  <a:lnTo>
                    <a:pt x="603943" y="5459"/>
                  </a:lnTo>
                  <a:lnTo>
                    <a:pt x="573198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204" y="4496193"/>
              <a:ext cx="652145" cy="810895"/>
            </a:xfrm>
            <a:custGeom>
              <a:avLst/>
              <a:gdLst/>
              <a:ahLst/>
              <a:cxnLst/>
              <a:rect l="l" t="t" r="r" b="b"/>
              <a:pathLst>
                <a:path w="652145" h="810895">
                  <a:moveTo>
                    <a:pt x="78966" y="0"/>
                  </a:moveTo>
                  <a:lnTo>
                    <a:pt x="48240" y="5459"/>
                  </a:lnTo>
                  <a:lnTo>
                    <a:pt x="23138" y="20354"/>
                  </a:lnTo>
                  <a:lnTo>
                    <a:pt x="6209" y="42457"/>
                  </a:lnTo>
                  <a:lnTo>
                    <a:pt x="0" y="69543"/>
                  </a:lnTo>
                  <a:lnTo>
                    <a:pt x="0" y="740713"/>
                  </a:lnTo>
                  <a:lnTo>
                    <a:pt x="23138" y="789940"/>
                  </a:lnTo>
                  <a:lnTo>
                    <a:pt x="78966" y="810335"/>
                  </a:lnTo>
                  <a:lnTo>
                    <a:pt x="573199" y="810335"/>
                  </a:lnTo>
                  <a:lnTo>
                    <a:pt x="603944" y="804863"/>
                  </a:lnTo>
                  <a:lnTo>
                    <a:pt x="629037" y="789940"/>
                  </a:lnTo>
                  <a:lnTo>
                    <a:pt x="645947" y="767810"/>
                  </a:lnTo>
                  <a:lnTo>
                    <a:pt x="652146" y="740713"/>
                  </a:lnTo>
                  <a:lnTo>
                    <a:pt x="652146" y="584134"/>
                  </a:lnTo>
                  <a:lnTo>
                    <a:pt x="652146" y="69543"/>
                  </a:lnTo>
                  <a:lnTo>
                    <a:pt x="629036" y="20353"/>
                  </a:lnTo>
                  <a:lnTo>
                    <a:pt x="573198" y="0"/>
                  </a:lnTo>
                  <a:lnTo>
                    <a:pt x="78966" y="0"/>
                  </a:lnTo>
                </a:path>
              </a:pathLst>
            </a:custGeom>
            <a:ln w="1271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418" y="4509029"/>
              <a:ext cx="641350" cy="796925"/>
            </a:xfrm>
            <a:custGeom>
              <a:avLst/>
              <a:gdLst/>
              <a:ahLst/>
              <a:cxnLst/>
              <a:rect l="l" t="t" r="r" b="b"/>
              <a:pathLst>
                <a:path w="641350" h="796925">
                  <a:moveTo>
                    <a:pt x="561519" y="0"/>
                  </a:moveTo>
                  <a:lnTo>
                    <a:pt x="79366" y="0"/>
                  </a:lnTo>
                  <a:lnTo>
                    <a:pt x="23309" y="20529"/>
                  </a:lnTo>
                  <a:lnTo>
                    <a:pt x="0" y="69893"/>
                  </a:lnTo>
                  <a:lnTo>
                    <a:pt x="0" y="726469"/>
                  </a:lnTo>
                  <a:lnTo>
                    <a:pt x="23310" y="775835"/>
                  </a:lnTo>
                  <a:lnTo>
                    <a:pt x="79366" y="796371"/>
                  </a:lnTo>
                  <a:lnTo>
                    <a:pt x="561519" y="796371"/>
                  </a:lnTo>
                  <a:lnTo>
                    <a:pt x="592346" y="790854"/>
                  </a:lnTo>
                  <a:lnTo>
                    <a:pt x="617585" y="775835"/>
                  </a:lnTo>
                  <a:lnTo>
                    <a:pt x="634636" y="753608"/>
                  </a:lnTo>
                  <a:lnTo>
                    <a:pt x="640898" y="726469"/>
                  </a:lnTo>
                  <a:lnTo>
                    <a:pt x="640898" y="69893"/>
                  </a:lnTo>
                  <a:lnTo>
                    <a:pt x="634636" y="42752"/>
                  </a:lnTo>
                  <a:lnTo>
                    <a:pt x="617585" y="20529"/>
                  </a:lnTo>
                  <a:lnTo>
                    <a:pt x="592345" y="5514"/>
                  </a:lnTo>
                  <a:lnTo>
                    <a:pt x="56151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418" y="4509029"/>
              <a:ext cx="641350" cy="796925"/>
            </a:xfrm>
            <a:custGeom>
              <a:avLst/>
              <a:gdLst/>
              <a:ahLst/>
              <a:cxnLst/>
              <a:rect l="l" t="t" r="r" b="b"/>
              <a:pathLst>
                <a:path w="641350" h="796925">
                  <a:moveTo>
                    <a:pt x="79366" y="0"/>
                  </a:moveTo>
                  <a:lnTo>
                    <a:pt x="48545" y="5514"/>
                  </a:lnTo>
                  <a:lnTo>
                    <a:pt x="23309" y="20529"/>
                  </a:lnTo>
                  <a:lnTo>
                    <a:pt x="6261" y="42752"/>
                  </a:lnTo>
                  <a:lnTo>
                    <a:pt x="0" y="69893"/>
                  </a:lnTo>
                  <a:lnTo>
                    <a:pt x="0" y="726469"/>
                  </a:lnTo>
                  <a:lnTo>
                    <a:pt x="23310" y="775835"/>
                  </a:lnTo>
                  <a:lnTo>
                    <a:pt x="79366" y="796371"/>
                  </a:lnTo>
                  <a:lnTo>
                    <a:pt x="561519" y="796371"/>
                  </a:lnTo>
                  <a:lnTo>
                    <a:pt x="592346" y="790854"/>
                  </a:lnTo>
                  <a:lnTo>
                    <a:pt x="617585" y="775835"/>
                  </a:lnTo>
                  <a:lnTo>
                    <a:pt x="634636" y="753608"/>
                  </a:lnTo>
                  <a:lnTo>
                    <a:pt x="640898" y="726469"/>
                  </a:lnTo>
                  <a:lnTo>
                    <a:pt x="640898" y="573692"/>
                  </a:lnTo>
                  <a:lnTo>
                    <a:pt x="640898" y="69893"/>
                  </a:lnTo>
                  <a:lnTo>
                    <a:pt x="617585" y="20529"/>
                  </a:lnTo>
                  <a:lnTo>
                    <a:pt x="561519" y="0"/>
                  </a:lnTo>
                  <a:lnTo>
                    <a:pt x="79366" y="0"/>
                  </a:lnTo>
                </a:path>
              </a:pathLst>
            </a:custGeom>
            <a:ln w="1271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8843" y="4596921"/>
              <a:ext cx="490855" cy="610235"/>
            </a:xfrm>
            <a:custGeom>
              <a:avLst/>
              <a:gdLst/>
              <a:ahLst/>
              <a:cxnLst/>
              <a:rect l="l" t="t" r="r" b="b"/>
              <a:pathLst>
                <a:path w="490855" h="610235">
                  <a:moveTo>
                    <a:pt x="429816" y="0"/>
                  </a:moveTo>
                  <a:lnTo>
                    <a:pt x="60712" y="0"/>
                  </a:lnTo>
                  <a:lnTo>
                    <a:pt x="17721" y="15599"/>
                  </a:lnTo>
                  <a:lnTo>
                    <a:pt x="0" y="53470"/>
                  </a:lnTo>
                  <a:lnTo>
                    <a:pt x="0" y="556201"/>
                  </a:lnTo>
                  <a:lnTo>
                    <a:pt x="17721" y="594032"/>
                  </a:lnTo>
                  <a:lnTo>
                    <a:pt x="60712" y="609657"/>
                  </a:lnTo>
                  <a:lnTo>
                    <a:pt x="429817" y="609657"/>
                  </a:lnTo>
                  <a:lnTo>
                    <a:pt x="453472" y="605468"/>
                  </a:lnTo>
                  <a:lnTo>
                    <a:pt x="472737" y="594032"/>
                  </a:lnTo>
                  <a:lnTo>
                    <a:pt x="485700" y="577044"/>
                  </a:lnTo>
                  <a:lnTo>
                    <a:pt x="490446" y="556201"/>
                  </a:lnTo>
                  <a:lnTo>
                    <a:pt x="490446" y="53470"/>
                  </a:lnTo>
                  <a:lnTo>
                    <a:pt x="485700" y="32587"/>
                  </a:lnTo>
                  <a:lnTo>
                    <a:pt x="472737" y="15599"/>
                  </a:lnTo>
                  <a:lnTo>
                    <a:pt x="453471" y="4178"/>
                  </a:lnTo>
                  <a:lnTo>
                    <a:pt x="42981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843" y="4596921"/>
              <a:ext cx="490855" cy="610235"/>
            </a:xfrm>
            <a:custGeom>
              <a:avLst/>
              <a:gdLst/>
              <a:ahLst/>
              <a:cxnLst/>
              <a:rect l="l" t="t" r="r" b="b"/>
              <a:pathLst>
                <a:path w="490855" h="610235">
                  <a:moveTo>
                    <a:pt x="490298" y="52822"/>
                  </a:moveTo>
                  <a:lnTo>
                    <a:pt x="472737" y="15599"/>
                  </a:lnTo>
                  <a:lnTo>
                    <a:pt x="429816" y="0"/>
                  </a:lnTo>
                  <a:lnTo>
                    <a:pt x="60712" y="0"/>
                  </a:lnTo>
                  <a:lnTo>
                    <a:pt x="37011" y="4178"/>
                  </a:lnTo>
                  <a:lnTo>
                    <a:pt x="17721" y="15599"/>
                  </a:lnTo>
                  <a:lnTo>
                    <a:pt x="4748" y="32587"/>
                  </a:lnTo>
                  <a:lnTo>
                    <a:pt x="0" y="53470"/>
                  </a:lnTo>
                  <a:lnTo>
                    <a:pt x="0" y="556201"/>
                  </a:lnTo>
                  <a:lnTo>
                    <a:pt x="17721" y="594032"/>
                  </a:lnTo>
                  <a:lnTo>
                    <a:pt x="60712" y="609657"/>
                  </a:lnTo>
                  <a:lnTo>
                    <a:pt x="429817" y="609657"/>
                  </a:lnTo>
                  <a:lnTo>
                    <a:pt x="453472" y="605468"/>
                  </a:lnTo>
                  <a:lnTo>
                    <a:pt x="472737" y="594032"/>
                  </a:lnTo>
                  <a:lnTo>
                    <a:pt x="472737" y="594032"/>
                  </a:lnTo>
                  <a:lnTo>
                    <a:pt x="473001" y="593687"/>
                  </a:lnTo>
                  <a:lnTo>
                    <a:pt x="485700" y="577044"/>
                  </a:lnTo>
                  <a:lnTo>
                    <a:pt x="490446" y="556201"/>
                  </a:lnTo>
                  <a:lnTo>
                    <a:pt x="490446" y="389683"/>
                  </a:lnTo>
                  <a:lnTo>
                    <a:pt x="490446" y="53470"/>
                  </a:lnTo>
                  <a:lnTo>
                    <a:pt x="490298" y="52822"/>
                  </a:lnTo>
                </a:path>
              </a:pathLst>
            </a:custGeom>
            <a:ln w="1271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7119" y="4596921"/>
              <a:ext cx="490855" cy="610235"/>
            </a:xfrm>
            <a:custGeom>
              <a:avLst/>
              <a:gdLst/>
              <a:ahLst/>
              <a:cxnLst/>
              <a:rect l="l" t="t" r="r" b="b"/>
              <a:pathLst>
                <a:path w="490855" h="610235">
                  <a:moveTo>
                    <a:pt x="429737" y="0"/>
                  </a:moveTo>
                  <a:lnTo>
                    <a:pt x="60632" y="0"/>
                  </a:lnTo>
                  <a:lnTo>
                    <a:pt x="17711" y="15599"/>
                  </a:lnTo>
                  <a:lnTo>
                    <a:pt x="0" y="53470"/>
                  </a:lnTo>
                  <a:lnTo>
                    <a:pt x="0" y="556201"/>
                  </a:lnTo>
                  <a:lnTo>
                    <a:pt x="17711" y="594032"/>
                  </a:lnTo>
                  <a:lnTo>
                    <a:pt x="60632" y="609657"/>
                  </a:lnTo>
                  <a:lnTo>
                    <a:pt x="429737" y="609657"/>
                  </a:lnTo>
                  <a:lnTo>
                    <a:pt x="453431" y="605468"/>
                  </a:lnTo>
                  <a:lnTo>
                    <a:pt x="472716" y="594032"/>
                  </a:lnTo>
                  <a:lnTo>
                    <a:pt x="485685" y="577044"/>
                  </a:lnTo>
                  <a:lnTo>
                    <a:pt x="490432" y="556201"/>
                  </a:lnTo>
                  <a:lnTo>
                    <a:pt x="490432" y="53470"/>
                  </a:lnTo>
                  <a:lnTo>
                    <a:pt x="485685" y="32587"/>
                  </a:lnTo>
                  <a:lnTo>
                    <a:pt x="472716" y="15599"/>
                  </a:lnTo>
                  <a:lnTo>
                    <a:pt x="453430" y="4178"/>
                  </a:lnTo>
                  <a:lnTo>
                    <a:pt x="42973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7119" y="4596921"/>
              <a:ext cx="490855" cy="610235"/>
            </a:xfrm>
            <a:custGeom>
              <a:avLst/>
              <a:gdLst/>
              <a:ahLst/>
              <a:cxnLst/>
              <a:rect l="l" t="t" r="r" b="b"/>
              <a:pathLst>
                <a:path w="490855" h="610235">
                  <a:moveTo>
                    <a:pt x="490305" y="52908"/>
                  </a:moveTo>
                  <a:lnTo>
                    <a:pt x="472716" y="15599"/>
                  </a:lnTo>
                  <a:lnTo>
                    <a:pt x="429737" y="0"/>
                  </a:lnTo>
                  <a:lnTo>
                    <a:pt x="60632" y="0"/>
                  </a:lnTo>
                  <a:lnTo>
                    <a:pt x="36978" y="4178"/>
                  </a:lnTo>
                  <a:lnTo>
                    <a:pt x="17711" y="15599"/>
                  </a:lnTo>
                  <a:lnTo>
                    <a:pt x="4746" y="32587"/>
                  </a:lnTo>
                  <a:lnTo>
                    <a:pt x="0" y="53470"/>
                  </a:lnTo>
                  <a:lnTo>
                    <a:pt x="0" y="556201"/>
                  </a:lnTo>
                  <a:lnTo>
                    <a:pt x="17711" y="594032"/>
                  </a:lnTo>
                  <a:lnTo>
                    <a:pt x="60632" y="609657"/>
                  </a:lnTo>
                  <a:lnTo>
                    <a:pt x="429737" y="609657"/>
                  </a:lnTo>
                  <a:lnTo>
                    <a:pt x="453431" y="605468"/>
                  </a:lnTo>
                  <a:lnTo>
                    <a:pt x="472716" y="594032"/>
                  </a:lnTo>
                  <a:lnTo>
                    <a:pt x="472716" y="594032"/>
                  </a:lnTo>
                  <a:lnTo>
                    <a:pt x="472924" y="593759"/>
                  </a:lnTo>
                  <a:lnTo>
                    <a:pt x="485685" y="577044"/>
                  </a:lnTo>
                  <a:lnTo>
                    <a:pt x="490432" y="556201"/>
                  </a:lnTo>
                  <a:lnTo>
                    <a:pt x="490432" y="394481"/>
                  </a:lnTo>
                  <a:lnTo>
                    <a:pt x="490432" y="53470"/>
                  </a:lnTo>
                  <a:lnTo>
                    <a:pt x="490305" y="52908"/>
                  </a:lnTo>
                </a:path>
              </a:pathLst>
            </a:custGeom>
            <a:ln w="1271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0100" y="4607860"/>
              <a:ext cx="492125" cy="582930"/>
            </a:xfrm>
            <a:custGeom>
              <a:avLst/>
              <a:gdLst/>
              <a:ahLst/>
              <a:cxnLst/>
              <a:rect l="l" t="t" r="r" b="b"/>
              <a:pathLst>
                <a:path w="492125" h="582929">
                  <a:moveTo>
                    <a:pt x="433925" y="0"/>
                  </a:moveTo>
                  <a:lnTo>
                    <a:pt x="57738" y="0"/>
                  </a:lnTo>
                  <a:lnTo>
                    <a:pt x="16867" y="14877"/>
                  </a:lnTo>
                  <a:lnTo>
                    <a:pt x="0" y="50932"/>
                  </a:lnTo>
                  <a:lnTo>
                    <a:pt x="0" y="531697"/>
                  </a:lnTo>
                  <a:lnTo>
                    <a:pt x="16868" y="567691"/>
                  </a:lnTo>
                  <a:lnTo>
                    <a:pt x="57738" y="582571"/>
                  </a:lnTo>
                  <a:lnTo>
                    <a:pt x="433925" y="582571"/>
                  </a:lnTo>
                  <a:lnTo>
                    <a:pt x="456438" y="578581"/>
                  </a:lnTo>
                  <a:lnTo>
                    <a:pt x="474776" y="567691"/>
                  </a:lnTo>
                  <a:lnTo>
                    <a:pt x="487115" y="551522"/>
                  </a:lnTo>
                  <a:lnTo>
                    <a:pt x="491634" y="531697"/>
                  </a:lnTo>
                  <a:lnTo>
                    <a:pt x="491634" y="50932"/>
                  </a:lnTo>
                  <a:lnTo>
                    <a:pt x="487115" y="31061"/>
                  </a:lnTo>
                  <a:lnTo>
                    <a:pt x="474776" y="14877"/>
                  </a:lnTo>
                  <a:lnTo>
                    <a:pt x="456437" y="3987"/>
                  </a:lnTo>
                  <a:lnTo>
                    <a:pt x="433925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100" y="4607860"/>
              <a:ext cx="492125" cy="582930"/>
            </a:xfrm>
            <a:custGeom>
              <a:avLst/>
              <a:gdLst/>
              <a:ahLst/>
              <a:cxnLst/>
              <a:rect l="l" t="t" r="r" b="b"/>
              <a:pathLst>
                <a:path w="492125" h="582929">
                  <a:moveTo>
                    <a:pt x="491490" y="50298"/>
                  </a:moveTo>
                  <a:lnTo>
                    <a:pt x="474776" y="14877"/>
                  </a:lnTo>
                  <a:lnTo>
                    <a:pt x="433925" y="0"/>
                  </a:lnTo>
                  <a:lnTo>
                    <a:pt x="57738" y="0"/>
                  </a:lnTo>
                  <a:lnTo>
                    <a:pt x="35215" y="3987"/>
                  </a:lnTo>
                  <a:lnTo>
                    <a:pt x="16867" y="14877"/>
                  </a:lnTo>
                  <a:lnTo>
                    <a:pt x="4521" y="31061"/>
                  </a:lnTo>
                  <a:lnTo>
                    <a:pt x="0" y="50932"/>
                  </a:lnTo>
                  <a:lnTo>
                    <a:pt x="0" y="531697"/>
                  </a:lnTo>
                  <a:lnTo>
                    <a:pt x="16868" y="567691"/>
                  </a:lnTo>
                  <a:lnTo>
                    <a:pt x="57738" y="582571"/>
                  </a:lnTo>
                  <a:lnTo>
                    <a:pt x="433925" y="582571"/>
                  </a:lnTo>
                  <a:lnTo>
                    <a:pt x="456438" y="578581"/>
                  </a:lnTo>
                  <a:lnTo>
                    <a:pt x="474776" y="567691"/>
                  </a:lnTo>
                  <a:lnTo>
                    <a:pt x="474776" y="567691"/>
                  </a:lnTo>
                  <a:lnTo>
                    <a:pt x="475186" y="567154"/>
                  </a:lnTo>
                  <a:lnTo>
                    <a:pt x="487115" y="551522"/>
                  </a:lnTo>
                  <a:lnTo>
                    <a:pt x="491634" y="531697"/>
                  </a:lnTo>
                  <a:lnTo>
                    <a:pt x="491634" y="374401"/>
                  </a:lnTo>
                  <a:lnTo>
                    <a:pt x="491634" y="50932"/>
                  </a:lnTo>
                  <a:lnTo>
                    <a:pt x="491490" y="50298"/>
                  </a:lnTo>
                </a:path>
              </a:pathLst>
            </a:custGeom>
            <a:ln w="1267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791" y="4600596"/>
              <a:ext cx="47625" cy="6985"/>
            </a:xfrm>
            <a:custGeom>
              <a:avLst/>
              <a:gdLst/>
              <a:ahLst/>
              <a:cxnLst/>
              <a:rect l="l" t="t" r="r" b="b"/>
              <a:pathLst>
                <a:path w="47625" h="6985">
                  <a:moveTo>
                    <a:pt x="7476" y="0"/>
                  </a:moveTo>
                  <a:lnTo>
                    <a:pt x="0" y="1050"/>
                  </a:lnTo>
                  <a:lnTo>
                    <a:pt x="1689" y="4725"/>
                  </a:lnTo>
                  <a:lnTo>
                    <a:pt x="8764" y="6913"/>
                  </a:lnTo>
                  <a:lnTo>
                    <a:pt x="23720" y="5834"/>
                  </a:lnTo>
                  <a:lnTo>
                    <a:pt x="39885" y="2887"/>
                  </a:lnTo>
                  <a:lnTo>
                    <a:pt x="47361" y="700"/>
                  </a:lnTo>
                  <a:lnTo>
                    <a:pt x="20826" y="700"/>
                  </a:lnTo>
                  <a:lnTo>
                    <a:pt x="747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701" y="5188944"/>
              <a:ext cx="452120" cy="15240"/>
            </a:xfrm>
            <a:custGeom>
              <a:avLst/>
              <a:gdLst/>
              <a:ahLst/>
              <a:cxnLst/>
              <a:rect l="l" t="t" r="r" b="b"/>
              <a:pathLst>
                <a:path w="452120" h="15239">
                  <a:moveTo>
                    <a:pt x="420644" y="0"/>
                  </a:moveTo>
                  <a:lnTo>
                    <a:pt x="411485" y="2946"/>
                  </a:lnTo>
                  <a:lnTo>
                    <a:pt x="400302" y="4083"/>
                  </a:lnTo>
                  <a:lnTo>
                    <a:pt x="380357" y="4784"/>
                  </a:lnTo>
                  <a:lnTo>
                    <a:pt x="47441" y="4783"/>
                  </a:lnTo>
                  <a:lnTo>
                    <a:pt x="21228" y="3675"/>
                  </a:lnTo>
                  <a:lnTo>
                    <a:pt x="7476" y="3325"/>
                  </a:lnTo>
                  <a:lnTo>
                    <a:pt x="0" y="1837"/>
                  </a:lnTo>
                  <a:lnTo>
                    <a:pt x="2090" y="10650"/>
                  </a:lnTo>
                  <a:lnTo>
                    <a:pt x="20826" y="15022"/>
                  </a:lnTo>
                  <a:lnTo>
                    <a:pt x="425224" y="15023"/>
                  </a:lnTo>
                  <a:lnTo>
                    <a:pt x="434383" y="13188"/>
                  </a:lnTo>
                  <a:lnTo>
                    <a:pt x="442281" y="11779"/>
                  </a:lnTo>
                  <a:lnTo>
                    <a:pt x="451838" y="7333"/>
                  </a:lnTo>
                  <a:lnTo>
                    <a:pt x="42064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120" y="5364210"/>
              <a:ext cx="127060" cy="869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80428" y="461483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31592" y="0"/>
                  </a:moveTo>
                  <a:lnTo>
                    <a:pt x="0" y="0"/>
                  </a:lnTo>
                  <a:lnTo>
                    <a:pt x="1194" y="38097"/>
                  </a:lnTo>
                  <a:lnTo>
                    <a:pt x="32820" y="38097"/>
                  </a:lnTo>
                  <a:lnTo>
                    <a:pt x="315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0428" y="461483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0"/>
                  </a:moveTo>
                  <a:lnTo>
                    <a:pt x="1194" y="38097"/>
                  </a:lnTo>
                  <a:lnTo>
                    <a:pt x="32820" y="38097"/>
                  </a:lnTo>
                  <a:lnTo>
                    <a:pt x="31592" y="0"/>
                  </a:lnTo>
                  <a:lnTo>
                    <a:pt x="0" y="0"/>
                  </a:lnTo>
                </a:path>
              </a:pathLst>
            </a:custGeom>
            <a:ln w="1266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293" y="4625829"/>
              <a:ext cx="17145" cy="13970"/>
            </a:xfrm>
            <a:custGeom>
              <a:avLst/>
              <a:gdLst/>
              <a:ahLst/>
              <a:cxnLst/>
              <a:rect l="l" t="t" r="r" b="b"/>
              <a:pathLst>
                <a:path w="17145" h="13970">
                  <a:moveTo>
                    <a:pt x="12875" y="0"/>
                  </a:moveTo>
                  <a:lnTo>
                    <a:pt x="3783" y="0"/>
                  </a:lnTo>
                  <a:lnTo>
                    <a:pt x="0" y="3325"/>
                  </a:lnTo>
                  <a:lnTo>
                    <a:pt x="0" y="10589"/>
                  </a:lnTo>
                  <a:lnTo>
                    <a:pt x="3783" y="13914"/>
                  </a:lnTo>
                  <a:lnTo>
                    <a:pt x="12875" y="13914"/>
                  </a:lnTo>
                  <a:lnTo>
                    <a:pt x="16658" y="10589"/>
                  </a:lnTo>
                  <a:lnTo>
                    <a:pt x="16658" y="332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8293" y="4625829"/>
              <a:ext cx="17145" cy="13970"/>
            </a:xfrm>
            <a:custGeom>
              <a:avLst/>
              <a:gdLst/>
              <a:ahLst/>
              <a:cxnLst/>
              <a:rect l="l" t="t" r="r" b="b"/>
              <a:pathLst>
                <a:path w="17145" h="13970">
                  <a:moveTo>
                    <a:pt x="3783" y="0"/>
                  </a:moveTo>
                  <a:lnTo>
                    <a:pt x="0" y="3325"/>
                  </a:lnTo>
                  <a:lnTo>
                    <a:pt x="0" y="10589"/>
                  </a:lnTo>
                  <a:lnTo>
                    <a:pt x="3783" y="13914"/>
                  </a:lnTo>
                  <a:lnTo>
                    <a:pt x="8362" y="13914"/>
                  </a:lnTo>
                  <a:lnTo>
                    <a:pt x="12875" y="13914"/>
                  </a:lnTo>
                  <a:lnTo>
                    <a:pt x="16658" y="10589"/>
                  </a:lnTo>
                  <a:lnTo>
                    <a:pt x="16658" y="6913"/>
                  </a:lnTo>
                  <a:lnTo>
                    <a:pt x="16658" y="3325"/>
                  </a:lnTo>
                  <a:lnTo>
                    <a:pt x="12875" y="0"/>
                  </a:lnTo>
                  <a:lnTo>
                    <a:pt x="3783" y="0"/>
                  </a:lnTo>
                </a:path>
              </a:pathLst>
            </a:custGeom>
            <a:ln w="1239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1423" y="4595076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4">
                  <a:moveTo>
                    <a:pt x="15760" y="0"/>
                  </a:moveTo>
                  <a:lnTo>
                    <a:pt x="0" y="0"/>
                  </a:lnTo>
                  <a:lnTo>
                    <a:pt x="0" y="20455"/>
                  </a:lnTo>
                  <a:lnTo>
                    <a:pt x="15760" y="20455"/>
                  </a:lnTo>
                  <a:lnTo>
                    <a:pt x="1576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791" y="4645957"/>
              <a:ext cx="410209" cy="506095"/>
            </a:xfrm>
            <a:custGeom>
              <a:avLst/>
              <a:gdLst/>
              <a:ahLst/>
              <a:cxnLst/>
              <a:rect l="l" t="t" r="r" b="b"/>
              <a:pathLst>
                <a:path w="410209" h="506095">
                  <a:moveTo>
                    <a:pt x="409869" y="0"/>
                  </a:moveTo>
                  <a:lnTo>
                    <a:pt x="0" y="0"/>
                  </a:lnTo>
                  <a:lnTo>
                    <a:pt x="0" y="505677"/>
                  </a:lnTo>
                  <a:lnTo>
                    <a:pt x="409869" y="505677"/>
                  </a:lnTo>
                  <a:lnTo>
                    <a:pt x="409869" y="0"/>
                  </a:lnTo>
                  <a:close/>
                </a:path>
              </a:pathLst>
            </a:custGeom>
            <a:solidFill>
              <a:srgbClr val="40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0791" y="4645957"/>
              <a:ext cx="410209" cy="506095"/>
            </a:xfrm>
            <a:custGeom>
              <a:avLst/>
              <a:gdLst/>
              <a:ahLst/>
              <a:cxnLst/>
              <a:rect l="l" t="t" r="r" b="b"/>
              <a:pathLst>
                <a:path w="410209" h="506095">
                  <a:moveTo>
                    <a:pt x="0" y="505677"/>
                  </a:moveTo>
                  <a:lnTo>
                    <a:pt x="409869" y="505677"/>
                  </a:lnTo>
                  <a:lnTo>
                    <a:pt x="409869" y="0"/>
                  </a:lnTo>
                  <a:lnTo>
                    <a:pt x="0" y="0"/>
                  </a:lnTo>
                  <a:lnTo>
                    <a:pt x="0" y="505677"/>
                  </a:lnTo>
                  <a:close/>
                </a:path>
              </a:pathLst>
            </a:custGeom>
            <a:ln w="12708">
              <a:solidFill>
                <a:srgbClr val="000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4052" y="4692505"/>
              <a:ext cx="332105" cy="106680"/>
            </a:xfrm>
            <a:custGeom>
              <a:avLst/>
              <a:gdLst/>
              <a:ahLst/>
              <a:cxnLst/>
              <a:rect l="l" t="t" r="r" b="b"/>
              <a:pathLst>
                <a:path w="332105" h="106679">
                  <a:moveTo>
                    <a:pt x="331622" y="0"/>
                  </a:moveTo>
                  <a:lnTo>
                    <a:pt x="0" y="0"/>
                  </a:lnTo>
                  <a:lnTo>
                    <a:pt x="0" y="106511"/>
                  </a:lnTo>
                  <a:lnTo>
                    <a:pt x="331622" y="106511"/>
                  </a:lnTo>
                  <a:lnTo>
                    <a:pt x="331622" y="0"/>
                  </a:lnTo>
                  <a:close/>
                </a:path>
              </a:pathLst>
            </a:custGeom>
            <a:solidFill>
              <a:srgbClr val="000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1559" y="4814042"/>
              <a:ext cx="139700" cy="71120"/>
            </a:xfrm>
            <a:custGeom>
              <a:avLst/>
              <a:gdLst/>
              <a:ahLst/>
              <a:cxnLst/>
              <a:rect l="l" t="t" r="r" b="b"/>
              <a:pathLst>
                <a:path w="139700" h="71120">
                  <a:moveTo>
                    <a:pt x="0" y="70678"/>
                  </a:moveTo>
                  <a:lnTo>
                    <a:pt x="139194" y="70678"/>
                  </a:lnTo>
                  <a:lnTo>
                    <a:pt x="139194" y="0"/>
                  </a:lnTo>
                  <a:lnTo>
                    <a:pt x="0" y="0"/>
                  </a:lnTo>
                  <a:lnTo>
                    <a:pt x="0" y="70678"/>
                  </a:lnTo>
                  <a:close/>
                </a:path>
              </a:pathLst>
            </a:custGeom>
            <a:ln w="12064">
              <a:solidFill>
                <a:srgbClr val="000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559" y="4896418"/>
              <a:ext cx="139700" cy="71120"/>
            </a:xfrm>
            <a:custGeom>
              <a:avLst/>
              <a:gdLst/>
              <a:ahLst/>
              <a:cxnLst/>
              <a:rect l="l" t="t" r="r" b="b"/>
              <a:pathLst>
                <a:path w="139700" h="71120">
                  <a:moveTo>
                    <a:pt x="0" y="71031"/>
                  </a:moveTo>
                  <a:lnTo>
                    <a:pt x="139194" y="71031"/>
                  </a:lnTo>
                  <a:lnTo>
                    <a:pt x="139194" y="0"/>
                  </a:lnTo>
                  <a:lnTo>
                    <a:pt x="0" y="0"/>
                  </a:lnTo>
                  <a:lnTo>
                    <a:pt x="0" y="71031"/>
                  </a:lnTo>
                  <a:close/>
                </a:path>
              </a:pathLst>
            </a:custGeom>
            <a:ln w="12067">
              <a:solidFill>
                <a:srgbClr val="000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1559" y="4985713"/>
              <a:ext cx="139700" cy="71120"/>
            </a:xfrm>
            <a:custGeom>
              <a:avLst/>
              <a:gdLst/>
              <a:ahLst/>
              <a:cxnLst/>
              <a:rect l="l" t="t" r="r" b="b"/>
              <a:pathLst>
                <a:path w="139700" h="71120">
                  <a:moveTo>
                    <a:pt x="0" y="70678"/>
                  </a:moveTo>
                  <a:lnTo>
                    <a:pt x="139194" y="70678"/>
                  </a:lnTo>
                  <a:lnTo>
                    <a:pt x="139194" y="0"/>
                  </a:lnTo>
                  <a:lnTo>
                    <a:pt x="0" y="0"/>
                  </a:lnTo>
                  <a:lnTo>
                    <a:pt x="0" y="70678"/>
                  </a:lnTo>
                  <a:close/>
                </a:path>
              </a:pathLst>
            </a:custGeom>
            <a:ln w="12064">
              <a:solidFill>
                <a:srgbClr val="000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4803" y="4812581"/>
              <a:ext cx="137160" cy="306705"/>
            </a:xfrm>
            <a:custGeom>
              <a:avLst/>
              <a:gdLst/>
              <a:ahLst/>
              <a:cxnLst/>
              <a:rect l="l" t="t" r="r" b="b"/>
              <a:pathLst>
                <a:path w="137159" h="306704">
                  <a:moveTo>
                    <a:pt x="0" y="306119"/>
                  </a:moveTo>
                  <a:lnTo>
                    <a:pt x="136782" y="306119"/>
                  </a:lnTo>
                  <a:lnTo>
                    <a:pt x="136782" y="0"/>
                  </a:lnTo>
                  <a:lnTo>
                    <a:pt x="0" y="0"/>
                  </a:lnTo>
                  <a:lnTo>
                    <a:pt x="0" y="306119"/>
                  </a:lnTo>
                  <a:close/>
                </a:path>
              </a:pathLst>
            </a:custGeom>
            <a:ln w="13079">
              <a:solidFill>
                <a:srgbClr val="000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650" y="4807449"/>
              <a:ext cx="186061" cy="28852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7" y="1452464"/>
              <a:ext cx="8609108" cy="4576663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243064" y="1928316"/>
            <a:ext cx="1217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B0028"/>
                </a:solidFill>
              </a:rPr>
              <a:t>PC</a:t>
            </a:r>
            <a:r>
              <a:rPr spc="-55" dirty="0">
                <a:solidFill>
                  <a:srgbClr val="FB0028"/>
                </a:solidFill>
              </a:rPr>
              <a:t> </a:t>
            </a:r>
            <a:r>
              <a:rPr spc="-5" dirty="0">
                <a:solidFill>
                  <a:srgbClr val="FB0028"/>
                </a:solidFill>
              </a:rPr>
              <a:t>client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699766" y="3135325"/>
            <a:ext cx="47066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2490470">
              <a:lnSpc>
                <a:spcPct val="100000"/>
              </a:lnSpc>
              <a:spcBef>
                <a:spcPts val="830"/>
              </a:spcBef>
            </a:pPr>
            <a:r>
              <a:rPr sz="2000" b="1" spc="-20" dirty="0">
                <a:solidFill>
                  <a:srgbClr val="FB0028"/>
                </a:solidFill>
                <a:latin typeface="Times New Roman"/>
                <a:cs typeface="Times New Roman"/>
              </a:rPr>
              <a:t>L</a:t>
            </a:r>
            <a:r>
              <a:rPr sz="2000" b="1" spc="5" dirty="0">
                <a:solidFill>
                  <a:srgbClr val="FB0028"/>
                </a:solidFill>
                <a:latin typeface="Times New Roman"/>
                <a:cs typeface="Times New Roman"/>
              </a:rPr>
              <a:t>o</a:t>
            </a:r>
            <a:r>
              <a:rPr sz="20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c</a:t>
            </a:r>
            <a:r>
              <a:rPr sz="2000" b="1" spc="10" dirty="0">
                <a:solidFill>
                  <a:srgbClr val="FB0028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l</a:t>
            </a:r>
            <a:r>
              <a:rPr sz="2000" b="1" spc="-114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B0028"/>
                </a:solidFill>
                <a:latin typeface="Times New Roman"/>
                <a:cs typeface="Times New Roman"/>
              </a:rPr>
              <a:t>A</a:t>
            </a:r>
            <a:r>
              <a:rPr sz="2000" b="1" spc="-45" dirty="0">
                <a:solidFill>
                  <a:srgbClr val="FB0028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ea</a:t>
            </a:r>
            <a:r>
              <a:rPr sz="2000" b="1" spc="45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B0028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B0028"/>
                </a:solidFill>
                <a:latin typeface="Times New Roman"/>
                <a:cs typeface="Times New Roman"/>
              </a:rPr>
              <a:t>e</a:t>
            </a:r>
            <a:r>
              <a:rPr sz="2000" b="1" spc="5" dirty="0">
                <a:solidFill>
                  <a:srgbClr val="FB0028"/>
                </a:solidFill>
                <a:latin typeface="Times New Roman"/>
                <a:cs typeface="Times New Roman"/>
              </a:rPr>
              <a:t>t</a:t>
            </a:r>
            <a:r>
              <a:rPr sz="2000" b="1" spc="15" dirty="0">
                <a:solidFill>
                  <a:srgbClr val="FB0028"/>
                </a:solidFill>
                <a:latin typeface="Times New Roman"/>
                <a:cs typeface="Times New Roman"/>
              </a:rPr>
              <a:t>w</a:t>
            </a:r>
            <a:r>
              <a:rPr sz="2000" b="1" spc="5" dirty="0">
                <a:solidFill>
                  <a:srgbClr val="FB0028"/>
                </a:solidFill>
                <a:latin typeface="Times New Roman"/>
                <a:cs typeface="Times New Roman"/>
              </a:rPr>
              <a:t>o</a:t>
            </a:r>
            <a:r>
              <a:rPr sz="20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16090" y="5730951"/>
            <a:ext cx="64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FB0028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FB0028"/>
                </a:solidFill>
                <a:latin typeface="Times New Roman"/>
                <a:cs typeface="Times New Roman"/>
              </a:rPr>
              <a:t>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28464" y="6430771"/>
            <a:ext cx="3439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CS8392 </a:t>
            </a:r>
            <a:r>
              <a:rPr sz="1200" spc="-15" dirty="0">
                <a:latin typeface="Times New Roman"/>
                <a:cs typeface="Times New Roman"/>
              </a:rPr>
              <a:t>Object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Oriented </a:t>
            </a:r>
            <a:r>
              <a:rPr sz="1200" spc="-15" dirty="0">
                <a:latin typeface="Times New Roman"/>
                <a:cs typeface="Times New Roman"/>
              </a:rPr>
              <a:t>Programming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Dr.D.Sivaganesan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N.Aravindhraj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PSGiTech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1402</Words>
  <Application>Microsoft Office PowerPoint</Application>
  <PresentationFormat>On-screen Show (4:3)</PresentationFormat>
  <Paragraphs>280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CS3391 Object Oriented Programming</vt:lpstr>
      <vt:lpstr>Multitasking Executing several tasks simultaneously is called multi-tasking.</vt:lpstr>
      <vt:lpstr>There are 2 types of multi-tasking</vt:lpstr>
      <vt:lpstr>A thread is a single sequential flow of control within a program. A sequential (or single-threaded) program is one that, when executed,</vt:lpstr>
      <vt:lpstr>Slide 5</vt:lpstr>
      <vt:lpstr>  Main Thread</vt:lpstr>
      <vt:lpstr>threads are light-weight processes within a process</vt:lpstr>
      <vt:lpstr>Server Process</vt:lpstr>
      <vt:lpstr>PC client</vt:lpstr>
      <vt:lpstr>Printing Thread</vt:lpstr>
      <vt:lpstr>Slide 11</vt:lpstr>
      <vt:lpstr>Life Cycle of Thread</vt:lpstr>
      <vt:lpstr>Slide 13</vt:lpstr>
      <vt:lpstr>The Main Thread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CSE-Admin</cp:lastModifiedBy>
  <cp:revision>3</cp:revision>
  <dcterms:created xsi:type="dcterms:W3CDTF">2021-11-16T03:53:51Z</dcterms:created>
  <dcterms:modified xsi:type="dcterms:W3CDTF">2022-10-27T06:01:38Z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2021-11-16T00:00:00Z</vt:filetime>
  </property>
</Properties>
</file>