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  <p:sldMasterId id="2147483721" r:id="rId2"/>
  </p:sldMasterIdLst>
  <p:notesMasterIdLst>
    <p:notesMasterId r:id="rId19"/>
  </p:notesMasterIdLst>
  <p:sldIdLst>
    <p:sldId id="258" r:id="rId3"/>
    <p:sldId id="314" r:id="rId4"/>
    <p:sldId id="330" r:id="rId5"/>
    <p:sldId id="328" r:id="rId6"/>
    <p:sldId id="332" r:id="rId7"/>
    <p:sldId id="331" r:id="rId8"/>
    <p:sldId id="325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043C-0282-4062-80AB-3BEEB0D6456B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21343-3459-4321-90D7-5CF0E095E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DD1C-1739-4050-83E6-DEB95718EEF1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E4-4A06-43B0-B698-2E1B0696B4EC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CD9-073F-4CF8-90C2-F23902F49220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DA4367-06FF-4B97-B233-686EF0F88445}" type="datetime1">
              <a:rPr lang="en-US" smtClean="0"/>
              <a:t>11/9/2022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CS8392 Object Oriented Programming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00E63D-A9C4-4DF3-BC46-535E3482874F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0E03C-FE3F-4B6B-B4C8-8783B1575B87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9C1474-1E51-4E3D-983A-EE82E17F4793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2ECBCD-92E7-4944-845C-00862685D932}" type="datetime1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008632-1215-4BD0-91B8-38DA5844A074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5AC480-986B-4676-98E9-EFF6F87C5AF7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DBC0C52-DB68-4E64-9210-D6CD01FA02A8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049-15B6-4824-A30F-02E79D4C9304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0C3D55-8D2F-4F2E-B92D-67F754C8168E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2837CC-3ECA-48D4-85AA-A42678ABCDE8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172E5-5345-49DB-B931-E9E873DFF748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38A-CB04-4B69-B30B-81E90C459DD2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E75F-B06F-4F14-A348-761E5B60C2CC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D274-8342-4407-9B0F-3839E9417018}" type="datetime1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4072-A82D-45A7-AF52-D8B5FA1E7FF7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D341-FFB5-4743-AF04-65389A0F0D64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61FC-F39B-47B9-A822-AAEF9B22B05C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F910-2EFB-4CCC-8AA6-C06CD5524E4A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FB2A5-921F-4CDC-A4B7-4042B6D6EC1F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4DF1C2-AF67-4368-B8AA-B2FE98EF45CF}" type="datetime1">
              <a:rPr lang="en-US" smtClean="0"/>
              <a:t>11/9/2022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Dr.D.Sivaganesan  PSGiTech / 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:\Users\PSG\Desktop\logo.png"/>
          <p:cNvPicPr/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6172200"/>
            <a:ext cx="5333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343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CS3391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Object Oriented Programming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Professor,</a:t>
            </a: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 CSE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544728" cy="450056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CS3391 Object Oriented Programming Dr.D.Sivaganesan 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8600"/>
            <a:ext cx="4572000" cy="57786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Table{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synchronized static void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printTable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for(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=1;i&lt;=10;i++)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(n*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try{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(400);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}catch(Exception e){}}}}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MyThread1 extends Thread{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void run(){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Table.printTable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MyThread2 extends Thread{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void run(){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Table.printTable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849528" cy="524669"/>
          </a:xfrm>
        </p:spPr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304800"/>
            <a:ext cx="3962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MyThread3 extends Thread{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void run(){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Table.printTable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(100);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MyThread4 extends Thread{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void run(){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Table.printTable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(1000);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ssthread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static void main(String t[]){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MyThread1 t1=new MyThread1();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MyThread2 t2=new MyThread2();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MyThread3 t3=new MyThread3();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MyThread4 t4=new MyThread4();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t1.start();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t2.start();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t3.start();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t4.start();}}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97128" cy="448469"/>
          </a:xfrm>
        </p:spPr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 r="65447" b="25000"/>
          <a:stretch>
            <a:fillRect/>
          </a:stretch>
        </p:blipFill>
        <p:spPr bwMode="auto">
          <a:xfrm>
            <a:off x="914400" y="3810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Autofit/>
          </a:bodyPr>
          <a:lstStyle/>
          <a:p>
            <a:pPr marL="120650" indent="-11113"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Inter-thread communication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-11113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Inter-thread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communication or Co-operation is all about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allowing synchronized threads to communicate with each other.</a:t>
            </a:r>
          </a:p>
          <a:p>
            <a:pPr marL="120650" indent="-11113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Inter-thread communication is a mechanism in which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 thread is paused running in its critical section and another thread is allowed to enter (or lock) in the same critical section to be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.It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implemented by following methods of Object class: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wait()  notify() 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notifyAll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()  join()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wait()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-11113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 tells calling thread to give up monitor and go to sleep until some other thread 	enters the same monitor and call notify.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notify()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 wakes up a thread that called wait() on same object.</a:t>
            </a:r>
          </a:p>
          <a:p>
            <a:pPr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notifyAll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wakes up all the thread that called wait() on same object.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join()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waits for a thread to die. In other words, it causes the currently running threads to stop executing until the thread it joins with completes its task.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773328" cy="448469"/>
          </a:xfrm>
        </p:spPr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849528" cy="448469"/>
          </a:xfrm>
        </p:spPr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914402"/>
          <a:ext cx="7848600" cy="3614011"/>
        </p:xfrm>
        <a:graphic>
          <a:graphicData uri="http://schemas.openxmlformats.org/drawingml/2006/table">
            <a:tbl>
              <a:tblPr/>
              <a:tblGrid>
                <a:gridCol w="3810000"/>
                <a:gridCol w="4038600"/>
              </a:tblGrid>
              <a:tr h="6236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    wait()</a:t>
                      </a:r>
                      <a:endParaRPr lang="en-US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          sleep()</a:t>
                      </a:r>
                      <a:endParaRPr lang="en-US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7620">
                <a:tc>
                  <a:txBody>
                    <a:bodyPr/>
                    <a:lstStyle/>
                    <a:p>
                      <a:pPr marL="1651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wait() method releases the lock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sleep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() method doesn't release </a:t>
                      </a:r>
                      <a:r>
                        <a:rPr lang="en-US" sz="2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the lock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008">
                <a:tc>
                  <a:txBody>
                    <a:bodyPr/>
                    <a:lstStyle/>
                    <a:p>
                      <a:pPr marL="1682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is the method of Object class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82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is the method of Thread class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432">
                <a:tc>
                  <a:txBody>
                    <a:bodyPr/>
                    <a:lstStyle/>
                    <a:p>
                      <a:pPr marL="1682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is the non-static method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82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is the static method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313">
                <a:tc>
                  <a:txBody>
                    <a:bodyPr/>
                    <a:lstStyle/>
                    <a:p>
                      <a:pPr marL="1682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should be notified by notify() </a:t>
                      </a:r>
                      <a:r>
                        <a:rPr lang="en-US" sz="2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or </a:t>
                      </a:r>
                      <a:r>
                        <a:rPr lang="en-US" sz="24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notifyAll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() methods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82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after  the  specified  amount  of</a:t>
                      </a:r>
                    </a:p>
                    <a:p>
                      <a:pPr marL="1682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time, sleep is completed.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4038600" cy="56262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Customer{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amount=10000;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synchronized void withdraw(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amount)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("going to withdraw...");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this.amount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&lt;amount)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("Less balance; waiting for deposit..."+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this.amount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try{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wait();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}catch(Exception e)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 } }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this.amount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-=amount;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("withdraw completed..."+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this.amount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synchronized void deposit(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amount)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("going to deposit...");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this.amount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+=amount;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("deposit completed...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"+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this.amount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notifyAll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();}}</a:t>
            </a: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97128" cy="448469"/>
          </a:xfrm>
        </p:spPr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304800"/>
            <a:ext cx="42672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exitc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[])throws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InterruptedException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{final Customer c=new Customer();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Thread t1=new Thread()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 public void run(){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c.withdraw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(15000);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 };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Thread t2=new Thread(){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 void run(){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c.deposit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(10000);}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t1.start();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t2.start();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t1.join();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t2.join();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20235" r="58519" b="31708"/>
          <a:stretch>
            <a:fillRect/>
          </a:stretch>
        </p:blipFill>
        <p:spPr bwMode="auto">
          <a:xfrm>
            <a:off x="546958" y="838200"/>
            <a:ext cx="722544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773328" cy="372269"/>
          </a:xfrm>
        </p:spPr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6866" name="AutoShape 2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AutoShape 12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AutoShape 14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AutoShape 16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2743200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77000"/>
            <a:ext cx="3468528" cy="296069"/>
          </a:xfrm>
        </p:spPr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0"/>
            <a:ext cx="85344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Synchronizing Threads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Synchronization in java is the capability to control the access of  multiple threads to any shared  </a:t>
            </a:r>
          </a:p>
          <a:p>
            <a:pPr lvl="0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resource.  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Java Synchronization is better option where we want to allow only one thread to access the shared </a:t>
            </a:r>
          </a:p>
          <a:p>
            <a:pPr lvl="0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resource</a:t>
            </a:r>
          </a:p>
          <a:p>
            <a:pPr lvl="0" algn="just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General Syntax :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  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synchronized(object)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		{   //statement to be synchronized }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Why use Synchronization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The synchronization is mainly used to</a:t>
            </a:r>
          </a:p>
          <a:p>
            <a:pPr lvl="5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To prevent thread interference.</a:t>
            </a:r>
          </a:p>
          <a:p>
            <a:pPr lvl="5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To prevent consistency problem.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Types of Synchronization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Process Synchronization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Thread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Synchronization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Thread Synchronization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There are two types of thread synchronization mutual exclusive and inter-thread communication.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1. Mutual Exclusive</a:t>
            </a:r>
          </a:p>
          <a:p>
            <a:pPr marL="1603375" lvl="1">
              <a:buFont typeface="Arial" pitchFamily="34" charset="0"/>
              <a:buChar char="•"/>
              <a:tabLst>
                <a:tab pos="1603375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Synchronized method.</a:t>
            </a:r>
          </a:p>
          <a:p>
            <a:pPr marL="1603375">
              <a:buFont typeface="Arial" pitchFamily="34" charset="0"/>
              <a:buChar char="•"/>
              <a:tabLst>
                <a:tab pos="1603375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 Synchronized block.</a:t>
            </a:r>
          </a:p>
          <a:p>
            <a:pPr marL="1603375">
              <a:buFont typeface="Arial" pitchFamily="34" charset="0"/>
              <a:buChar char="•"/>
              <a:tabLst>
                <a:tab pos="1603375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Static synchronization.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 2.Cooperation (Inter-thread communication in java)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468528" cy="448469"/>
          </a:xfrm>
        </p:spPr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381000" y="228601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Synchronized method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 you declare any method as synchronized, it is known as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synchronized method.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Synchronized method is used to lock an object for any shared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resource.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When a thread invokes a synchronized method, it automatically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acquires the lock for that object and releases it when the thread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completes its task.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Syntax: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public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synchronized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methodname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		{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 //statement to be synchronized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}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468528" cy="372269"/>
          </a:xfrm>
        </p:spPr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17693"/>
            <a:ext cx="4495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 share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public synchronized void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doword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{for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&lt; 5;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("Started:" +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(1000);}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catch (Exception e)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{}}}}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extends Thread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 share s;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(share s, String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 super(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this.s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s;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start(); }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56138"/>
            <a:ext cx="4267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public void run()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s.doword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Thread.currentThread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());}}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sthread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share s = new share();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m1 = 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(s, "Thread1");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m2 = 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(s, "Thread2");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m3 = 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(s, "Thread3");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849528" cy="524669"/>
          </a:xfrm>
        </p:spPr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24012" t="34375" r="46120" b="38542"/>
          <a:stretch>
            <a:fillRect/>
          </a:stretch>
        </p:blipFill>
        <p:spPr bwMode="auto">
          <a:xfrm>
            <a:off x="609600" y="685800"/>
            <a:ext cx="80713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54891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Synchronized block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-11113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Synchronized block can be used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perform synchronization on any specific resource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method.</a:t>
            </a:r>
          </a:p>
          <a:p>
            <a:pPr marL="120650" indent="-11113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Suppose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you have 50 lines of code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your method, but you want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synchronize only 5 lines, you can use synchronized block.</a:t>
            </a:r>
          </a:p>
          <a:p>
            <a:pPr marL="120650" indent="-11113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If you put all the codes of the method in the synchronized block, it will work same as the synchronized method.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public void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methodname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		{ 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synchronized(this)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{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 //statement to be synchronized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	        }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0650" indent="-11113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773328" cy="448469"/>
          </a:xfrm>
        </p:spPr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20928" cy="448469"/>
          </a:xfrm>
        </p:spPr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4114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Table{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printTable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{ synchronized(this)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{//synchronized block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=1;i&lt;=5;i++){</a:t>
            </a: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(n*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Try{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(400);}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catch(Exception e)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(e);}}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=1;i&lt;=5;i++){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}}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}//end of the method}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MyThread1 extends Thread{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MyThread1(Table t){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this.t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t;start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void run(){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t.printTable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(5); }}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3400" y="304800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MyThread2 extends Thread{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MyThread2(Table t){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this.t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t;start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void run(){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t.printTable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(100);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sbthread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new Table();//only one object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MyThread1 t1=new MyThread1(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MyThread2 t2=new MyThread2(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773328" cy="372269"/>
          </a:xfrm>
        </p:spPr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 l="24012" t="19792" r="29722" b="34375"/>
          <a:stretch>
            <a:fillRect/>
          </a:stretch>
        </p:blipFill>
        <p:spPr bwMode="auto">
          <a:xfrm>
            <a:off x="380999" y="685800"/>
            <a:ext cx="779837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Static synchronization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  If you make any static method as synchronized, the lock will be on the class not on object.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public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synchronized static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methodname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		{ 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 //statement to be synchronized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97128" cy="448469"/>
          </a:xfrm>
        </p:spPr>
        <p:txBody>
          <a:bodyPr/>
          <a:lstStyle/>
          <a:p>
            <a:r>
              <a:rPr lang="en-IN" smtClean="0"/>
              <a:t>CS3391 Object Oriented Programming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3462</TotalTime>
  <Words>842</Words>
  <Application>Microsoft Office PowerPoint</Application>
  <PresentationFormat>On-screen Show (4:3)</PresentationFormat>
  <Paragraphs>257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Custom Design</vt:lpstr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SIVAGANESAN</dc:creator>
  <cp:lastModifiedBy>Harikrishnan</cp:lastModifiedBy>
  <cp:revision>472</cp:revision>
  <dcterms:created xsi:type="dcterms:W3CDTF">2020-08-02T13:05:44Z</dcterms:created>
  <dcterms:modified xsi:type="dcterms:W3CDTF">2022-11-09T03:15:42Z</dcterms:modified>
</cp:coreProperties>
</file>