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721" r:id="rId2"/>
  </p:sldMasterIdLst>
  <p:notesMasterIdLst>
    <p:notesMasterId r:id="rId16"/>
  </p:notesMasterIdLst>
  <p:sldIdLst>
    <p:sldId id="258" r:id="rId3"/>
    <p:sldId id="315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D925-F661-462B-8607-F857E12A6A3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BCE-48E5-4F65-A522-D8DB19B53AC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C2A-65BC-4BE5-8D72-38417B2778A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696A53-4F0E-48DC-BC6F-2863D0BD9BF3}" type="datetime1">
              <a:rPr lang="en-US" smtClean="0"/>
              <a:t>11/16/2022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342C-A148-43E7-BC2B-D3A2743A6ADD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F3E0-BF24-4014-83B9-41218D0960B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557-5F0A-40E8-8AE8-B02F2A55BC41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FCA7-FF85-4D98-ABBD-F68702E562C2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C92-A2E2-436B-8928-14855A58A05F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D81C-B2F4-46F7-B2A7-18F789933B4B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C6D59F7-195D-4073-B6E4-A71F2A0E8C44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91AA-B794-40C6-AD90-EDC00712EC8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87B2F5-CFE5-43E8-9F8B-79E003F01671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65F6-DF96-4848-826A-F1C07DFB1A50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FDA-D629-4D34-8367-EA3FAC2EA87E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2057-94A5-4DF8-AC02-3879630645A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586-8B27-408F-A0A5-DDD5145E3AED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CBA-B0BE-4AA1-A711-4A66D506054F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AAC9-BF31-45AD-A524-EEA410E747AD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E2D2-15D0-434B-80A6-4C706340D13E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0461-B030-4BE6-99D9-A517E75E08C0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F91-1016-4C4D-9611-6ACF521EEF69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490A-F307-45F9-B642-F2779D09B82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A84F4D-22A1-485F-8B36-A0AB9665AA1F}" type="datetime1">
              <a:rPr lang="en-US" smtClean="0"/>
              <a:t>11/16/2022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CS3391 Object Oriented Programming    Dr.D.Sivaganesan 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 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CS3391 Object Oriented Programming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172200"/>
            <a:ext cx="3620928" cy="6008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35552"/>
          <a:ext cx="8229600" cy="5489430"/>
        </p:xfrm>
        <a:graphic>
          <a:graphicData uri="http://schemas.openxmlformats.org/drawingml/2006/table">
            <a:tbl>
              <a:tblPr/>
              <a:tblGrid>
                <a:gridCol w="189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1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33311" marR="33311" marT="33311" marB="333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33311" marR="33311" marT="33311" marB="333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append(String s)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append the specified string with this string. The append() method is overloaded like append(char), append(boolean), append(int), append(float), append(double) etc.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offset, String s)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insert the specified string with this string at the specified position. The insert() method is overloaded like insert(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char), insert(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), insert(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), insert(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float), insert(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double) etc.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replace(int startIndex, int endIndex, String str)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replace the string from specified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delete(int startIndex, int endIndex)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delete the string from specified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reverse()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reverse the string.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capacity()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return the current capacity.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ensureCapacity(int minimumCapacity)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ensure the capacity at least equal to the given minimum.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charAt(int index)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return the character at the specified position.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return the length of the string i.e. total number of characters.</a:t>
                      </a: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3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setLength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set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length of the string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2208" marR="22208" marT="22208" marB="222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"/>
            <a:ext cx="7467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9913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exstringbuffer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("Hello "); 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s1=new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("Good Luck"); 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("Java");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("Append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(1,"Java");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("Insert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(1,3,"Java"); 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("replace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(1,3); 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("Delete:"+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sb.deleteCharAt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(2);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("Delete at location 2:"+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("Capacity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sb.ensureCapacity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(25);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:"+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("String length = "+ s1.length() +" and contains = " + s1);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s1.setLength(6);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("After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 String = "+ s1.toString());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s1.reverse();  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("Reverse:"+s1);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} }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 r="57833" b="51041"/>
          <a:stretch>
            <a:fillRect/>
          </a:stretch>
        </p:blipFill>
        <p:spPr bwMode="auto">
          <a:xfrm>
            <a:off x="457200" y="7620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STRINGS IN JAVA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488" indent="1905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java, string is basically an object that represents sequence of char values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 Java String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provides a lot of concepts that can be performed on a string such as compare,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equals, split, length, replace,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intern, substring etc.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java,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string objects are immutable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Immutable simply means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unmodifiable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or unchangeable. String s="java";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two ways to create String object: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string literal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new keyword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1 ) String Literal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 String literal is created by using double quotes. For Example: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 s="welcome";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2) By new keyword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 s=new String("Welcome");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77000"/>
            <a:ext cx="3468528" cy="2960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57200"/>
          <a:ext cx="7731090" cy="5334000"/>
        </p:xfrm>
        <a:graphic>
          <a:graphicData uri="http://schemas.openxmlformats.org/drawingml/2006/table">
            <a:tbl>
              <a:tblPr/>
              <a:tblGrid>
                <a:gridCol w="3432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47">
                <a:tc>
                  <a:txBody>
                    <a:bodyPr/>
                    <a:lstStyle/>
                    <a:p>
                      <a:pPr marL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char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charAt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(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index)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char value for the particular index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length()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string length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37">
                <a:tc>
                  <a:txBody>
                    <a:bodyPr/>
                    <a:lstStyle/>
                    <a:p>
                      <a:pPr marL="88900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static String format(String format,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formatted string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47">
                <a:tc>
                  <a:txBody>
                    <a:bodyPr/>
                    <a:lstStyle/>
                    <a:p>
                      <a:pPr marL="88900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Object...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args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37">
                <a:tc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static String format(Locale l, String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formatted string with given locale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47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format, Object...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args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String substring(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beginIndex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substring for given begin index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37">
                <a:tc rowSpan="2"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String substring(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beginIndex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,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88900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endIndex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substring for given begin index and end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647">
                <a:tc vMerge="1"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index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484">
                <a:tc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boolean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contains(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CharSequence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s)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returns true or false after matching the sequence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  <a:p>
                      <a:pPr marL="50800">
                        <a:lnSpc>
                          <a:spcPts val="147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of char value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boolean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equals(Object another)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checks the equality of string with object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boolean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isEmpty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()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checks if string is empty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837">
                <a:tc>
                  <a:txBody>
                    <a:bodyPr/>
                    <a:lstStyle/>
                    <a:p>
                      <a:pPr marL="8890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String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concat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(String 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str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Book Antiqua"/>
                        </a:rPr>
                        <a:t>concatinates</a:t>
                      </a: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 specified string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Book Antiqua"/>
                        </a:rPr>
                        <a:t>String replace(char old, char new)</a:t>
                      </a:r>
                      <a:endParaRPr lang="en-IN"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replaces all occurrences of specified char value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57198"/>
          <a:ext cx="8382000" cy="5410206"/>
        </p:xfrm>
        <a:graphic>
          <a:graphicData uri="http://schemas.openxmlformats.org/drawingml/2006/table">
            <a:tbl>
              <a:tblPr/>
              <a:tblGrid>
                <a:gridCol w="372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179">
                <a:tc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static 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equalsIgnoreCase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(String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compares another string. It doesn't check case.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85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another)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79">
                <a:tc>
                  <a:txBody>
                    <a:bodyPr/>
                    <a:lstStyle/>
                    <a:p>
                      <a:pPr marL="88900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String[] split(String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regex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splitted string matching regex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String[] split(String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regex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,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limit)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splitted string matching regex and limit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 intern()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interned string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indexOf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ch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specified char value index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64">
                <a:tc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indexOf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ch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,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fromIndex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returns specified char value index starting with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  <a:p>
                      <a:pPr marL="508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given index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179">
                <a:tc>
                  <a:txBody>
                    <a:bodyPr/>
                    <a:lstStyle/>
                    <a:p>
                      <a:pPr marL="88900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indexOf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(String substring)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specified substring index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179">
                <a:tc rowSpan="2"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indexOf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(String substring,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  <a:p>
                      <a:pPr marL="889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fromIndex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returns specified substring index starting with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085">
                <a:tc vMerge="1"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given index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toLowerCase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Book Antiqua"/>
                        </a:rPr>
                        <a:t>returns string in lowercase.</a:t>
                      </a:r>
                      <a:endParaRPr lang="en-IN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889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toLowerCase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(Locale l)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returns string in lowercase using specified locale.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179">
                <a:tc>
                  <a:txBody>
                    <a:bodyPr/>
                    <a:lstStyle/>
                    <a:p>
                      <a:pPr marL="88900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toUpperCase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returns string in uppercase.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4264">
                <a:tc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toUpperCase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(Locale l)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returns string in uppercase using specified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  <a:p>
                      <a:pPr marL="508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locale.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84264">
                <a:tc>
                  <a:txBody>
                    <a:bodyPr/>
                    <a:lstStyle/>
                    <a:p>
                      <a:pPr marL="889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String trim()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removes beginning and ending spaces of this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  <a:p>
                      <a:pPr marL="50800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string.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179">
                <a:tc>
                  <a:txBody>
                    <a:bodyPr/>
                    <a:lstStyle/>
                    <a:p>
                      <a:pPr marL="8890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static String 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valueOf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(</a:t>
                      </a:r>
                      <a:r>
                        <a:rPr lang="en-US" sz="1600" u="none" strike="noStrike" dirty="0" err="1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latin typeface="Times New Roman"/>
                          <a:ea typeface="Book Antiqua"/>
                        </a:rPr>
                        <a:t> value)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55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Book Antiqua"/>
                        </a:rPr>
                        <a:t>converts given type into string. It is overloaded.</a:t>
                      </a:r>
                      <a:endParaRPr lang="en-IN" sz="12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exstrings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public static void main(String[]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= "Java is fun to learn";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String s1= "JAVA";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String s2= "Java";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String s3 = "  Hello Java  ";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("Char at index 2(third position): " 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targetString.charAt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("After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targetString.concat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("-Enjoy-"));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("Checking equals ignoring case: " +s2.equalsIgnoreCase(s1));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("Checking equals with case: " +s2.equals(s1));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("Checking Length: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targetString.length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("Replace function: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targetString.replace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("fun", "easy"));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targetString.substring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(8));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targetString.substring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(8, 12));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("Converting to lower case: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targetString.toLowerCase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("Converting to upper case: "+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targetString.toUpperCase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Triming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string: " + s3.trim());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("searching s1 in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targetString.contains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(s1));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("searching s2 in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targetString.contains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(s2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));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char []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charArray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= s2.toCharArray();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("Size of char array: " +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charArray.length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("Printing last element of array: " +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charArray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[3]);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 String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Veg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is good for health :A Computer Science Portal";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		String[]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arrOfStr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str.split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(":");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  		for (String a :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arrOfStr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    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(a);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  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("Returning words:"); 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		String[]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str.split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("e", 5); 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		for (String w :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) { 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    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(w); 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 		}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b1=s3.startsWith(" Hello");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b2=s3.endsWith("a  ");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(b1); //output is true.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       		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(b2); //output is true.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="this is index of example"; 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//passing substring  </a:t>
            </a:r>
          </a:p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index1=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("is");//returns the index of is substring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(index1);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index3=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("is",4);//returns the index of is substring after 4th index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(index3);//5 i.e. the index of another is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index4=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('s');//returns the index of s char value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(index4);//3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index5 =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("method"); //Returns the index of this substring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("index of substring "+index5);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index6 =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("method", 10); //Returns the index of this substring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("index of substring "+index6);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index8 =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("method", 20); // It returns -1 if substring does not found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("index of substring "+index8);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index7 =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st.indexOf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('e', 12); //Returns the index of this char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("index of char "+index7);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String reverse="";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String s5=new String("JAVA ");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length = s5.length();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		 for (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= length - 1 ;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&gt;= 0 ;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--)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		 reverse = reverse + s5.charAt(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("String reverse :"+reverse);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		String str1 = new String("hello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javaprogram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");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5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= new char[10];  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       	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str1.getChars(6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, 16,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, 0);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("Copied Chars");</a:t>
            </a:r>
          </a:p>
          <a:p>
            <a:pPr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        	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     	}}</a:t>
            </a:r>
          </a:p>
          <a:p>
            <a:pPr>
              <a:buNone/>
            </a:pP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97128" cy="4484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6662" b="25000"/>
          <a:stretch>
            <a:fillRect/>
          </a:stretch>
        </p:blipFill>
        <p:spPr bwMode="auto">
          <a:xfrm>
            <a:off x="381000" y="4572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2362199"/>
          </a:xfrm>
        </p:spPr>
        <p:txBody>
          <a:bodyPr/>
          <a:lstStyle/>
          <a:p>
            <a:pPr marL="120650" indent="-11113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marL="120650" indent="-11113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is used to create mutable (modifiable) string.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in java is same as String class except it is mutable i.e. it can be changed.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US" smtClean="0"/>
              <a:t>CS3391 Object Oriented Programming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667000"/>
          <a:ext cx="7315200" cy="304800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</a:p>
                  </a:txBody>
                  <a:tcPr marL="84083" marR="84083" marT="84083" marB="84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083" marR="84083" marT="84083" marB="84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56055" marR="56055" marT="56055" marB="560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creates an empty string buffer with the initial capacity of 16.</a:t>
                      </a:r>
                    </a:p>
                  </a:txBody>
                  <a:tcPr marL="56055" marR="56055" marT="56055" marB="560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56055" marR="56055" marT="56055" marB="560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creates a string buffer with the specified string.</a:t>
                      </a:r>
                    </a:p>
                  </a:txBody>
                  <a:tcPr marL="56055" marR="56055" marT="56055" marB="560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30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StringBuffer(int capacity)</a:t>
                      </a:r>
                    </a:p>
                  </a:txBody>
                  <a:tcPr marL="56055" marR="56055" marT="56055" marB="560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creates an empty string buffer with the specified capacity as length.</a:t>
                      </a:r>
                    </a:p>
                  </a:txBody>
                  <a:tcPr marL="56055" marR="56055" marT="56055" marB="560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1636</Words>
  <Application>Microsoft Office PowerPoint</Application>
  <PresentationFormat>On-screen Show (4:3)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 Antiqua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siva</cp:lastModifiedBy>
  <cp:revision>378</cp:revision>
  <dcterms:created xsi:type="dcterms:W3CDTF">2020-08-02T13:05:44Z</dcterms:created>
  <dcterms:modified xsi:type="dcterms:W3CDTF">2022-11-16T03:39:43Z</dcterms:modified>
</cp:coreProperties>
</file>