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72000" cy="813276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988"/>
            <a:ext cx="3886200" cy="283140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71584"/>
            <a:ext cx="3429000" cy="196353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994"/>
            <a:ext cx="985838" cy="689214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994"/>
            <a:ext cx="2900363" cy="689214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7545"/>
            <a:ext cx="3943350" cy="3383003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2553"/>
            <a:ext cx="3943350" cy="177904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972"/>
            <a:ext cx="1943100" cy="51601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972"/>
            <a:ext cx="1943100" cy="51601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996"/>
            <a:ext cx="3943350" cy="157195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3657"/>
            <a:ext cx="1934170" cy="97706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70718"/>
            <a:ext cx="1934170" cy="436947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3657"/>
            <a:ext cx="1943696" cy="97706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70718"/>
            <a:ext cx="1943696" cy="436947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2184"/>
            <a:ext cx="1474589" cy="189764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969"/>
            <a:ext cx="2314575" cy="5779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9829"/>
            <a:ext cx="1474589" cy="452008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2184"/>
            <a:ext cx="1474589" cy="189764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969"/>
            <a:ext cx="2314575" cy="5779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9829"/>
            <a:ext cx="1474589" cy="452008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996"/>
            <a:ext cx="3943350" cy="15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972"/>
            <a:ext cx="3943350" cy="516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7868"/>
            <a:ext cx="102870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3BF-DE6E-41BF-AD28-B5CBD478F2EA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7868"/>
            <a:ext cx="154305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7868"/>
            <a:ext cx="1028700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4B56-10A2-43FD-B2D4-1BE0D2C28E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/>
          </p:cNvSpPr>
          <p:nvPr/>
        </p:nvSpPr>
        <p:spPr>
          <a:xfrm>
            <a:off x="0" y="363"/>
            <a:ext cx="4572000" cy="813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7725" r="25456" b="12158"/>
          <a:stretch/>
        </p:blipFill>
        <p:spPr>
          <a:xfrm>
            <a:off x="241365" y="1168083"/>
            <a:ext cx="4089270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68015" y="301010"/>
            <a:ext cx="4177862" cy="267765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Samsung Galaxy S4</a:t>
            </a:r>
            <a:b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40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14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6s</a:t>
            </a:r>
            <a:br>
              <a:rPr lang="it-IT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 2 screenshots are required overall. Max 8 screenshots per type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Screenshot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 are: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40" indent="-2857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length for any side: 320px. </a:t>
            </a:r>
            <a:endPara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40" indent="-2857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 for any side: 3840px.</a:t>
            </a:r>
          </a:p>
          <a:p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68015" y="3803692"/>
            <a:ext cx="41778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it-IT" sz="120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it-IT" sz="120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it-IT" sz="12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resize the blue box. The box is your work area and has been sized to 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optimized size.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however change the </a:t>
            </a:r>
            <a:r>
              <a:rPr lang="en-GB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(including white) or add a fill. 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(Dimension: 22.59 x 12.7 cm)</a:t>
            </a:r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resize, crop or remove the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to fit your needs. Ensure that the crop lines do not exceed the space of the box (Otherwise your image will save at an incorrect dimension)</a:t>
            </a: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your app screenshot as an image as lay it over the device. Resize to fit. </a:t>
            </a:r>
            <a:endParaRPr lang="en-GB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save as an image select all the elements and left click “Save as image”. You can save as a .jpeg or .</a:t>
            </a:r>
            <a:r>
              <a:rPr lang="en-GB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0395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138</Words>
  <Application>Microsoft Office PowerPoint</Application>
  <PresentationFormat>Personalizzato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serena.pol</dc:creator>
  <cp:lastModifiedBy>serena.pol</cp:lastModifiedBy>
  <cp:revision>3</cp:revision>
  <dcterms:created xsi:type="dcterms:W3CDTF">2014-12-12T09:11:48Z</dcterms:created>
  <dcterms:modified xsi:type="dcterms:W3CDTF">2015-01-12T09:06:53Z</dcterms:modified>
</cp:coreProperties>
</file>