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4572000" cy="813276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5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330988"/>
            <a:ext cx="3886200" cy="2831406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271584"/>
            <a:ext cx="3429000" cy="196353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7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432994"/>
            <a:ext cx="985838" cy="689214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32994"/>
            <a:ext cx="2900363" cy="689214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21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7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027545"/>
            <a:ext cx="3943350" cy="3383003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5442553"/>
            <a:ext cx="3943350" cy="1779041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30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164972"/>
            <a:ext cx="1943100" cy="51601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164972"/>
            <a:ext cx="1943100" cy="51601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0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2996"/>
            <a:ext cx="3943350" cy="157195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993657"/>
            <a:ext cx="1934170" cy="97706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970718"/>
            <a:ext cx="1934170" cy="436947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993657"/>
            <a:ext cx="1943696" cy="97706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970718"/>
            <a:ext cx="1943696" cy="436947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2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6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7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542184"/>
            <a:ext cx="1474589" cy="1897645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170969"/>
            <a:ext cx="2314575" cy="57795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439829"/>
            <a:ext cx="1474589" cy="4520085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0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542184"/>
            <a:ext cx="1474589" cy="1897645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170969"/>
            <a:ext cx="2314575" cy="577953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439829"/>
            <a:ext cx="1474589" cy="4520085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78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32996"/>
            <a:ext cx="3943350" cy="1571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164972"/>
            <a:ext cx="3943350" cy="516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7537868"/>
            <a:ext cx="1028700" cy="4329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7537868"/>
            <a:ext cx="1543050" cy="4329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7537868"/>
            <a:ext cx="1028700" cy="4329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2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>
            <a:spLocks/>
          </p:cNvSpPr>
          <p:nvPr/>
        </p:nvSpPr>
        <p:spPr>
          <a:xfrm>
            <a:off x="0" y="363"/>
            <a:ext cx="4572000" cy="813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5355" r="26808" b="8263"/>
          <a:stretch/>
        </p:blipFill>
        <p:spPr>
          <a:xfrm>
            <a:off x="426234" y="1418432"/>
            <a:ext cx="3714280" cy="6530795"/>
          </a:xfrm>
          <a:prstGeom prst="rect">
            <a:avLst/>
          </a:prstGeom>
        </p:spPr>
      </p:pic>
      <p:sp>
        <p:nvSpPr>
          <p:cNvPr id="4" name="CasellaDiTesto 1"/>
          <p:cNvSpPr txBox="1"/>
          <p:nvPr/>
        </p:nvSpPr>
        <p:spPr>
          <a:xfrm>
            <a:off x="232954" y="340066"/>
            <a:ext cx="322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160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2321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481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4641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5802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6962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8122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49283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solidFill>
                  <a:schemeClr val="bg1"/>
                </a:solidFill>
              </a:rPr>
              <a:t>Add text here…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7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68015" y="301010"/>
            <a:ext cx="4177862" cy="3108543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4.7-Inch Retina Display</a:t>
            </a:r>
            <a:r>
              <a:rPr lang="it-IT" sz="1400" dirty="0" smtClean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it-IT" sz="1400" dirty="0" smtClean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1400" dirty="0" err="1" smtClean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iPhone</a:t>
            </a:r>
            <a:r>
              <a:rPr lang="it-IT" sz="1400" dirty="0" smtClean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6s</a:t>
            </a:r>
            <a:br>
              <a:rPr lang="it-IT" sz="14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it-IT" sz="14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app indicates that it is optimized for the iPhone 6, at least one 4.7-inch screenshot is required.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 to four additional screenshots can be uploaded. </a:t>
            </a:r>
            <a:b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Screenshot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requirements are:</a:t>
            </a: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40" indent="-2857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750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1334 pixels for hi-res </a:t>
            </a:r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portrait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40" indent="-2857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1334 x 750 pixels for hi-res landscape</a:t>
            </a:r>
          </a:p>
          <a:p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68015" y="3803692"/>
            <a:ext cx="41778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use </a:t>
            </a:r>
            <a:r>
              <a:rPr lang="it-IT" sz="1200" dirty="0" err="1" smtClean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it-IT" sz="1200" dirty="0" smtClean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dirty="0" err="1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</a:t>
            </a:r>
            <a:r>
              <a:rPr lang="it-IT" sz="12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endParaRPr lang="en-GB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resize the blue box. The box is your work area and has been sized to the correct dimensions for the App Store. You can however change the </a:t>
            </a:r>
            <a:r>
              <a:rPr lang="en-GB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(including white) or add a fill. </a:t>
            </a:r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(Dimension: 22.59 x 12.7 cm)</a:t>
            </a:r>
            <a:endParaRPr lang="en-GB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Feel free to </a:t>
            </a:r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resize, crop or remove the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device to fit your needs. Ensure that the crop lines do not exceed the space of the box (Otherwise your image will save at an incorrect dimension)</a:t>
            </a:r>
          </a:p>
          <a:p>
            <a:endParaRPr lang="en-GB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your app screenshot as an image as lay it over the device. Resize to fit. Note: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Apple suggest that you do not include the device status bar in your screenshots. </a:t>
            </a:r>
            <a:endParaRPr lang="en-GB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save as an image select all the elements and left click “Save as image”. You can save as a .jpeg or .</a:t>
            </a:r>
            <a:r>
              <a:rPr lang="en-GB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png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All saved images must be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72 dpi, RGB, </a:t>
            </a: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flattened and with no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transparency to be accepted by the App Store</a:t>
            </a: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95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187</Words>
  <Application>Microsoft Office PowerPoint</Application>
  <PresentationFormat>Personalizzato</PresentationFormat>
  <Paragraphs>16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serena.pol</dc:creator>
  <cp:lastModifiedBy>serena.pol</cp:lastModifiedBy>
  <cp:revision>3</cp:revision>
  <dcterms:created xsi:type="dcterms:W3CDTF">2014-12-12T09:11:48Z</dcterms:created>
  <dcterms:modified xsi:type="dcterms:W3CDTF">2015-01-12T09:12:51Z</dcterms:modified>
</cp:coreProperties>
</file>