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902075" cy="5730875"/>
  <p:notesSz cx="6858000" cy="9144000"/>
  <p:defaultTextStyle>
    <a:defPPr>
      <a:defRPr lang="it-IT"/>
    </a:defPPr>
    <a:lvl1pPr marL="0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1pPr>
    <a:lvl2pPr marL="231160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2pPr>
    <a:lvl3pPr marL="462321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3pPr>
    <a:lvl4pPr marL="693481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4pPr>
    <a:lvl5pPr marL="924641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5pPr>
    <a:lvl6pPr marL="1155802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6pPr>
    <a:lvl7pPr marL="1386962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7pPr>
    <a:lvl8pPr marL="1618122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8pPr>
    <a:lvl9pPr marL="1849283" algn="l" defTabSz="46232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56" y="937900"/>
            <a:ext cx="3316764" cy="1995194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0" y="3010037"/>
            <a:ext cx="2926556" cy="1383634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87" indent="0" algn="ctr">
              <a:buNone/>
              <a:defRPr sz="853"/>
            </a:lvl2pPr>
            <a:lvl3pPr marL="390174" indent="0" algn="ctr">
              <a:buNone/>
              <a:defRPr sz="768"/>
            </a:lvl3pPr>
            <a:lvl4pPr marL="585262" indent="0" algn="ctr">
              <a:buNone/>
              <a:defRPr sz="683"/>
            </a:lvl4pPr>
            <a:lvl5pPr marL="780349" indent="0" algn="ctr">
              <a:buNone/>
              <a:defRPr sz="683"/>
            </a:lvl5pPr>
            <a:lvl6pPr marL="975436" indent="0" algn="ctr">
              <a:buNone/>
              <a:defRPr sz="683"/>
            </a:lvl6pPr>
            <a:lvl7pPr marL="1170523" indent="0" algn="ctr">
              <a:buNone/>
              <a:defRPr sz="683"/>
            </a:lvl7pPr>
            <a:lvl8pPr marL="1365611" indent="0" algn="ctr">
              <a:buNone/>
              <a:defRPr sz="683"/>
            </a:lvl8pPr>
            <a:lvl9pPr marL="1560698" indent="0" algn="ctr">
              <a:buNone/>
              <a:defRPr sz="683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2423" y="305116"/>
            <a:ext cx="841385" cy="485665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268" y="305116"/>
            <a:ext cx="2475379" cy="485665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7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35" y="1428741"/>
            <a:ext cx="3365540" cy="2383884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35" y="3835178"/>
            <a:ext cx="3365540" cy="1253628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/>
                </a:solidFill>
              </a:defRPr>
            </a:lvl1pPr>
            <a:lvl2pPr marL="195087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17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26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3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4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52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61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69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1525580"/>
            <a:ext cx="1658382" cy="36361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25" y="1525580"/>
            <a:ext cx="1658382" cy="36361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305117"/>
            <a:ext cx="3365540" cy="110770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777" y="1404861"/>
            <a:ext cx="1650760" cy="688501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87" indent="0">
              <a:buNone/>
              <a:defRPr sz="853" b="1"/>
            </a:lvl2pPr>
            <a:lvl3pPr marL="390174" indent="0">
              <a:buNone/>
              <a:defRPr sz="768" b="1"/>
            </a:lvl3pPr>
            <a:lvl4pPr marL="585262" indent="0">
              <a:buNone/>
              <a:defRPr sz="683" b="1"/>
            </a:lvl4pPr>
            <a:lvl5pPr marL="780349" indent="0">
              <a:buNone/>
              <a:defRPr sz="683" b="1"/>
            </a:lvl5pPr>
            <a:lvl6pPr marL="975436" indent="0">
              <a:buNone/>
              <a:defRPr sz="683" b="1"/>
            </a:lvl6pPr>
            <a:lvl7pPr marL="1170523" indent="0">
              <a:buNone/>
              <a:defRPr sz="683" b="1"/>
            </a:lvl7pPr>
            <a:lvl8pPr marL="1365611" indent="0">
              <a:buNone/>
              <a:defRPr sz="683" b="1"/>
            </a:lvl8pPr>
            <a:lvl9pPr marL="1560698" indent="0">
              <a:buNone/>
              <a:defRPr sz="683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777" y="2093361"/>
            <a:ext cx="1650760" cy="3079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5426" y="1404861"/>
            <a:ext cx="1658890" cy="688501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87" indent="0">
              <a:buNone/>
              <a:defRPr sz="853" b="1"/>
            </a:lvl2pPr>
            <a:lvl3pPr marL="390174" indent="0">
              <a:buNone/>
              <a:defRPr sz="768" b="1"/>
            </a:lvl3pPr>
            <a:lvl4pPr marL="585262" indent="0">
              <a:buNone/>
              <a:defRPr sz="683" b="1"/>
            </a:lvl4pPr>
            <a:lvl5pPr marL="780349" indent="0">
              <a:buNone/>
              <a:defRPr sz="683" b="1"/>
            </a:lvl5pPr>
            <a:lvl6pPr marL="975436" indent="0">
              <a:buNone/>
              <a:defRPr sz="683" b="1"/>
            </a:lvl6pPr>
            <a:lvl7pPr marL="1170523" indent="0">
              <a:buNone/>
              <a:defRPr sz="683" b="1"/>
            </a:lvl7pPr>
            <a:lvl8pPr marL="1365611" indent="0">
              <a:buNone/>
              <a:defRPr sz="683" b="1"/>
            </a:lvl8pPr>
            <a:lvl9pPr marL="1560698" indent="0">
              <a:buNone/>
              <a:defRPr sz="683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5426" y="2093361"/>
            <a:ext cx="1658890" cy="307901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0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382058"/>
            <a:ext cx="1258521" cy="1337204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890" y="825141"/>
            <a:ext cx="1975425" cy="4072636"/>
          </a:xfrm>
        </p:spPr>
        <p:txBody>
          <a:bodyPr/>
          <a:lstStyle>
            <a:lvl1pPr>
              <a:defRPr sz="1365"/>
            </a:lvl1pPr>
            <a:lvl2pPr>
              <a:defRPr sz="1195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1719263"/>
            <a:ext cx="1258521" cy="3185146"/>
          </a:xfrm>
        </p:spPr>
        <p:txBody>
          <a:bodyPr/>
          <a:lstStyle>
            <a:lvl1pPr marL="0" indent="0">
              <a:buNone/>
              <a:defRPr sz="683"/>
            </a:lvl1pPr>
            <a:lvl2pPr marL="195087" indent="0">
              <a:buNone/>
              <a:defRPr sz="597"/>
            </a:lvl2pPr>
            <a:lvl3pPr marL="390174" indent="0">
              <a:buNone/>
              <a:defRPr sz="512"/>
            </a:lvl3pPr>
            <a:lvl4pPr marL="585262" indent="0">
              <a:buNone/>
              <a:defRPr sz="427"/>
            </a:lvl4pPr>
            <a:lvl5pPr marL="780349" indent="0">
              <a:buNone/>
              <a:defRPr sz="427"/>
            </a:lvl5pPr>
            <a:lvl6pPr marL="975436" indent="0">
              <a:buNone/>
              <a:defRPr sz="427"/>
            </a:lvl6pPr>
            <a:lvl7pPr marL="1170523" indent="0">
              <a:buNone/>
              <a:defRPr sz="427"/>
            </a:lvl7pPr>
            <a:lvl8pPr marL="1365611" indent="0">
              <a:buNone/>
              <a:defRPr sz="427"/>
            </a:lvl8pPr>
            <a:lvl9pPr marL="1560698" indent="0">
              <a:buNone/>
              <a:defRPr sz="42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382058"/>
            <a:ext cx="1258521" cy="1337204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8890" y="825141"/>
            <a:ext cx="1975425" cy="4072636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87" indent="0">
              <a:buNone/>
              <a:defRPr sz="1195"/>
            </a:lvl2pPr>
            <a:lvl3pPr marL="390174" indent="0">
              <a:buNone/>
              <a:defRPr sz="1024"/>
            </a:lvl3pPr>
            <a:lvl4pPr marL="585262" indent="0">
              <a:buNone/>
              <a:defRPr sz="853"/>
            </a:lvl4pPr>
            <a:lvl5pPr marL="780349" indent="0">
              <a:buNone/>
              <a:defRPr sz="853"/>
            </a:lvl5pPr>
            <a:lvl6pPr marL="975436" indent="0">
              <a:buNone/>
              <a:defRPr sz="853"/>
            </a:lvl6pPr>
            <a:lvl7pPr marL="1170523" indent="0">
              <a:buNone/>
              <a:defRPr sz="853"/>
            </a:lvl7pPr>
            <a:lvl8pPr marL="1365611" indent="0">
              <a:buNone/>
              <a:defRPr sz="853"/>
            </a:lvl8pPr>
            <a:lvl9pPr marL="1560698" indent="0">
              <a:buNone/>
              <a:defRPr sz="853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1719263"/>
            <a:ext cx="1258521" cy="3185146"/>
          </a:xfrm>
        </p:spPr>
        <p:txBody>
          <a:bodyPr/>
          <a:lstStyle>
            <a:lvl1pPr marL="0" indent="0">
              <a:buNone/>
              <a:defRPr sz="683"/>
            </a:lvl1pPr>
            <a:lvl2pPr marL="195087" indent="0">
              <a:buNone/>
              <a:defRPr sz="597"/>
            </a:lvl2pPr>
            <a:lvl3pPr marL="390174" indent="0">
              <a:buNone/>
              <a:defRPr sz="512"/>
            </a:lvl3pPr>
            <a:lvl4pPr marL="585262" indent="0">
              <a:buNone/>
              <a:defRPr sz="427"/>
            </a:lvl4pPr>
            <a:lvl5pPr marL="780349" indent="0">
              <a:buNone/>
              <a:defRPr sz="427"/>
            </a:lvl5pPr>
            <a:lvl6pPr marL="975436" indent="0">
              <a:buNone/>
              <a:defRPr sz="427"/>
            </a:lvl6pPr>
            <a:lvl7pPr marL="1170523" indent="0">
              <a:buNone/>
              <a:defRPr sz="427"/>
            </a:lvl7pPr>
            <a:lvl8pPr marL="1365611" indent="0">
              <a:buNone/>
              <a:defRPr sz="427"/>
            </a:lvl8pPr>
            <a:lvl9pPr marL="1560698" indent="0">
              <a:buNone/>
              <a:defRPr sz="42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268" y="305117"/>
            <a:ext cx="3365540" cy="1107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68" y="1525580"/>
            <a:ext cx="3365540" cy="363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268" y="5311673"/>
            <a:ext cx="877967" cy="305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6801-4F6D-43AF-B713-152C89A9E906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2563" y="5311673"/>
            <a:ext cx="1316950" cy="305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5840" y="5311673"/>
            <a:ext cx="877967" cy="305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FA2B-DCCA-49A0-BBF0-4D7452EA80D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0174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44" indent="-97544" algn="l" defTabSz="390174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631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718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805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893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980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067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154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8242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87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174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262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349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436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523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611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698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-325" y="0"/>
            <a:ext cx="3902400" cy="5731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9" t="7475" r="26832" b="8081"/>
          <a:stretch/>
        </p:blipFill>
        <p:spPr>
          <a:xfrm>
            <a:off x="672617" y="1117936"/>
            <a:ext cx="2556516" cy="452403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326571" y="293914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Add text here…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1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28599" y="308145"/>
            <a:ext cx="3461658" cy="193899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it-IT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3.5-Inch </a:t>
            </a:r>
            <a:r>
              <a:rPr lang="it-IT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Retina Display </a:t>
            </a:r>
            <a:r>
              <a:rPr lang="it-IT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it-IT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Required</a:t>
            </a:r>
            <a:r>
              <a:rPr lang="it-IT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it-IT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iPhone</a:t>
            </a:r>
            <a:r>
              <a:rPr lang="it-IT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</a:t>
            </a:r>
            <a:r>
              <a:rPr lang="it-IT" sz="1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it-IT" sz="1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t-IT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screenshot is required.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four additional screenshots can be uploaded. 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Screenshot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are:</a:t>
            </a:r>
          </a:p>
          <a:p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640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960 pixels for hi-res portrait (full screen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960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640 pixels for hi-res landscape (full screen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7067" y="2432194"/>
            <a:ext cx="36447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it-IT" sz="1000" dirty="0" err="1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it-IT" sz="10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000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  <a:r>
              <a:rPr lang="it-IT" sz="10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resize the blue box. The box is your work area and has been sized to the correct dimensions for the App Store. You can however change the </a:t>
            </a:r>
            <a:r>
              <a:rPr lang="en-GB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(including white) or add a fill. </a:t>
            </a:r>
            <a:r>
              <a:rPr lang="en-GB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(Dimension: 15.92  x 10.84 cm)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 free to </a:t>
            </a:r>
            <a:r>
              <a:rPr lang="en-GB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resize, crop or remove the </a:t>
            </a: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to fit your needs. Ensure that the crop lines do not exceed the space of the box (Otherwise your image will save at an incorrect dimension)</a:t>
            </a:r>
          </a:p>
          <a:p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your app screenshot as an image as lay it over the device. Resize to fit. Note: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 suggest that you do not include the device status bar in your screenshots. 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save as an image select all the elements and left click “Save as image”. You can save as a .jpeg or .</a:t>
            </a:r>
            <a:r>
              <a:rPr lang="en-GB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png</a:t>
            </a: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All saved images must be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72 dpi, RGB, 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flattened and with no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 to be accepted by the App Store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3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190</Words>
  <Application>Microsoft Office PowerPoint</Application>
  <PresentationFormat>Personalizzato</PresentationFormat>
  <Paragraphs>15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serena.pol</dc:creator>
  <cp:lastModifiedBy>serena.pol</cp:lastModifiedBy>
  <cp:revision>4</cp:revision>
  <dcterms:created xsi:type="dcterms:W3CDTF">2014-12-12T09:26:33Z</dcterms:created>
  <dcterms:modified xsi:type="dcterms:W3CDTF">2015-01-12T09:12:13Z</dcterms:modified>
</cp:coreProperties>
</file>