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3902075" cy="69119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56" y="1131197"/>
            <a:ext cx="3316764" cy="2406391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0" y="3630388"/>
            <a:ext cx="2926556" cy="1668793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87" indent="0" algn="ctr">
              <a:buNone/>
              <a:defRPr sz="853"/>
            </a:lvl2pPr>
            <a:lvl3pPr marL="390174" indent="0" algn="ctr">
              <a:buNone/>
              <a:defRPr sz="768"/>
            </a:lvl3pPr>
            <a:lvl4pPr marL="585262" indent="0" algn="ctr">
              <a:buNone/>
              <a:defRPr sz="683"/>
            </a:lvl4pPr>
            <a:lvl5pPr marL="780349" indent="0" algn="ctr">
              <a:buNone/>
              <a:defRPr sz="683"/>
            </a:lvl5pPr>
            <a:lvl6pPr marL="975436" indent="0" algn="ctr">
              <a:buNone/>
              <a:defRPr sz="683"/>
            </a:lvl6pPr>
            <a:lvl7pPr marL="1170523" indent="0" algn="ctr">
              <a:buNone/>
              <a:defRPr sz="683"/>
            </a:lvl7pPr>
            <a:lvl8pPr marL="1365611" indent="0" algn="ctr">
              <a:buNone/>
              <a:defRPr sz="683"/>
            </a:lvl8pPr>
            <a:lvl9pPr marL="1560698" indent="0" algn="ctr">
              <a:buNone/>
              <a:defRPr sz="683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5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2423" y="367999"/>
            <a:ext cx="841385" cy="585757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268" y="367999"/>
            <a:ext cx="2475379" cy="585757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3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35" y="1723196"/>
            <a:ext cx="3365540" cy="2875189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35" y="4625585"/>
            <a:ext cx="3365540" cy="1511994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/>
                </a:solidFill>
              </a:defRPr>
            </a:lvl1pPr>
            <a:lvl2pPr marL="195087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17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26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3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4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52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61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69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1839993"/>
            <a:ext cx="1658382" cy="43855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25" y="1839993"/>
            <a:ext cx="1658382" cy="43855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5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368000"/>
            <a:ext cx="3365540" cy="133599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777" y="1694395"/>
            <a:ext cx="1650760" cy="830396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87" indent="0">
              <a:buNone/>
              <a:defRPr sz="853" b="1"/>
            </a:lvl2pPr>
            <a:lvl3pPr marL="390174" indent="0">
              <a:buNone/>
              <a:defRPr sz="768" b="1"/>
            </a:lvl3pPr>
            <a:lvl4pPr marL="585262" indent="0">
              <a:buNone/>
              <a:defRPr sz="683" b="1"/>
            </a:lvl4pPr>
            <a:lvl5pPr marL="780349" indent="0">
              <a:buNone/>
              <a:defRPr sz="683" b="1"/>
            </a:lvl5pPr>
            <a:lvl6pPr marL="975436" indent="0">
              <a:buNone/>
              <a:defRPr sz="683" b="1"/>
            </a:lvl6pPr>
            <a:lvl7pPr marL="1170523" indent="0">
              <a:buNone/>
              <a:defRPr sz="683" b="1"/>
            </a:lvl7pPr>
            <a:lvl8pPr marL="1365611" indent="0">
              <a:buNone/>
              <a:defRPr sz="683" b="1"/>
            </a:lvl8pPr>
            <a:lvl9pPr marL="1560698" indent="0">
              <a:buNone/>
              <a:defRPr sz="683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777" y="2524791"/>
            <a:ext cx="1650760" cy="37135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5426" y="1694395"/>
            <a:ext cx="1658890" cy="830396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87" indent="0">
              <a:buNone/>
              <a:defRPr sz="853" b="1"/>
            </a:lvl2pPr>
            <a:lvl3pPr marL="390174" indent="0">
              <a:buNone/>
              <a:defRPr sz="768" b="1"/>
            </a:lvl3pPr>
            <a:lvl4pPr marL="585262" indent="0">
              <a:buNone/>
              <a:defRPr sz="683" b="1"/>
            </a:lvl4pPr>
            <a:lvl5pPr marL="780349" indent="0">
              <a:buNone/>
              <a:defRPr sz="683" b="1"/>
            </a:lvl5pPr>
            <a:lvl6pPr marL="975436" indent="0">
              <a:buNone/>
              <a:defRPr sz="683" b="1"/>
            </a:lvl6pPr>
            <a:lvl7pPr marL="1170523" indent="0">
              <a:buNone/>
              <a:defRPr sz="683" b="1"/>
            </a:lvl7pPr>
            <a:lvl8pPr marL="1365611" indent="0">
              <a:buNone/>
              <a:defRPr sz="683" b="1"/>
            </a:lvl8pPr>
            <a:lvl9pPr marL="1560698" indent="0">
              <a:buNone/>
              <a:defRPr sz="683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5426" y="2524791"/>
            <a:ext cx="1658890" cy="37135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7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2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460798"/>
            <a:ext cx="1258521" cy="1612794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890" y="995198"/>
            <a:ext cx="1975425" cy="4911982"/>
          </a:xfrm>
        </p:spPr>
        <p:txBody>
          <a:bodyPr/>
          <a:lstStyle>
            <a:lvl1pPr>
              <a:defRPr sz="1365"/>
            </a:lvl1pPr>
            <a:lvl2pPr>
              <a:defRPr sz="1195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2073592"/>
            <a:ext cx="1258521" cy="3841587"/>
          </a:xfrm>
        </p:spPr>
        <p:txBody>
          <a:bodyPr/>
          <a:lstStyle>
            <a:lvl1pPr marL="0" indent="0">
              <a:buNone/>
              <a:defRPr sz="683"/>
            </a:lvl1pPr>
            <a:lvl2pPr marL="195087" indent="0">
              <a:buNone/>
              <a:defRPr sz="597"/>
            </a:lvl2pPr>
            <a:lvl3pPr marL="390174" indent="0">
              <a:buNone/>
              <a:defRPr sz="512"/>
            </a:lvl3pPr>
            <a:lvl4pPr marL="585262" indent="0">
              <a:buNone/>
              <a:defRPr sz="427"/>
            </a:lvl4pPr>
            <a:lvl5pPr marL="780349" indent="0">
              <a:buNone/>
              <a:defRPr sz="427"/>
            </a:lvl5pPr>
            <a:lvl6pPr marL="975436" indent="0">
              <a:buNone/>
              <a:defRPr sz="427"/>
            </a:lvl6pPr>
            <a:lvl7pPr marL="1170523" indent="0">
              <a:buNone/>
              <a:defRPr sz="427"/>
            </a:lvl7pPr>
            <a:lvl8pPr marL="1365611" indent="0">
              <a:buNone/>
              <a:defRPr sz="427"/>
            </a:lvl8pPr>
            <a:lvl9pPr marL="1560698" indent="0">
              <a:buNone/>
              <a:defRPr sz="42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460798"/>
            <a:ext cx="1258521" cy="1612794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8890" y="995198"/>
            <a:ext cx="1975425" cy="4911982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87" indent="0">
              <a:buNone/>
              <a:defRPr sz="1195"/>
            </a:lvl2pPr>
            <a:lvl3pPr marL="390174" indent="0">
              <a:buNone/>
              <a:defRPr sz="1024"/>
            </a:lvl3pPr>
            <a:lvl4pPr marL="585262" indent="0">
              <a:buNone/>
              <a:defRPr sz="853"/>
            </a:lvl4pPr>
            <a:lvl5pPr marL="780349" indent="0">
              <a:buNone/>
              <a:defRPr sz="853"/>
            </a:lvl5pPr>
            <a:lvl6pPr marL="975436" indent="0">
              <a:buNone/>
              <a:defRPr sz="853"/>
            </a:lvl6pPr>
            <a:lvl7pPr marL="1170523" indent="0">
              <a:buNone/>
              <a:defRPr sz="853"/>
            </a:lvl7pPr>
            <a:lvl8pPr marL="1365611" indent="0">
              <a:buNone/>
              <a:defRPr sz="853"/>
            </a:lvl8pPr>
            <a:lvl9pPr marL="1560698" indent="0">
              <a:buNone/>
              <a:defRPr sz="853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2073592"/>
            <a:ext cx="1258521" cy="3841587"/>
          </a:xfrm>
        </p:spPr>
        <p:txBody>
          <a:bodyPr/>
          <a:lstStyle>
            <a:lvl1pPr marL="0" indent="0">
              <a:buNone/>
              <a:defRPr sz="683"/>
            </a:lvl1pPr>
            <a:lvl2pPr marL="195087" indent="0">
              <a:buNone/>
              <a:defRPr sz="597"/>
            </a:lvl2pPr>
            <a:lvl3pPr marL="390174" indent="0">
              <a:buNone/>
              <a:defRPr sz="512"/>
            </a:lvl3pPr>
            <a:lvl4pPr marL="585262" indent="0">
              <a:buNone/>
              <a:defRPr sz="427"/>
            </a:lvl4pPr>
            <a:lvl5pPr marL="780349" indent="0">
              <a:buNone/>
              <a:defRPr sz="427"/>
            </a:lvl5pPr>
            <a:lvl6pPr marL="975436" indent="0">
              <a:buNone/>
              <a:defRPr sz="427"/>
            </a:lvl6pPr>
            <a:lvl7pPr marL="1170523" indent="0">
              <a:buNone/>
              <a:defRPr sz="427"/>
            </a:lvl7pPr>
            <a:lvl8pPr marL="1365611" indent="0">
              <a:buNone/>
              <a:defRPr sz="427"/>
            </a:lvl8pPr>
            <a:lvl9pPr marL="1560698" indent="0">
              <a:buNone/>
              <a:defRPr sz="42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7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268" y="368000"/>
            <a:ext cx="3365540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68" y="1839993"/>
            <a:ext cx="3365540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268" y="6406378"/>
            <a:ext cx="87796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E101-D431-423B-88DC-E77C1A223462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2563" y="6406378"/>
            <a:ext cx="1316950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5840" y="6406378"/>
            <a:ext cx="877967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91B2-331C-4ADA-B77B-FCE52D55B7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174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44" indent="-97544" algn="l" defTabSz="390174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631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718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805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893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980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067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154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8242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87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174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262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349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436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523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611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8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-325" y="0"/>
            <a:ext cx="3902400" cy="69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4" t="6242" r="25663" b="7910"/>
          <a:stretch/>
        </p:blipFill>
        <p:spPr>
          <a:xfrm>
            <a:off x="453965" y="1222798"/>
            <a:ext cx="3177878" cy="5689177"/>
          </a:xfrm>
          <a:prstGeom prst="rect">
            <a:avLst/>
          </a:prstGeom>
        </p:spPr>
      </p:pic>
      <p:sp>
        <p:nvSpPr>
          <p:cNvPr id="5" name="CasellaDiTesto 1"/>
          <p:cNvSpPr txBox="1"/>
          <p:nvPr/>
        </p:nvSpPr>
        <p:spPr>
          <a:xfrm>
            <a:off x="159647" y="323252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16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32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48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464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580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696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812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49283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</a:rPr>
              <a:t>Add text here…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6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3902400" cy="69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9" t="7475" r="26832" b="8081"/>
          <a:stretch/>
        </p:blipFill>
        <p:spPr>
          <a:xfrm>
            <a:off x="436938" y="1532586"/>
            <a:ext cx="2963024" cy="5243391"/>
          </a:xfrm>
          <a:prstGeom prst="rect">
            <a:avLst/>
          </a:prstGeom>
        </p:spPr>
      </p:pic>
      <p:sp>
        <p:nvSpPr>
          <p:cNvPr id="4" name="CasellaDiTesto 1"/>
          <p:cNvSpPr txBox="1"/>
          <p:nvPr/>
        </p:nvSpPr>
        <p:spPr>
          <a:xfrm>
            <a:off x="177790" y="396961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160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232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48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4641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580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696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8122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49283" algn="l" defTabSz="462321" rtl="0" eaLnBrk="1" latinLnBrk="0" hangingPunct="1"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</a:rPr>
              <a:t>Add text here…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926" y="248613"/>
            <a:ext cx="3444311" cy="267765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4-Inch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Retina Display 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Required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it-IT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it-IT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iPhone</a:t>
            </a:r>
            <a:r>
              <a:rPr lang="it-IT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5s (top) / </a:t>
            </a:r>
            <a:r>
              <a:rPr lang="it-IT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iPhone</a:t>
            </a:r>
            <a:r>
              <a:rPr lang="it-IT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 (</a:t>
            </a:r>
            <a:r>
              <a:rPr lang="it-IT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</a:t>
            </a:r>
            <a:r>
              <a:rPr lang="it-IT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it-IT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it-IT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it-IT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You’re required to upload at least one of these screenshots.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four additional optional screenshots can be uploaded. 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Screenshot requirements are: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640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1136 pixels for portrait (full screen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1136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640 pixels for landscape (full screen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51720" y="3170968"/>
            <a:ext cx="3644721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use </a:t>
            </a:r>
            <a:r>
              <a:rPr lang="it-IT" sz="1050" dirty="0" err="1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it-IT" sz="1050" dirty="0" smtClean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050" dirty="0" err="1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  <a:r>
              <a:rPr lang="it-IT" sz="105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resize the blue box. The box is your work area and has been sized to the correct dimensions for the App Store. You can however change the </a:t>
            </a:r>
            <a:r>
              <a:rPr lang="en-GB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(including white) or add a fill. </a:t>
            </a:r>
            <a:r>
              <a:rPr lang="en-GB" sz="105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(Dimension: 19.2  x 10.84 cm)</a:t>
            </a:r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 free to </a:t>
            </a:r>
            <a:r>
              <a:rPr lang="en-GB" sz="105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resize, crop or remove the </a:t>
            </a:r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to fit your needs. Ensure that the crop lines do not exceed the space of the box (Otherwise your image will save at an incorrect dimension)</a:t>
            </a:r>
          </a:p>
          <a:p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your app screenshot as an image as lay it over the device. Resize to fit. Note: 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 suggest that you do not include the device status bar in your screenshots. </a:t>
            </a:r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save as an image select all the elements and left click “Save as image”. You can save as a .jpeg or .</a:t>
            </a:r>
            <a:r>
              <a:rPr lang="en-GB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</a:t>
            </a:r>
            <a:r>
              <a:rPr lang="en-GB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All saved images must be 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72 dpi, RGB, </a:t>
            </a:r>
            <a:r>
              <a:rPr lang="en-US" sz="105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flattened and with no 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 to be accepted by the App Store</a:t>
            </a:r>
            <a:r>
              <a:rPr lang="en-US" sz="105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5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194</Words>
  <Application>Microsoft Office PowerPoint</Application>
  <PresentationFormat>Personalizzato</PresentationFormat>
  <Paragraphs>18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serena.pol</dc:creator>
  <cp:lastModifiedBy>serena.pol</cp:lastModifiedBy>
  <cp:revision>5</cp:revision>
  <dcterms:created xsi:type="dcterms:W3CDTF">2014-12-12T09:19:55Z</dcterms:created>
  <dcterms:modified xsi:type="dcterms:W3CDTF">2015-01-12T09:12:35Z</dcterms:modified>
</cp:coreProperties>
</file>