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</p:sldIdLst>
  <p:sldSz cx="7559675" cy="13463588"/>
  <p:notesSz cx="6858000" cy="9144000"/>
  <p:defaultTextStyle>
    <a:defPPr>
      <a:defRPr lang="it-IT"/>
    </a:defPPr>
    <a:lvl1pPr marL="0" algn="l" defTabSz="1008850" rtl="0" eaLnBrk="1" latinLnBrk="0" hangingPunct="1">
      <a:defRPr sz="1986" kern="1200">
        <a:solidFill>
          <a:schemeClr val="tx1"/>
        </a:solidFill>
        <a:latin typeface="+mn-lt"/>
        <a:ea typeface="+mn-ea"/>
        <a:cs typeface="+mn-cs"/>
      </a:defRPr>
    </a:lvl1pPr>
    <a:lvl2pPr marL="504425" algn="l" defTabSz="1008850" rtl="0" eaLnBrk="1" latinLnBrk="0" hangingPunct="1">
      <a:defRPr sz="1986" kern="1200">
        <a:solidFill>
          <a:schemeClr val="tx1"/>
        </a:solidFill>
        <a:latin typeface="+mn-lt"/>
        <a:ea typeface="+mn-ea"/>
        <a:cs typeface="+mn-cs"/>
      </a:defRPr>
    </a:lvl2pPr>
    <a:lvl3pPr marL="1008850" algn="l" defTabSz="1008850" rtl="0" eaLnBrk="1" latinLnBrk="0" hangingPunct="1">
      <a:defRPr sz="1986" kern="1200">
        <a:solidFill>
          <a:schemeClr val="tx1"/>
        </a:solidFill>
        <a:latin typeface="+mn-lt"/>
        <a:ea typeface="+mn-ea"/>
        <a:cs typeface="+mn-cs"/>
      </a:defRPr>
    </a:lvl3pPr>
    <a:lvl4pPr marL="1513276" algn="l" defTabSz="1008850" rtl="0" eaLnBrk="1" latinLnBrk="0" hangingPunct="1">
      <a:defRPr sz="1986" kern="1200">
        <a:solidFill>
          <a:schemeClr val="tx1"/>
        </a:solidFill>
        <a:latin typeface="+mn-lt"/>
        <a:ea typeface="+mn-ea"/>
        <a:cs typeface="+mn-cs"/>
      </a:defRPr>
    </a:lvl4pPr>
    <a:lvl5pPr marL="2017701" algn="l" defTabSz="1008850" rtl="0" eaLnBrk="1" latinLnBrk="0" hangingPunct="1">
      <a:defRPr sz="1986" kern="1200">
        <a:solidFill>
          <a:schemeClr val="tx1"/>
        </a:solidFill>
        <a:latin typeface="+mn-lt"/>
        <a:ea typeface="+mn-ea"/>
        <a:cs typeface="+mn-cs"/>
      </a:defRPr>
    </a:lvl5pPr>
    <a:lvl6pPr marL="2522127" algn="l" defTabSz="1008850" rtl="0" eaLnBrk="1" latinLnBrk="0" hangingPunct="1">
      <a:defRPr sz="1986" kern="1200">
        <a:solidFill>
          <a:schemeClr val="tx1"/>
        </a:solidFill>
        <a:latin typeface="+mn-lt"/>
        <a:ea typeface="+mn-ea"/>
        <a:cs typeface="+mn-cs"/>
      </a:defRPr>
    </a:lvl6pPr>
    <a:lvl7pPr marL="3026551" algn="l" defTabSz="1008850" rtl="0" eaLnBrk="1" latinLnBrk="0" hangingPunct="1">
      <a:defRPr sz="1986" kern="1200">
        <a:solidFill>
          <a:schemeClr val="tx1"/>
        </a:solidFill>
        <a:latin typeface="+mn-lt"/>
        <a:ea typeface="+mn-ea"/>
        <a:cs typeface="+mn-cs"/>
      </a:defRPr>
    </a:lvl7pPr>
    <a:lvl8pPr marL="3530976" algn="l" defTabSz="1008850" rtl="0" eaLnBrk="1" latinLnBrk="0" hangingPunct="1">
      <a:defRPr sz="1986" kern="1200">
        <a:solidFill>
          <a:schemeClr val="tx1"/>
        </a:solidFill>
        <a:latin typeface="+mn-lt"/>
        <a:ea typeface="+mn-ea"/>
        <a:cs typeface="+mn-cs"/>
      </a:defRPr>
    </a:lvl8pPr>
    <a:lvl9pPr marL="4035403" algn="l" defTabSz="1008850" rtl="0" eaLnBrk="1" latinLnBrk="0" hangingPunct="1">
      <a:defRPr sz="19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25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2203417"/>
            <a:ext cx="6425724" cy="4687323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7071501"/>
            <a:ext cx="5669756" cy="325058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06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1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716812"/>
            <a:ext cx="1630055" cy="1140976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716812"/>
            <a:ext cx="4795669" cy="1140976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3356551"/>
            <a:ext cx="6520220" cy="5600478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9010011"/>
            <a:ext cx="6520220" cy="294515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3584057"/>
            <a:ext cx="3212862" cy="854252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3584057"/>
            <a:ext cx="3212862" cy="854252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1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6814"/>
            <a:ext cx="6520220" cy="26023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3300450"/>
            <a:ext cx="3198096" cy="161750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4917949"/>
            <a:ext cx="3198096" cy="72335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3300450"/>
            <a:ext cx="3213847" cy="161750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4917949"/>
            <a:ext cx="3213847" cy="72335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9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19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6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897572"/>
            <a:ext cx="2438192" cy="314150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938510"/>
            <a:ext cx="3827085" cy="956787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4039076"/>
            <a:ext cx="2438192" cy="748288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897572"/>
            <a:ext cx="2438192" cy="314150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938510"/>
            <a:ext cx="3827085" cy="956787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4039076"/>
            <a:ext cx="2438192" cy="748288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06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716814"/>
            <a:ext cx="6520220" cy="260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3584057"/>
            <a:ext cx="6520220" cy="854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2478755"/>
            <a:ext cx="1700927" cy="716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799C-018E-46FC-A674-E87FB6017264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2478755"/>
            <a:ext cx="2551390" cy="716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2478755"/>
            <a:ext cx="1700927" cy="716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A9F37-0075-4C5A-BC50-0165D227F4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>
            <a:spLocks/>
          </p:cNvSpPr>
          <p:nvPr/>
        </p:nvSpPr>
        <p:spPr>
          <a:xfrm>
            <a:off x="-1" y="0"/>
            <a:ext cx="7574400" cy="13463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391" tIns="34196" rIns="68391" bIns="34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85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6" t="2757" r="25720" b="3933"/>
          <a:stretch/>
        </p:blipFill>
        <p:spPr>
          <a:xfrm>
            <a:off x="760227" y="2082800"/>
            <a:ext cx="6053943" cy="11380788"/>
          </a:xfrm>
          <a:prstGeom prst="rect">
            <a:avLst/>
          </a:prstGeom>
        </p:spPr>
      </p:pic>
      <p:sp>
        <p:nvSpPr>
          <p:cNvPr id="4" name="CasellaDiTesto 1"/>
          <p:cNvSpPr txBox="1"/>
          <p:nvPr/>
        </p:nvSpPr>
        <p:spPr>
          <a:xfrm>
            <a:off x="361826" y="718235"/>
            <a:ext cx="5327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160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32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48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464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580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696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812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49283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bg1"/>
                </a:solidFill>
              </a:rPr>
              <a:t>Add text here…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6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57201" y="6121222"/>
            <a:ext cx="6781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use </a:t>
            </a:r>
            <a:r>
              <a:rPr lang="it-IT" sz="2000" dirty="0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it-IT" sz="2000" dirty="0" err="1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</a:t>
            </a:r>
            <a:r>
              <a:rPr lang="it-IT" sz="2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resize the blue box. The box is your work area and has been sized to the correct dimensions for the App Store. You can however change the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(including white) or add a fill. </a:t>
            </a:r>
            <a:r>
              <a:rPr lang="en-GB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(Dimension: 37.4 x 21.04 cm)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Feel free to </a:t>
            </a:r>
            <a:r>
              <a:rPr lang="en-GB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resize, crop or remove the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to fit your needs. Ensure that the crop lines do not exceed the space of the box (Otherwise your image will save at an incorrect dimension)</a:t>
            </a: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your app screenshot as an image as lay it over the device. Resize to fit. Note: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Apple suggest that you do not include the device status bar in your screenshots. 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save as an image select all the elements and left click “Save as image”. You can save as a .jpeg or .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png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All saved images must be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72 dpi, RGB,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flattened and with no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transparency to be accepted by the App Store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57201" y="717367"/>
            <a:ext cx="6781800" cy="489364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5.5-Inch Retina Display</a:t>
            </a:r>
            <a:r>
              <a:rPr lang="it-IT" sz="2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it-IT" sz="2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2400" dirty="0" err="1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iPhone</a:t>
            </a:r>
            <a:r>
              <a:rPr lang="it-IT" sz="2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6 Plus</a:t>
            </a:r>
            <a:br>
              <a:rPr lang="it-IT" sz="2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it-IT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app indicates that it is optimized for the iPhone 6 Plus, at least one 5.5-inch screenshot is required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Up to four additional screenshots can be uploaded. 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Screenshot requirements are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13745" indent="-2137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1242 x 2208 pixels for hi-res portrait</a:t>
            </a:r>
          </a:p>
          <a:p>
            <a:pPr marL="213745" indent="-2137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2208 x 1242 pixels for hi-res landscape</a:t>
            </a: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05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187</Words>
  <Application>Microsoft Office PowerPoint</Application>
  <PresentationFormat>Personalizzato</PresentationFormat>
  <Paragraphs>15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serena.pol</dc:creator>
  <cp:lastModifiedBy>serena.pol</cp:lastModifiedBy>
  <cp:revision>33</cp:revision>
  <dcterms:created xsi:type="dcterms:W3CDTF">2014-12-10T13:09:12Z</dcterms:created>
  <dcterms:modified xsi:type="dcterms:W3CDTF">2015-01-12T09:13:18Z</dcterms:modified>
</cp:coreProperties>
</file>