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e52272ff46f0d4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15T20:17:36.847" idx="1">
    <p:pos x="4175" y="432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2401958"/>
          </a:xfrm>
        </p:spPr>
        <p:txBody>
          <a:bodyPr/>
          <a:lstStyle/>
          <a:p>
            <a:r>
              <a:rPr lang="en-US" dirty="0" smtClean="0"/>
              <a:t>CLASS AND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8"/>
            <a:ext cx="6400800" cy="1708794"/>
          </a:xfrm>
        </p:spPr>
        <p:txBody>
          <a:bodyPr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 17 ASSIGNMENT </a:t>
            </a:r>
          </a:p>
          <a:p>
            <a:pPr algn="ctr"/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BY SARATH KASIMSETTY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4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29739" y="685800"/>
            <a:ext cx="4712873" cy="719667"/>
          </a:xfrm>
        </p:spPr>
        <p:txBody>
          <a:bodyPr/>
          <a:lstStyle/>
          <a:p>
            <a:r>
              <a:rPr lang="en-US" sz="3200" b="1" dirty="0" smtClean="0"/>
              <a:t>CLASS: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4212" y="685800"/>
            <a:ext cx="4537145" cy="53174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5864473" y="1453690"/>
            <a:ext cx="5717927" cy="4326099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</a:t>
            </a:r>
            <a:r>
              <a:rPr lang="en-US" sz="2000" dirty="0" smtClean="0"/>
              <a:t>lass is group of variable and methods.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Class is like an object constructor, or a "blueprint" for creating objects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</a:t>
            </a:r>
            <a:r>
              <a:rPr lang="en-US" sz="2000" dirty="0" smtClean="0"/>
              <a:t>lass </a:t>
            </a:r>
            <a:r>
              <a:rPr lang="en-US" sz="2000" dirty="0"/>
              <a:t>is a block of code where we can define the </a:t>
            </a:r>
            <a:r>
              <a:rPr lang="en-US" sz="2000" dirty="0" smtClean="0"/>
              <a:t>variables </a:t>
            </a:r>
            <a:r>
              <a:rPr lang="en-US" sz="2000" dirty="0"/>
              <a:t>and </a:t>
            </a:r>
            <a:r>
              <a:rPr lang="en-US" sz="2000" dirty="0" smtClean="0"/>
              <a:t>methods </a:t>
            </a:r>
            <a:r>
              <a:rPr lang="en-US" sz="2000" dirty="0"/>
              <a:t>of </a:t>
            </a:r>
            <a:r>
              <a:rPr lang="en-US" sz="2000" dirty="0" smtClean="0"/>
              <a:t>objects.</a:t>
            </a:r>
          </a:p>
          <a:p>
            <a:r>
              <a:rPr lang="en-US" sz="2000" b="1" dirty="0" smtClean="0"/>
              <a:t>Example:</a:t>
            </a:r>
          </a:p>
          <a:p>
            <a:r>
              <a:rPr lang="en-US" sz="2000" dirty="0" smtClean="0"/>
              <a:t>       class </a:t>
            </a:r>
            <a:r>
              <a:rPr lang="en-US" sz="2000" dirty="0" err="1" smtClean="0"/>
              <a:t>Cocacola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string brand;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string  Quantity 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price;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}</a:t>
            </a:r>
          </a:p>
          <a:p>
            <a:endParaRPr lang="en-US" sz="1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400" dirty="0"/>
          </a:p>
        </p:txBody>
      </p:sp>
      <p:sp>
        <p:nvSpPr>
          <p:cNvPr id="17" name="Oval Callout 16"/>
          <p:cNvSpPr/>
          <p:nvPr/>
        </p:nvSpPr>
        <p:spPr>
          <a:xfrm>
            <a:off x="1172023" y="1902423"/>
            <a:ext cx="3549995" cy="2398643"/>
          </a:xfrm>
          <a:prstGeom prst="wedgeEllipseCallou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15139" y="2640079"/>
            <a:ext cx="2263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881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3149" y="685800"/>
            <a:ext cx="5269464" cy="1371600"/>
          </a:xfrm>
        </p:spPr>
        <p:txBody>
          <a:bodyPr/>
          <a:lstStyle/>
          <a:p>
            <a:r>
              <a:rPr lang="en-US" b="1" dirty="0" smtClean="0"/>
              <a:t>OBJECT: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3" y="601132"/>
            <a:ext cx="4212465" cy="475826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3150" y="2209799"/>
            <a:ext cx="6308034" cy="348863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object is basically an instance of the class. It allocated the memory to access the member of the class. An object is a real-time entity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Object are reference type</a:t>
            </a:r>
            <a:endParaRPr lang="en-US" sz="2000" dirty="0" smtClean="0"/>
          </a:p>
          <a:p>
            <a:r>
              <a:rPr lang="en-US" sz="2000" b="1" dirty="0"/>
              <a:t>SYNTAX: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ClassName</a:t>
            </a:r>
            <a:r>
              <a:rPr lang="en-US" sz="2000" dirty="0"/>
              <a:t> object name=new </a:t>
            </a:r>
            <a:r>
              <a:rPr lang="en-US" sz="2000" dirty="0" err="1"/>
              <a:t>ClassName</a:t>
            </a:r>
            <a:r>
              <a:rPr lang="en-US" sz="2000" dirty="0"/>
              <a:t>();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the above syntax, the ‘new’ operator is used to create an object of a class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965201" y="1862667"/>
            <a:ext cx="3276599" cy="2582334"/>
          </a:xfrm>
          <a:prstGeom prst="foldedCorne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50752" y="2793767"/>
            <a:ext cx="263704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OBJECT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3346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/>
          <a:srcRect l="1161" t="4121" r="2340" b="4016"/>
          <a:stretch/>
        </p:blipFill>
        <p:spPr>
          <a:xfrm>
            <a:off x="1744133" y="951441"/>
            <a:ext cx="7958667" cy="52144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041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8924" y="389836"/>
            <a:ext cx="4669667" cy="48480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 code: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8925" y="1007165"/>
            <a:ext cx="10474118" cy="5353877"/>
          </a:xfrm>
        </p:spPr>
        <p:txBody>
          <a:bodyPr>
            <a:no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Cocacola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variables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brand;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quantity;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price;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created one object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Cocacola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item1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Cocacola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 { brand =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Thumsup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quantity =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"1 </a:t>
            </a:r>
            <a:r>
              <a:rPr lang="en-US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Litre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price = 50 };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//created another object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Cocacola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item2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Cocacola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 { brand =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Maaza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quantity = 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"1 </a:t>
            </a:r>
            <a:r>
              <a:rPr lang="en-US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Litre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price = 65 };</a:t>
            </a: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"Name: {0}, Quantity: {1}, Price: {2}"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,item1.brand,item1.quantity,item1.price);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"Name: {0}, Quantity: {1}, Price: {2}"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item2.brand, item2.quantity, item2.price);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2051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95273" y="2489199"/>
            <a:ext cx="6697132" cy="22013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prstTxWarp prst="textWave4">
              <a:avLst/>
            </a:prstTxWarp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US" sz="5400" b="1" dirty="0">
              <a:ln w="12700">
                <a:solidFill>
                  <a:schemeClr val="accent1">
                    <a:lumMod val="75000"/>
                  </a:schemeClr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87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114</TotalTime>
  <Words>284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Cascadia Mono</vt:lpstr>
      <vt:lpstr>Century Gothic</vt:lpstr>
      <vt:lpstr>Wingdings 3</vt:lpstr>
      <vt:lpstr>Slice</vt:lpstr>
      <vt:lpstr>CLASS AND OBJECT</vt:lpstr>
      <vt:lpstr>CLASS:</vt:lpstr>
      <vt:lpstr>OBJECT:</vt:lpstr>
      <vt:lpstr>PowerPoint Presentation</vt:lpstr>
      <vt:lpstr>Example code: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AND OBJECT</dc:title>
  <dc:creator>Microsoft account</dc:creator>
  <cp:lastModifiedBy>Microsoft account</cp:lastModifiedBy>
  <cp:revision>9</cp:revision>
  <dcterms:created xsi:type="dcterms:W3CDTF">2022-02-15T14:31:36Z</dcterms:created>
  <dcterms:modified xsi:type="dcterms:W3CDTF">2022-02-15T16:26:16Z</dcterms:modified>
</cp:coreProperties>
</file>