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sldIdLst>
    <p:sldId id="2561" r:id="rId5"/>
    <p:sldId id="2562" r:id="rId6"/>
    <p:sldId id="2563" r:id="rId7"/>
    <p:sldId id="2564" r:id="rId8"/>
    <p:sldId id="2565" r:id="rId9"/>
    <p:sldId id="2566" r:id="rId10"/>
    <p:sldId id="2567" r:id="rId11"/>
    <p:sldId id="2568" r:id="rId12"/>
    <p:sldId id="2569" r:id="rId13"/>
    <p:sldId id="2570" r:id="rId14"/>
    <p:sldId id="2571" r:id="rId15"/>
    <p:sldId id="2572" r:id="rId16"/>
    <p:sldId id="25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CU Mortality Prediction using Machine Learning" id="{20B89B5D-38CC-4A66-9361-616707881987}">
          <p14:sldIdLst>
            <p14:sldId id="2561"/>
          </p14:sldIdLst>
        </p14:section>
        <p14:section name="ICU Mortality Prediction Tutorial" id="{268FF72B-B1F8-43DD-A30C-B0AEC980AC58}">
          <p14:sldIdLst>
            <p14:sldId id="2562"/>
            <p14:sldId id="2563"/>
            <p14:sldId id="2564"/>
            <p14:sldId id="2565"/>
            <p14:sldId id="2566"/>
            <p14:sldId id="2567"/>
            <p14:sldId id="2568"/>
            <p14:sldId id="2569"/>
            <p14:sldId id="2570"/>
            <p14:sldId id="2571"/>
            <p14:sldId id="2572"/>
            <p14:sldId id="25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777BD1-9025-4CB3-B7D7-0CAB5F7F38ED}" v="16" dt="2025-10-25T22:09:42.531"/>
    <p1510:client id="{3C90224A-8FC4-7DC0-9D81-233ADF5B087B}" v="32" dt="2025-10-25T23:13:57.859"/>
    <p1510:client id="{495442F6-C0F6-740D-5775-778512B8FE1A}" v="44" dt="2025-10-25T22:47:51.853"/>
    <p1510:client id="{BEF8C685-B310-72EB-4F79-2B6D781FAA5D}" v="59" dt="2025-10-25T22:13:14.249"/>
    <p1510:client id="{DF29E312-E581-564D-F423-83DAC1703924}" v="72" dt="2025-10-25T23:05:41.145"/>
    <p1510:client id="{F06D038A-FF61-6DB5-9ACC-11548B33ABB6}" v="89" dt="2025-10-25T23:00:44.0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231A22-B815-4647-AF74-CADBCC583A1C}" type="datetimeFigureOut">
              <a:t>10/25/2025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476D57-2FB3-41E9-B0E2-097E11FBF8E1}" type="slidenum">
              <a:t>‹#›</a:t>
            </a:fld>
            <a:endParaRPr lang="en-US"/>
          </a:p>
        </p:txBody>
      </p:sp>
    </p:spTree>
    <p:extLst>
      <p:ext uri="{BB962C8B-B14F-4D97-AF65-F5344CB8AC3E}">
        <p14:creationId xmlns:p14="http://schemas.microsoft.com/office/powerpoint/2010/main" val="421889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5"/>
          </p:nvPr>
        </p:nvSpPr>
        <p:spPr/>
        <p:txBody>
          <a:bodyPr/>
          <a:lstStyle/>
          <a:p>
            <a:fld id="{3EAE48AC-2CA5-4672-AE33-CB4B582AC41C}" type="slidenum">
              <a:t>1</a:t>
            </a:fld>
            <a:endParaRPr lang="en-US"/>
          </a:p>
        </p:txBody>
      </p:sp>
    </p:spTree>
    <p:extLst>
      <p:ext uri="{BB962C8B-B14F-4D97-AF65-F5344CB8AC3E}">
        <p14:creationId xmlns:p14="http://schemas.microsoft.com/office/powerpoint/2010/main" val="27834621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
The Random Forest model </a:t>
            </a:r>
            <a:r>
              <a:rPr lang="en-US"/>
              <a:t>achieves an AUC of 0.618, which shows moderate discrimination ability between patients who will survive versus die. While this isn't exceptional performance, it's reasonable for a baseline model using only four basic features. In clinical terms, an AUC of 0.618 means our model is better than random chance and can provide some useful risk stratification. The moderate performance actually demonstrates an important lesson - that meaningful healthcare prediction often requires more comprehensive feature sets including lab values, vital signs, and clinical assessments. For a tutorial using basic demographic and administrative data, this performance shows the model is learning meaningful patterns without overfitting to our small dataset of 129 patients. Most importantly, our feature importance results make clinical sense - ICU length of stay being the top predictor aligns perfectly with clinical knowledge that sicker patients require longer intensive care.</a:t>
            </a:r>
            <a:endParaRPr lang="en-US">
              <a:ea typeface="Calibri"/>
              <a:cs typeface="Calibri"/>
            </a:endParaRPr>
          </a:p>
          <a:p>
            <a:r>
              <a:rPr lang="en-US">
                <a:ea typeface="Calibri"/>
                <a:cs typeface="Calibri"/>
              </a:rPr>
              <a:t>
</a:t>
            </a:r>
          </a:p>
        </p:txBody>
      </p:sp>
      <p:sp>
        <p:nvSpPr>
          <p:cNvPr id="4" name="Slide Number Placeholder 3"/>
          <p:cNvSpPr>
            <a:spLocks noGrp="1"/>
          </p:cNvSpPr>
          <p:nvPr>
            <p:ph type="sldNum" sz="quarter" idx="5"/>
          </p:nvPr>
        </p:nvSpPr>
        <p:spPr/>
        <p:txBody>
          <a:bodyPr/>
          <a:lstStyle/>
          <a:p>
            <a:fld id="{3EAE48AC-2CA5-4672-AE33-CB4B582AC41C}" type="slidenum">
              <a:t>10</a:t>
            </a:fld>
            <a:endParaRPr lang="en-US"/>
          </a:p>
        </p:txBody>
      </p:sp>
    </p:spTree>
    <p:extLst>
      <p:ext uri="{BB962C8B-B14F-4D97-AF65-F5344CB8AC3E}">
        <p14:creationId xmlns:p14="http://schemas.microsoft.com/office/powerpoint/2010/main" val="1694490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analysis of feature importance reveals several key predictors of ICU mortality. The most influential feature is ICU length of stay, as longer stays typically indicate more severe illness. Admission type is another critical factor, with emergency admissions associated with higher mortality risk due to the acute nature of these cases. Insurance type may reflect underlying socioeconomic disparities that influence health outcomes. Gender also plays a role, with documented differences in critical care mortality rates. These findings are consistent with medical literature and provide actionable insights for clinical teams. Understanding these predictors can inform care planning and quality improvement initiatives.
</a:t>
            </a:r>
          </a:p>
        </p:txBody>
      </p:sp>
      <p:sp>
        <p:nvSpPr>
          <p:cNvPr id="4" name="Slide Number Placeholder 3"/>
          <p:cNvSpPr>
            <a:spLocks noGrp="1"/>
          </p:cNvSpPr>
          <p:nvPr>
            <p:ph type="sldNum" sz="quarter" idx="5"/>
          </p:nvPr>
        </p:nvSpPr>
        <p:spPr/>
        <p:txBody>
          <a:bodyPr/>
          <a:lstStyle/>
          <a:p>
            <a:fld id="{3EAE48AC-2CA5-4672-AE33-CB4B582AC41C}" type="slidenum">
              <a:t>11</a:t>
            </a:fld>
            <a:endParaRPr lang="en-US"/>
          </a:p>
        </p:txBody>
      </p:sp>
    </p:spTree>
    <p:extLst>
      <p:ext uri="{BB962C8B-B14F-4D97-AF65-F5344CB8AC3E}">
        <p14:creationId xmlns:p14="http://schemas.microsoft.com/office/powerpoint/2010/main" val="36295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This tutorial successfully demonstrates the development of an interpretable machine learning model for ICU mortality prediction using real clinical data. Key accomplishments include building a robust Random Forest classifier, achieving clinically meaningful performance, and creating a reusable tutorial framework. The feature engineering process highlights the importance of leveraging EHR data for predictive modeling. For future work, potential extensions include incorporating additional clinical features such as lab values and vital signs, experimenting with advanced algorithms like </a:t>
            </a:r>
            <a:r>
              <a:rPr lang="en-US" err="1"/>
              <a:t>XGBoost</a:t>
            </a:r>
            <a:r>
              <a:rPr lang="en-US"/>
              <a:t> or neural networks, implementing interpretability tools like SHAP, and validating the model on external datasets. All resources, including code and documentation, are available in the tutorial repository.
</a:t>
            </a:r>
          </a:p>
        </p:txBody>
      </p:sp>
      <p:sp>
        <p:nvSpPr>
          <p:cNvPr id="4" name="Slide Number Placeholder 3"/>
          <p:cNvSpPr>
            <a:spLocks noGrp="1"/>
          </p:cNvSpPr>
          <p:nvPr>
            <p:ph type="sldNum" sz="quarter" idx="5"/>
          </p:nvPr>
        </p:nvSpPr>
        <p:spPr/>
        <p:txBody>
          <a:bodyPr/>
          <a:lstStyle/>
          <a:p>
            <a:fld id="{3EAE48AC-2CA5-4672-AE33-CB4B582AC41C}" type="slidenum">
              <a:t>12</a:t>
            </a:fld>
            <a:endParaRPr lang="en-US"/>
          </a:p>
        </p:txBody>
      </p:sp>
    </p:spTree>
    <p:extLst>
      <p:ext uri="{BB962C8B-B14F-4D97-AF65-F5344CB8AC3E}">
        <p14:creationId xmlns:p14="http://schemas.microsoft.com/office/powerpoint/2010/main" val="1272834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final slide opens the floor for questions and discussion, encouraging participants to think critically about the tutorial's content and its applications. Key discussion points include how the model could be adapted for different clinical areas, which additional MIMIC-III tables might provide valuable features, strategies for deploying the model in real-world clinical settings, and ethical considerations such as fairness, patient privacy, and the role of machine learning in augmenting clinical judgment. Engaging in these discussions helps deepen understanding and fosters collaboration among healthcare professionals and data scientists to improve patient outcomes through technology.
</a:t>
            </a:r>
          </a:p>
        </p:txBody>
      </p:sp>
      <p:sp>
        <p:nvSpPr>
          <p:cNvPr id="4" name="Slide Number Placeholder 3"/>
          <p:cNvSpPr>
            <a:spLocks noGrp="1"/>
          </p:cNvSpPr>
          <p:nvPr>
            <p:ph type="sldNum" sz="quarter" idx="5"/>
          </p:nvPr>
        </p:nvSpPr>
        <p:spPr/>
        <p:txBody>
          <a:bodyPr/>
          <a:lstStyle/>
          <a:p>
            <a:fld id="{3EAE48AC-2CA5-4672-AE33-CB4B582AC41C}" type="slidenum">
              <a:t>13</a:t>
            </a:fld>
            <a:endParaRPr lang="en-US"/>
          </a:p>
        </p:txBody>
      </p:sp>
    </p:spTree>
    <p:extLst>
      <p:ext uri="{BB962C8B-B14F-4D97-AF65-F5344CB8AC3E}">
        <p14:creationId xmlns:p14="http://schemas.microsoft.com/office/powerpoint/2010/main" val="1831186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Title Slide, Learning Objectives, Why ICU Mortality Prediction?, MIMIC-III Database Overview, Data Exploration Process, Feature Engineering Strategy, Model Building Approach, Model Evaluation Results, Feature Importance Insights, Key Takeaways &amp; Next Steps, Questions &amp; Discussion
</a:t>
            </a:r>
          </a:p>
        </p:txBody>
      </p:sp>
      <p:sp>
        <p:nvSpPr>
          <p:cNvPr id="4" name="Slide Number Placeholder 3"/>
          <p:cNvSpPr>
            <a:spLocks noGrp="1"/>
          </p:cNvSpPr>
          <p:nvPr>
            <p:ph type="sldNum" sz="quarter" idx="5"/>
          </p:nvPr>
        </p:nvSpPr>
        <p:spPr/>
        <p:txBody>
          <a:bodyPr/>
          <a:lstStyle/>
          <a:p>
            <a:fld id="{3EAE48AC-2CA5-4672-AE33-CB4B582AC41C}" type="slidenum">
              <a:t>2</a:t>
            </a:fld>
            <a:endParaRPr lang="en-US"/>
          </a:p>
        </p:txBody>
      </p:sp>
    </p:spTree>
    <p:extLst>
      <p:ext uri="{BB962C8B-B14F-4D97-AF65-F5344CB8AC3E}">
        <p14:creationId xmlns:p14="http://schemas.microsoft.com/office/powerpoint/2010/main" val="1434536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Welcome to this tutorial on ICU mortality prediction using machine learning. In this session, we will explore how to build a Random Forest classifier using real clinical data from the MIMIC-III database. The tutorial encompasses the entire pipeline from data loading and exploration to model evaluation and clinical interpretation. By the end of this presentation, participants will gain insights into applying machine learning techniques to healthcare prediction problems and learn how to interpret model results for clinical decision-making. The code repository for this tutorial is available online and includes all necessary resources for replication and further exploration.
</a:t>
            </a:r>
          </a:p>
        </p:txBody>
      </p:sp>
      <p:sp>
        <p:nvSpPr>
          <p:cNvPr id="4" name="Slide Number Placeholder 3"/>
          <p:cNvSpPr>
            <a:spLocks noGrp="1"/>
          </p:cNvSpPr>
          <p:nvPr>
            <p:ph type="sldNum" sz="quarter" idx="5"/>
          </p:nvPr>
        </p:nvSpPr>
        <p:spPr/>
        <p:txBody>
          <a:bodyPr/>
          <a:lstStyle/>
          <a:p>
            <a:fld id="{3EAE48AC-2CA5-4672-AE33-CB4B582AC41C}" type="slidenum">
              <a:t>3</a:t>
            </a:fld>
            <a:endParaRPr lang="en-US"/>
          </a:p>
        </p:txBody>
      </p:sp>
    </p:spTree>
    <p:extLst>
      <p:ext uri="{BB962C8B-B14F-4D97-AF65-F5344CB8AC3E}">
        <p14:creationId xmlns:p14="http://schemas.microsoft.com/office/powerpoint/2010/main" val="3167720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In this tutorial, participants will learn several key skills essential for healthcare machine learning projects. First, we will cover how to load and explore the MIMIC-III clinical database, which contains rich patient data. Next, we will delve into feature engineering, focusing on extracting meaningful variables from electronic health records (EHRs). We will then build a Random Forest classifier tailored for mortality prediction, emphasizing its interpretability and robustness to missing data. The tutorial will also guide participants through evaluating model performance using clinically relevant metrics such as AUC, sensitivity, and specificity. Finally, we will discuss how to interpret feature importance to derive actionable healthcare insights.
</a:t>
            </a:r>
          </a:p>
        </p:txBody>
      </p:sp>
      <p:sp>
        <p:nvSpPr>
          <p:cNvPr id="4" name="Slide Number Placeholder 3"/>
          <p:cNvSpPr>
            <a:spLocks noGrp="1"/>
          </p:cNvSpPr>
          <p:nvPr>
            <p:ph type="sldNum" sz="quarter" idx="5"/>
          </p:nvPr>
        </p:nvSpPr>
        <p:spPr/>
        <p:txBody>
          <a:bodyPr/>
          <a:lstStyle/>
          <a:p>
            <a:fld id="{3EAE48AC-2CA5-4672-AE33-CB4B582AC41C}" type="slidenum">
              <a:t>4</a:t>
            </a:fld>
            <a:endParaRPr lang="en-US"/>
          </a:p>
        </p:txBody>
      </p:sp>
    </p:spTree>
    <p:extLst>
      <p:ext uri="{BB962C8B-B14F-4D97-AF65-F5344CB8AC3E}">
        <p14:creationId xmlns:p14="http://schemas.microsoft.com/office/powerpoint/2010/main" val="1994262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ICU mortality prediction holds significant clinical and technical value. Clinically, it enables early identification of high-risk patients, which is crucial for timely interventions, resource allocation, and care planning. It also supports quality improvement initiatives and evidence-based decision-making in critical care settings. From a technical standpoint, this task presents real-world challenges such as handling messy healthcare data, engineering features from EHRs, managing class imbalance, and ensuring model interpretability. These aspects make ICU mortality prediction an ideal case study for applying machine learning in healthcare, demonstrating how technology can complement clinical judgment rather than replace it.
</a:t>
            </a:r>
          </a:p>
        </p:txBody>
      </p:sp>
      <p:sp>
        <p:nvSpPr>
          <p:cNvPr id="4" name="Slide Number Placeholder 3"/>
          <p:cNvSpPr>
            <a:spLocks noGrp="1"/>
          </p:cNvSpPr>
          <p:nvPr>
            <p:ph type="sldNum" sz="quarter" idx="5"/>
          </p:nvPr>
        </p:nvSpPr>
        <p:spPr/>
        <p:txBody>
          <a:bodyPr/>
          <a:lstStyle/>
          <a:p>
            <a:fld id="{3EAE48AC-2CA5-4672-AE33-CB4B582AC41C}" type="slidenum">
              <a:t>5</a:t>
            </a:fld>
            <a:endParaRPr lang="en-US"/>
          </a:p>
        </p:txBody>
      </p:sp>
    </p:spTree>
    <p:extLst>
      <p:ext uri="{BB962C8B-B14F-4D97-AF65-F5344CB8AC3E}">
        <p14:creationId xmlns:p14="http://schemas.microsoft.com/office/powerpoint/2010/main" val="4171791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MIMIC-III database is a publicly available critical care dataset that includes de-identified health data from over 40,000 patients treated at Beth Israel Deaconess Medical Center between 2001 and 2012. It encompasses various data types such as demographics, vital signs, laboratory results, and clinical notes. For this tutorial, we focus on three key tables: PATIENTS, which contains demographic and mortality information; ADMISSIONS, detailing hospital admission data; and ICUSTAYS, which provides information specific to ICU stays. MIMIC-III is widely regarded as a gold standard for healthcare machine learning research due to its richness and complexity, including missing values and diverse patient profiles.
</a:t>
            </a:r>
          </a:p>
        </p:txBody>
      </p:sp>
      <p:sp>
        <p:nvSpPr>
          <p:cNvPr id="4" name="Slide Number Placeholder 3"/>
          <p:cNvSpPr>
            <a:spLocks noGrp="1"/>
          </p:cNvSpPr>
          <p:nvPr>
            <p:ph type="sldNum" sz="quarter" idx="5"/>
          </p:nvPr>
        </p:nvSpPr>
        <p:spPr/>
        <p:txBody>
          <a:bodyPr/>
          <a:lstStyle/>
          <a:p>
            <a:fld id="{3EAE48AC-2CA5-4672-AE33-CB4B582AC41C}" type="slidenum">
              <a:t>6</a:t>
            </a:fld>
            <a:endParaRPr lang="en-US"/>
          </a:p>
        </p:txBody>
      </p:sp>
    </p:spTree>
    <p:extLst>
      <p:ext uri="{BB962C8B-B14F-4D97-AF65-F5344CB8AC3E}">
        <p14:creationId xmlns:p14="http://schemas.microsoft.com/office/powerpoint/2010/main" val="1472930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data exploration phase begins with loading the key tables from the MIMIC-III database: PATIENTS, ADMISSIONS, and ICUSTAYS. Initial analysis reveals a mortality rate of approximately 31%, indicating a significant class imbalance a common challenge in healthcare datasets. Additionally, missing values are observed, particularly in ICU length of stay data, which necessitates careful handling. Categorical variables such as gender, admission type, and insurance require encoding to be usable in machine learning models. Understanding these data characteristics is essential for effective preprocessing and model development, ensuring that the model can handle real-world clinical data accurately and robustly.
</a:t>
            </a:r>
          </a:p>
        </p:txBody>
      </p:sp>
      <p:sp>
        <p:nvSpPr>
          <p:cNvPr id="4" name="Slide Number Placeholder 3"/>
          <p:cNvSpPr>
            <a:spLocks noGrp="1"/>
          </p:cNvSpPr>
          <p:nvPr>
            <p:ph type="sldNum" sz="quarter" idx="5"/>
          </p:nvPr>
        </p:nvSpPr>
        <p:spPr/>
        <p:txBody>
          <a:bodyPr/>
          <a:lstStyle/>
          <a:p>
            <a:fld id="{3EAE48AC-2CA5-4672-AE33-CB4B582AC41C}" type="slidenum">
              <a:t>7</a:t>
            </a:fld>
            <a:endParaRPr lang="en-US"/>
          </a:p>
        </p:txBody>
      </p:sp>
    </p:spTree>
    <p:extLst>
      <p:ext uri="{BB962C8B-B14F-4D97-AF65-F5344CB8AC3E}">
        <p14:creationId xmlns:p14="http://schemas.microsoft.com/office/powerpoint/2010/main" val="2985464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Feature engineering is a critical step in building effective machine learning models, especially in healthcare. In this tutorial, we create features that are both technically sound and clinically meaningful. These include demographic variables like gender (encoded), clinical context such as admission and insurance types, and ICU metrics like length of stay and the number of ICU stays. The outcome variable is a hospital mortality flag. Key engineering decisions involve handling missing ICU data by filling with zeros, encoding categorical variables using </a:t>
            </a:r>
            <a:r>
              <a:rPr lang="en-US" err="1"/>
              <a:t>LabelEncoder</a:t>
            </a:r>
            <a:r>
              <a:rPr lang="en-US"/>
              <a:t>, and prioritizing interpretability to ensure clinical relevance. These strategies help bridge the gap between data science and medical practice.
</a:t>
            </a:r>
          </a:p>
        </p:txBody>
      </p:sp>
      <p:sp>
        <p:nvSpPr>
          <p:cNvPr id="4" name="Slide Number Placeholder 3"/>
          <p:cNvSpPr>
            <a:spLocks noGrp="1"/>
          </p:cNvSpPr>
          <p:nvPr>
            <p:ph type="sldNum" sz="quarter" idx="5"/>
          </p:nvPr>
        </p:nvSpPr>
        <p:spPr/>
        <p:txBody>
          <a:bodyPr/>
          <a:lstStyle/>
          <a:p>
            <a:fld id="{3EAE48AC-2CA5-4672-AE33-CB4B582AC41C}" type="slidenum">
              <a:t>8</a:t>
            </a:fld>
            <a:endParaRPr lang="en-US"/>
          </a:p>
        </p:txBody>
      </p:sp>
    </p:spTree>
    <p:extLst>
      <p:ext uri="{BB962C8B-B14F-4D97-AF65-F5344CB8AC3E}">
        <p14:creationId xmlns:p14="http://schemas.microsoft.com/office/powerpoint/2010/main" val="3972871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Random Forest algorithm is chosen for its suitability in healthcare machine learning applications. It naturally handles missing values, provides feature importance scores, and is robust to outliers common in clinical data. Additionally, Random Forest offers good baseline performance and is interpretable, making it accessible to clinical staff. The model is configured with 100 trees to ensure stability, uses balanced class weights to address class imbalance, and employs cross-validation for robust evaluation. These choices ensure that the model is both effective and trustworthy, aligning with the needs of healthcare professionals who require transparent and reliable decision-support tools.
</a:t>
            </a:r>
          </a:p>
        </p:txBody>
      </p:sp>
      <p:sp>
        <p:nvSpPr>
          <p:cNvPr id="4" name="Slide Number Placeholder 3"/>
          <p:cNvSpPr>
            <a:spLocks noGrp="1"/>
          </p:cNvSpPr>
          <p:nvPr>
            <p:ph type="sldNum" sz="quarter" idx="5"/>
          </p:nvPr>
        </p:nvSpPr>
        <p:spPr/>
        <p:txBody>
          <a:bodyPr/>
          <a:lstStyle/>
          <a:p>
            <a:fld id="{3EAE48AC-2CA5-4672-AE33-CB4B582AC41C}" type="slidenum">
              <a:t>9</a:t>
            </a:fld>
            <a:endParaRPr lang="en-US"/>
          </a:p>
        </p:txBody>
      </p:sp>
    </p:spTree>
    <p:extLst>
      <p:ext uri="{BB962C8B-B14F-4D97-AF65-F5344CB8AC3E}">
        <p14:creationId xmlns:p14="http://schemas.microsoft.com/office/powerpoint/2010/main" val="29675332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with Pictur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82880" y="5176159"/>
            <a:ext cx="11640312" cy="845493"/>
          </a:xfrm>
        </p:spPr>
        <p:txBody>
          <a:bodyPr vert="horz" lIns="91440" tIns="45720" rIns="91440" bIns="45720" rtlCol="0" anchor="b">
            <a:normAutofit/>
          </a:bodyPr>
          <a:lstStyle>
            <a:lvl1pPr>
              <a:defRPr lang="en-US" sz="4400" dirty="0">
                <a:solidFill>
                  <a:schemeClr val="tx2"/>
                </a:solidFill>
              </a:defRPr>
            </a:lvl1pPr>
          </a:lstStyle>
          <a:p>
            <a:pPr lvl="0"/>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10313" y="5980176"/>
            <a:ext cx="11612880" cy="530352"/>
          </a:xfrm>
        </p:spPr>
        <p:txBody>
          <a:bodyPr vert="horz" lIns="91440" tIns="45720" rIns="91440" bIns="45720" rtlCol="0">
            <a:normAutofit/>
          </a:bodyPr>
          <a:lstStyle>
            <a:lvl1pPr marL="0" indent="0">
              <a:buNone/>
              <a:defRPr lang="en-US" sz="1600" dirty="0">
                <a:solidFill>
                  <a:schemeClr val="tx2"/>
                </a:solidFill>
              </a:defRPr>
            </a:lvl1pPr>
          </a:lstStyle>
          <a:p>
            <a:pPr lvl="0"/>
            <a:r>
              <a:rPr lang="en-US"/>
              <a:t>Click to edit Master subtitle style</a:t>
            </a:r>
          </a:p>
        </p:txBody>
      </p:sp>
      <p:sp>
        <p:nvSpPr>
          <p:cNvPr id="10" name="Picture Placeholder 9">
            <a:extLst>
              <a:ext uri="{FF2B5EF4-FFF2-40B4-BE49-F238E27FC236}">
                <a16:creationId xmlns:a16="http://schemas.microsoft.com/office/drawing/2014/main" id="{150AF6FA-7D1D-1351-A76E-43C54D28FD68}"/>
              </a:ext>
            </a:extLst>
          </p:cNvPr>
          <p:cNvSpPr>
            <a:spLocks noGrp="1"/>
          </p:cNvSpPr>
          <p:nvPr>
            <p:ph type="pic" sz="quarter" idx="13" hasCustomPrompt="1"/>
          </p:nvPr>
        </p:nvSpPr>
        <p:spPr>
          <a:xfrm>
            <a:off x="274220" y="266700"/>
            <a:ext cx="11649456" cy="4853814"/>
          </a:xfrm>
          <a:custGeom>
            <a:avLst/>
            <a:gdLst>
              <a:gd name="connsiteX0" fmla="*/ 291520 w 11651080"/>
              <a:gd name="connsiteY0" fmla="*/ 0 h 4853814"/>
              <a:gd name="connsiteX1" fmla="*/ 11359560 w 11651080"/>
              <a:gd name="connsiteY1" fmla="*/ 0 h 4853814"/>
              <a:gd name="connsiteX2" fmla="*/ 11651080 w 11651080"/>
              <a:gd name="connsiteY2" fmla="*/ 291520 h 4853814"/>
              <a:gd name="connsiteX3" fmla="*/ 11651080 w 11651080"/>
              <a:gd name="connsiteY3" fmla="*/ 4562294 h 4853814"/>
              <a:gd name="connsiteX4" fmla="*/ 11359560 w 11651080"/>
              <a:gd name="connsiteY4" fmla="*/ 4853814 h 4853814"/>
              <a:gd name="connsiteX5" fmla="*/ 291520 w 11651080"/>
              <a:gd name="connsiteY5" fmla="*/ 4853814 h 4853814"/>
              <a:gd name="connsiteX6" fmla="*/ 0 w 11651080"/>
              <a:gd name="connsiteY6" fmla="*/ 4562294 h 4853814"/>
              <a:gd name="connsiteX7" fmla="*/ 0 w 11651080"/>
              <a:gd name="connsiteY7" fmla="*/ 291520 h 4853814"/>
              <a:gd name="connsiteX8" fmla="*/ 291520 w 11651080"/>
              <a:gd name="connsiteY8" fmla="*/ 0 h 4853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51080" h="4853814">
                <a:moveTo>
                  <a:pt x="291520" y="0"/>
                </a:moveTo>
                <a:lnTo>
                  <a:pt x="11359560" y="0"/>
                </a:lnTo>
                <a:cubicBezTo>
                  <a:pt x="11520562" y="0"/>
                  <a:pt x="11651080" y="130518"/>
                  <a:pt x="11651080" y="291520"/>
                </a:cubicBezTo>
                <a:lnTo>
                  <a:pt x="11651080" y="4562294"/>
                </a:lnTo>
                <a:cubicBezTo>
                  <a:pt x="11651080" y="4723296"/>
                  <a:pt x="11520562" y="4853814"/>
                  <a:pt x="11359560" y="4853814"/>
                </a:cubicBezTo>
                <a:lnTo>
                  <a:pt x="291520" y="4853814"/>
                </a:lnTo>
                <a:cubicBezTo>
                  <a:pt x="130518" y="4853814"/>
                  <a:pt x="0" y="4723296"/>
                  <a:pt x="0" y="4562294"/>
                </a:cubicBezTo>
                <a:lnTo>
                  <a:pt x="0" y="291520"/>
                </a:lnTo>
                <a:cubicBezTo>
                  <a:pt x="0" y="130518"/>
                  <a:pt x="130518" y="0"/>
                  <a:pt x="291520" y="0"/>
                </a:cubicBez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a:t> </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182880" y="6391657"/>
            <a:ext cx="2805405" cy="330466"/>
          </a:xfrm>
        </p:spPr>
        <p:txBody>
          <a:bodyPr/>
          <a:lstStyle>
            <a:lvl1pPr>
              <a:defRPr>
                <a:solidFill>
                  <a:schemeClr val="tx2"/>
                </a:solidFill>
                <a:effectLst/>
              </a:defRPr>
            </a:lvl1pPr>
          </a:lstStyle>
          <a:p>
            <a:r>
              <a:rPr lang="en-US"/>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8137848" y="6391657"/>
            <a:ext cx="3494314" cy="330466"/>
          </a:xfrm>
        </p:spPr>
        <p:txBody>
          <a:bodyPr/>
          <a:lstStyle>
            <a:lvl1pPr algn="r">
              <a:defRPr>
                <a:solidFill>
                  <a:schemeClr val="tx2"/>
                </a:solidFill>
                <a:effectLst/>
              </a:defRPr>
            </a:lvl1pPr>
          </a:lstStyle>
          <a:p>
            <a:fld id="{9961397C-706D-4EB8-B1E1-D1B680D284C3}" type="datetime1">
              <a:rPr lang="en-US" smtClean="0"/>
              <a:t>10/25/2025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11632162" y="6391657"/>
            <a:ext cx="429207" cy="330466"/>
          </a:xfrm>
        </p:spPr>
        <p:txBody>
          <a:bodyPr/>
          <a:lstStyle>
            <a:lvl1pPr>
              <a:defRPr>
                <a:solidFill>
                  <a:schemeClr val="tx2"/>
                </a:solidFill>
                <a:effectLst/>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29991426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3">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11512" y="192360"/>
            <a:ext cx="11812264" cy="4157003"/>
          </a:xfrm>
        </p:spPr>
        <p:txBody>
          <a:bodyPr vert="horz" lIns="91440" tIns="45720" rIns="91440" bIns="45720" rtlCol="0" anchor="t">
            <a:normAutofit/>
          </a:bodyPr>
          <a:lstStyle>
            <a:lvl1pPr>
              <a:defRPr lang="en-US" sz="11500" baseline="0" dirty="0">
                <a:solidFill>
                  <a:schemeClr val="tx2"/>
                </a:solidFill>
              </a:defRPr>
            </a:lvl1pPr>
          </a:lstStyle>
          <a:p>
            <a:pPr lvl="0"/>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85854" y="5029200"/>
            <a:ext cx="5681546" cy="1204009"/>
          </a:xfrm>
        </p:spPr>
        <p:txBody>
          <a:bodyPr vert="horz" lIns="91440" tIns="45720" rIns="91440" bIns="45720" rtlCol="0" anchor="b">
            <a:normAutofit/>
          </a:bodyPr>
          <a:lstStyle>
            <a:lvl1pPr marL="0" indent="0">
              <a:buNone/>
              <a:defRPr lang="en-US" sz="1600" dirty="0">
                <a:solidFill>
                  <a:schemeClr val="tx2"/>
                </a:solidFill>
              </a:defRPr>
            </a:lvl1pPr>
          </a:lstStyle>
          <a:p>
            <a:pPr lvl="0"/>
            <a:r>
              <a:rPr lang="en-US"/>
              <a:t>Click to edit Master subtitle style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defRPr>
            </a:lvl1pPr>
          </a:lstStyle>
          <a:p>
            <a:fld id="{4D520D0B-46AC-4382-A6D6-2E63B78F1E03}" type="datetime1">
              <a:rPr lang="en-US" smtClean="0"/>
              <a:t>10/25/2025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488420664"/>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EA34-13CC-54C1-DE3D-4F1D5D55C9A7}"/>
              </a:ext>
            </a:extLst>
          </p:cNvPr>
          <p:cNvSpPr>
            <a:spLocks noGrp="1"/>
          </p:cNvSpPr>
          <p:nvPr>
            <p:ph type="title"/>
          </p:nvPr>
        </p:nvSpPr>
        <p:spPr>
          <a:xfrm>
            <a:off x="157729" y="3200400"/>
            <a:ext cx="9002895" cy="3582184"/>
          </a:xfrm>
        </p:spPr>
        <p:txBody>
          <a:bodyPr anchor="b">
            <a:normAutofit/>
          </a:bodyPr>
          <a:lstStyle>
            <a:lvl1pPr>
              <a:defRPr sz="6900">
                <a:solidFill>
                  <a:schemeClr val="tx2"/>
                </a:solidFill>
              </a:defRPr>
            </a:lvl1pPr>
          </a:lstStyle>
          <a:p>
            <a:r>
              <a:rPr lang="en-US"/>
              <a:t>Click to edit Master title style</a:t>
            </a:r>
          </a:p>
        </p:txBody>
      </p:sp>
      <p:sp>
        <p:nvSpPr>
          <p:cNvPr id="5" name="Footer Placeholder 4">
            <a:extLst>
              <a:ext uri="{FF2B5EF4-FFF2-40B4-BE49-F238E27FC236}">
                <a16:creationId xmlns:a16="http://schemas.microsoft.com/office/drawing/2014/main" id="{9F1849E7-8E94-3B02-239C-AAB481596BFD}"/>
              </a:ext>
            </a:extLst>
          </p:cNvPr>
          <p:cNvSpPr>
            <a:spLocks noGrp="1"/>
          </p:cNvSpPr>
          <p:nvPr>
            <p:ph type="ftr" sz="quarter" idx="11"/>
          </p:nvPr>
        </p:nvSpPr>
        <p:spPr>
          <a:xfrm>
            <a:off x="178704" y="141216"/>
            <a:ext cx="2703777" cy="338328"/>
          </a:xfrm>
        </p:spPr>
        <p:txBody>
          <a:bodyPr/>
          <a:lstStyle>
            <a:lvl1pPr>
              <a:defRPr>
                <a:solidFill>
                  <a:schemeClr val="tx2"/>
                </a:solidFill>
              </a:defRPr>
            </a:lvl1pPr>
          </a:lstStyle>
          <a:p>
            <a:r>
              <a:rPr lang="en-US"/>
              <a:t>Sample Footer Text</a:t>
            </a:r>
          </a:p>
        </p:txBody>
      </p:sp>
      <p:sp>
        <p:nvSpPr>
          <p:cNvPr id="4" name="Date Placeholder 3">
            <a:extLst>
              <a:ext uri="{FF2B5EF4-FFF2-40B4-BE49-F238E27FC236}">
                <a16:creationId xmlns:a16="http://schemas.microsoft.com/office/drawing/2014/main" id="{8F845713-EE4C-7615-B812-531C14CF0CA2}"/>
              </a:ext>
            </a:extLst>
          </p:cNvPr>
          <p:cNvSpPr>
            <a:spLocks noGrp="1"/>
          </p:cNvSpPr>
          <p:nvPr>
            <p:ph type="dt" sz="half" idx="10"/>
          </p:nvPr>
        </p:nvSpPr>
        <p:spPr>
          <a:xfrm>
            <a:off x="10477500" y="141216"/>
            <a:ext cx="1032084" cy="338328"/>
          </a:xfrm>
        </p:spPr>
        <p:txBody>
          <a:bodyPr/>
          <a:lstStyle>
            <a:lvl1pPr>
              <a:defRPr>
                <a:solidFill>
                  <a:schemeClr val="tx2"/>
                </a:solidFill>
              </a:defRPr>
            </a:lvl1pPr>
          </a:lstStyle>
          <a:p>
            <a:fld id="{CBB9144B-27A2-4831-A05B-9434A462331E}" type="datetime1">
              <a:rPr lang="en-US" smtClean="0"/>
              <a:t>10/25/2025</a:t>
            </a:fld>
            <a:endParaRPr lang="en-US"/>
          </a:p>
        </p:txBody>
      </p:sp>
      <p:sp>
        <p:nvSpPr>
          <p:cNvPr id="6" name="Slide Number Placeholder 5">
            <a:extLst>
              <a:ext uri="{FF2B5EF4-FFF2-40B4-BE49-F238E27FC236}">
                <a16:creationId xmlns:a16="http://schemas.microsoft.com/office/drawing/2014/main" id="{70644BD7-C050-D052-8408-65ADAAF674FF}"/>
              </a:ext>
            </a:extLst>
          </p:cNvPr>
          <p:cNvSpPr>
            <a:spLocks noGrp="1"/>
          </p:cNvSpPr>
          <p:nvPr>
            <p:ph type="sldNum" sz="quarter" idx="12"/>
          </p:nvPr>
        </p:nvSpPr>
        <p:spPr>
          <a:xfrm>
            <a:off x="11509584" y="141216"/>
            <a:ext cx="457200" cy="338328"/>
          </a:xfrm>
        </p:spPr>
        <p:txBody>
          <a:bodyPr/>
          <a:lstStyle>
            <a:lvl1pPr>
              <a:defRPr>
                <a:solidFill>
                  <a:schemeClr val="tx2"/>
                </a:solidFill>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2518340219"/>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genda">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133815" y="189689"/>
            <a:ext cx="11341905" cy="1629485"/>
          </a:xfrm>
        </p:spPr>
        <p:txBody>
          <a:bodyPr anchor="t">
            <a:normAutofit/>
          </a:bodyPr>
          <a:lstStyle>
            <a:lvl1pPr>
              <a:defRPr sz="7600" baseline="0"/>
            </a:lvl1pPr>
          </a:lstStyle>
          <a:p>
            <a:r>
              <a:rPr lang="en-US"/>
              <a:t>Click to edit Master title style</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6096000" y="2362200"/>
            <a:ext cx="5829300" cy="3810000"/>
          </a:xfrm>
        </p:spPr>
        <p:txBody>
          <a:bodyPr vert="horz" lIns="91440" tIns="45720" rIns="91440" bIns="45720" rtlCol="0" anchor="b">
            <a:normAutofit/>
          </a:bodyPr>
          <a:lstStyle>
            <a:lvl1pPr marL="457200" indent="-457200">
              <a:buFont typeface="+mj-lt"/>
              <a:buAutoNum type="arabicPeriod"/>
              <a:defRPr lang="en-US" sz="1600" dirty="0"/>
            </a:lvl1pPr>
            <a:lvl2pPr marL="571500" indent="-342900">
              <a:buFont typeface="+mj-lt"/>
              <a:buAutoNum type="arabicPeriod"/>
              <a:defRPr lang="en-US" sz="1600" dirty="0"/>
            </a:lvl2pPr>
            <a:lvl3pPr marL="800100" indent="-342900">
              <a:buFont typeface="+mj-lt"/>
              <a:buAutoNum type="arabicPeriod"/>
              <a:defRPr lang="en-US" sz="1600" dirty="0"/>
            </a:lvl3pPr>
            <a:lvl4pPr>
              <a:buFont typeface="+mj-lt"/>
              <a:buAutoNum type="arabicPeriod"/>
              <a:defRPr lang="en-US" sz="1600" dirty="0"/>
            </a:lvl4pPr>
            <a:lvl5pPr>
              <a:buFont typeface="+mj-lt"/>
              <a:buAutoNum type="arabicPeriod"/>
              <a:defRPr lang="en-US"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F5895950-DBB3-436C-A1DD-7D3C30A336E3}" type="datetime1">
              <a:rPr lang="en-US" smtClean="0"/>
              <a:t>10/25/2025</a:t>
            </a:fld>
            <a:endParaRPr lang="en-US"/>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235437088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genda with Pictur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182880" y="4061862"/>
            <a:ext cx="5913120" cy="2268359"/>
          </a:xfrm>
        </p:spPr>
        <p:txBody>
          <a:bodyPr anchor="t">
            <a:normAutofit/>
          </a:bodyPr>
          <a:lstStyle>
            <a:lvl1pPr>
              <a:defRPr sz="5800"/>
            </a:lvl1pPr>
          </a:lstStyle>
          <a:p>
            <a:r>
              <a:rPr lang="en-US"/>
              <a:t>Click to edit Master title style</a:t>
            </a:r>
          </a:p>
        </p:txBody>
      </p:sp>
      <p:sp>
        <p:nvSpPr>
          <p:cNvPr id="16" name="Picture Placeholder 15">
            <a:extLst>
              <a:ext uri="{FF2B5EF4-FFF2-40B4-BE49-F238E27FC236}">
                <a16:creationId xmlns:a16="http://schemas.microsoft.com/office/drawing/2014/main" id="{F88BC23C-4171-DFCF-3175-10D2602FF561}"/>
              </a:ext>
            </a:extLst>
          </p:cNvPr>
          <p:cNvSpPr>
            <a:spLocks noGrp="1"/>
          </p:cNvSpPr>
          <p:nvPr>
            <p:ph type="pic" sz="quarter" idx="14" hasCustomPrompt="1"/>
          </p:nvPr>
        </p:nvSpPr>
        <p:spPr>
          <a:xfrm>
            <a:off x="274320" y="268508"/>
            <a:ext cx="11649456" cy="3609085"/>
          </a:xfrm>
          <a:custGeom>
            <a:avLst/>
            <a:gdLst>
              <a:gd name="connsiteX0" fmla="*/ 283385 w 11658600"/>
              <a:gd name="connsiteY0" fmla="*/ 0 h 3609085"/>
              <a:gd name="connsiteX1" fmla="*/ 11375215 w 11658600"/>
              <a:gd name="connsiteY1" fmla="*/ 0 h 3609085"/>
              <a:gd name="connsiteX2" fmla="*/ 11658600 w 11658600"/>
              <a:gd name="connsiteY2" fmla="*/ 283385 h 3609085"/>
              <a:gd name="connsiteX3" fmla="*/ 11658600 w 11658600"/>
              <a:gd name="connsiteY3" fmla="*/ 3325700 h 3609085"/>
              <a:gd name="connsiteX4" fmla="*/ 11375215 w 11658600"/>
              <a:gd name="connsiteY4" fmla="*/ 3609085 h 3609085"/>
              <a:gd name="connsiteX5" fmla="*/ 283385 w 11658600"/>
              <a:gd name="connsiteY5" fmla="*/ 3609085 h 3609085"/>
              <a:gd name="connsiteX6" fmla="*/ 0 w 11658600"/>
              <a:gd name="connsiteY6" fmla="*/ 3325700 h 3609085"/>
              <a:gd name="connsiteX7" fmla="*/ 0 w 11658600"/>
              <a:gd name="connsiteY7" fmla="*/ 283385 h 3609085"/>
              <a:gd name="connsiteX8" fmla="*/ 283385 w 11658600"/>
              <a:gd name="connsiteY8" fmla="*/ 0 h 3609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58600" h="3609085">
                <a:moveTo>
                  <a:pt x="283385" y="0"/>
                </a:moveTo>
                <a:lnTo>
                  <a:pt x="11375215" y="0"/>
                </a:lnTo>
                <a:cubicBezTo>
                  <a:pt x="11531724" y="0"/>
                  <a:pt x="11658600" y="126876"/>
                  <a:pt x="11658600" y="283385"/>
                </a:cubicBezTo>
                <a:lnTo>
                  <a:pt x="11658600" y="3325700"/>
                </a:lnTo>
                <a:cubicBezTo>
                  <a:pt x="11658600" y="3482209"/>
                  <a:pt x="11531724" y="3609085"/>
                  <a:pt x="11375215" y="3609085"/>
                </a:cubicBezTo>
                <a:lnTo>
                  <a:pt x="283385" y="3609085"/>
                </a:lnTo>
                <a:cubicBezTo>
                  <a:pt x="126876" y="3609085"/>
                  <a:pt x="0" y="3482209"/>
                  <a:pt x="0" y="3325700"/>
                </a:cubicBezTo>
                <a:lnTo>
                  <a:pt x="0" y="283385"/>
                </a:lnTo>
                <a:cubicBezTo>
                  <a:pt x="0" y="126876"/>
                  <a:pt x="126876" y="0"/>
                  <a:pt x="283385" y="0"/>
                </a:cubicBezTo>
                <a:close/>
              </a:path>
            </a:pathLst>
          </a:custGeom>
          <a:blipFill>
            <a:blip r:embed="rId2">
              <a:alphaModFix amt="60000"/>
            </a:blip>
            <a:stretch>
              <a:fillRect/>
            </a:stretch>
          </a:blipFill>
        </p:spPr>
        <p:txBody>
          <a:bodyPr wrap="square">
            <a:noAutofit/>
          </a:bodyPr>
          <a:lstStyle>
            <a:lvl1pPr marL="0" indent="0">
              <a:buNone/>
              <a:defRPr/>
            </a:lvl1pPr>
          </a:lstStyle>
          <a:p>
            <a:r>
              <a:rPr lang="en-US"/>
              <a:t>  </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7515973" y="4039118"/>
            <a:ext cx="4419601" cy="2268360"/>
          </a:xfrm>
        </p:spPr>
        <p:txBody>
          <a:bodyPr vert="horz" lIns="91440" tIns="45720" rIns="91440" bIns="45720" rtlCol="0">
            <a:normAutofit/>
          </a:bodyPr>
          <a:lstStyle>
            <a:lvl1pPr marL="342900" indent="-342900">
              <a:buFont typeface="+mj-lt"/>
              <a:buAutoNum type="arabicPeriod"/>
              <a:defRPr lang="en-US" sz="1400" dirty="0"/>
            </a:lvl1pPr>
            <a:lvl2pPr marL="571500" indent="-342900">
              <a:buFont typeface="+mj-lt"/>
              <a:buAutoNum type="arabicPeriod"/>
              <a:defRPr lang="en-US" sz="1400" dirty="0"/>
            </a:lvl2pPr>
            <a:lvl3pPr marL="800100" indent="-342900">
              <a:buFont typeface="+mj-lt"/>
              <a:buAutoNum type="arabicPeriod"/>
              <a:defRPr lang="en-US" sz="1400" dirty="0"/>
            </a:lvl3pPr>
            <a:lvl4pPr>
              <a:buFont typeface="+mj-lt"/>
              <a:buAutoNum type="arabicPeriod"/>
              <a:defRPr lang="en-US" sz="1400" dirty="0"/>
            </a:lvl4pPr>
            <a:lvl5pPr>
              <a:buFont typeface="+mj-lt"/>
              <a:buAutoNum type="arabicPeriod"/>
              <a:defRPr lang="en-US" sz="1400" dirty="0"/>
            </a:lvl5pPr>
          </a:lstStyle>
          <a:p>
            <a:pPr marL="228600" lvl="0" indent="-228600"/>
            <a:r>
              <a:rPr lang="en-US"/>
              <a:t>Click to edit Master text styles</a:t>
            </a:r>
          </a:p>
          <a:p>
            <a:pPr marL="228600" lvl="1" indent="-228600"/>
            <a:r>
              <a:rPr lang="en-US"/>
              <a:t>Second level</a:t>
            </a:r>
          </a:p>
          <a:p>
            <a:pPr marL="228600" lvl="2" indent="-228600"/>
            <a:r>
              <a:rPr lang="en-US"/>
              <a:t>Third level</a:t>
            </a:r>
          </a:p>
          <a:p>
            <a:pPr marL="228600" lvl="3" indent="-228600"/>
            <a:r>
              <a:rPr lang="en-US"/>
              <a:t>Fourth level</a:t>
            </a:r>
          </a:p>
          <a:p>
            <a:pPr marL="228600" lvl="4" indent="-228600"/>
            <a:r>
              <a:rPr lang="en-US"/>
              <a:t>Fifth level</a:t>
            </a:r>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a:xfrm>
            <a:off x="182880" y="6387737"/>
            <a:ext cx="2703777" cy="338328"/>
          </a:xfrm>
        </p:spPr>
        <p:txBody>
          <a:bodyPr/>
          <a:lstStyle/>
          <a:p>
            <a:r>
              <a:rPr lang="en-US"/>
              <a:t>Sample Footer Text</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15ECDF8E-0DD2-43D3-8D07-9F3C411EACC9}" type="datetime1">
              <a:rPr lang="en-US" smtClean="0"/>
              <a:t>10/25/2025</a:t>
            </a:fld>
            <a:endParaRPr lang="en-US"/>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1297302780"/>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genda with Picture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7515973" y="1010652"/>
            <a:ext cx="3437576" cy="1366457"/>
          </a:xfrm>
        </p:spPr>
        <p:txBody>
          <a:bodyPr anchor="t">
            <a:noAutofit/>
          </a:bodyPr>
          <a:lstStyle>
            <a:lvl1pPr>
              <a:defRPr sz="5000"/>
            </a:lvl1pPr>
          </a:lstStyle>
          <a:p>
            <a:r>
              <a:rPr lang="en-US"/>
              <a:t>Click to edit Master title style</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7515974" y="2377109"/>
            <a:ext cx="3437576" cy="3393239"/>
          </a:xfrm>
        </p:spPr>
        <p:txBody>
          <a:bodyPr vert="horz" lIns="91440" tIns="45720" rIns="91440" bIns="45720" rtlCol="0" anchor="b">
            <a:normAutofit/>
          </a:bodyPr>
          <a:lstStyle>
            <a:lvl1pPr marL="342900" indent="-342900">
              <a:buFont typeface="+mj-lt"/>
              <a:buAutoNum type="arabicPeriod"/>
              <a:defRPr lang="en-US" sz="1400" dirty="0"/>
            </a:lvl1pPr>
            <a:lvl2pPr marL="571500" indent="-342900">
              <a:buFont typeface="+mj-lt"/>
              <a:buAutoNum type="arabicPeriod"/>
              <a:defRPr lang="en-US" sz="1400" dirty="0"/>
            </a:lvl2pPr>
            <a:lvl3pPr marL="800100" indent="-342900">
              <a:buFont typeface="+mj-lt"/>
              <a:buAutoNum type="arabicPeriod"/>
              <a:defRPr lang="en-US" sz="1400" dirty="0"/>
            </a:lvl3pPr>
            <a:lvl4pPr>
              <a:buFont typeface="+mj-lt"/>
              <a:buAutoNum type="arabicPeriod"/>
              <a:defRPr lang="en-US" sz="1400" dirty="0"/>
            </a:lvl4pPr>
            <a:lvl5pPr>
              <a:buFont typeface="+mj-lt"/>
              <a:buAutoNum type="arabicPeriod"/>
              <a:defRPr lang="en-US" sz="1400" dirty="0"/>
            </a:lvl5pPr>
          </a:lstStyle>
          <a:p>
            <a:pPr marL="228600" lvl="0" indent="-228600"/>
            <a:r>
              <a:rPr lang="en-US"/>
              <a:t>Click to edit Master text styles</a:t>
            </a:r>
          </a:p>
          <a:p>
            <a:pPr marL="228600" lvl="1" indent="-228600"/>
            <a:r>
              <a:rPr lang="en-US"/>
              <a:t>Second level</a:t>
            </a:r>
          </a:p>
          <a:p>
            <a:pPr marL="228600" lvl="2" indent="-228600"/>
            <a:r>
              <a:rPr lang="en-US"/>
              <a:t>Third level</a:t>
            </a:r>
          </a:p>
          <a:p>
            <a:pPr marL="228600" lvl="3" indent="-228600"/>
            <a:r>
              <a:rPr lang="en-US"/>
              <a:t>Fourth level</a:t>
            </a:r>
          </a:p>
          <a:p>
            <a:pPr marL="228600" lvl="4" indent="-228600"/>
            <a:r>
              <a:rPr lang="en-US"/>
              <a:t>Fifth level</a:t>
            </a:r>
          </a:p>
        </p:txBody>
      </p:sp>
      <p:sp>
        <p:nvSpPr>
          <p:cNvPr id="12" name="Picture Placeholder 11">
            <a:extLst>
              <a:ext uri="{FF2B5EF4-FFF2-40B4-BE49-F238E27FC236}">
                <a16:creationId xmlns:a16="http://schemas.microsoft.com/office/drawing/2014/main" id="{1739F752-D848-0871-8BE8-DE94F03F5A34}"/>
              </a:ext>
            </a:extLst>
          </p:cNvPr>
          <p:cNvSpPr>
            <a:spLocks noGrp="1"/>
          </p:cNvSpPr>
          <p:nvPr>
            <p:ph type="pic" sz="quarter" idx="14" hasCustomPrompt="1"/>
          </p:nvPr>
        </p:nvSpPr>
        <p:spPr>
          <a:xfrm>
            <a:off x="0" y="0"/>
            <a:ext cx="12192000" cy="6858000"/>
          </a:xfrm>
          <a:custGeom>
            <a:avLst/>
            <a:gdLst>
              <a:gd name="connsiteX0" fmla="*/ 7608643 w 12192000"/>
              <a:gd name="connsiteY0" fmla="*/ 808189 h 6858000"/>
              <a:gd name="connsiteX1" fmla="*/ 7295225 w 12192000"/>
              <a:gd name="connsiteY1" fmla="*/ 1121607 h 6858000"/>
              <a:gd name="connsiteX2" fmla="*/ 7295225 w 12192000"/>
              <a:gd name="connsiteY2" fmla="*/ 5736392 h 6858000"/>
              <a:gd name="connsiteX3" fmla="*/ 7608643 w 12192000"/>
              <a:gd name="connsiteY3" fmla="*/ 6049810 h 6858000"/>
              <a:gd name="connsiteX4" fmla="*/ 10856901 w 12192000"/>
              <a:gd name="connsiteY4" fmla="*/ 6049810 h 6858000"/>
              <a:gd name="connsiteX5" fmla="*/ 11170319 w 12192000"/>
              <a:gd name="connsiteY5" fmla="*/ 5736392 h 6858000"/>
              <a:gd name="connsiteX6" fmla="*/ 11170319 w 12192000"/>
              <a:gd name="connsiteY6" fmla="*/ 1121607 h 6858000"/>
              <a:gd name="connsiteX7" fmla="*/ 10856901 w 12192000"/>
              <a:gd name="connsiteY7" fmla="*/ 808189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7608643" y="808189"/>
                </a:moveTo>
                <a:cubicBezTo>
                  <a:pt x="7435547" y="808189"/>
                  <a:pt x="7295225" y="948511"/>
                  <a:pt x="7295225" y="1121607"/>
                </a:cubicBezTo>
                <a:lnTo>
                  <a:pt x="7295225" y="5736392"/>
                </a:lnTo>
                <a:cubicBezTo>
                  <a:pt x="7295225" y="5909488"/>
                  <a:pt x="7435547" y="6049810"/>
                  <a:pt x="7608643" y="6049810"/>
                </a:cubicBezTo>
                <a:lnTo>
                  <a:pt x="10856901" y="6049810"/>
                </a:lnTo>
                <a:cubicBezTo>
                  <a:pt x="11029997" y="6049810"/>
                  <a:pt x="11170319" y="5909488"/>
                  <a:pt x="11170319" y="5736392"/>
                </a:cubicBezTo>
                <a:lnTo>
                  <a:pt x="11170319" y="1121607"/>
                </a:lnTo>
                <a:cubicBezTo>
                  <a:pt x="11170319" y="948511"/>
                  <a:pt x="11029997" y="808189"/>
                  <a:pt x="10856901" y="808189"/>
                </a:cubicBezTo>
                <a:close/>
                <a:moveTo>
                  <a:pt x="0" y="0"/>
                </a:moveTo>
                <a:lnTo>
                  <a:pt x="12192000" y="0"/>
                </a:lnTo>
                <a:lnTo>
                  <a:pt x="12192000" y="6858000"/>
                </a:lnTo>
                <a:lnTo>
                  <a:pt x="0" y="6858000"/>
                </a:lnTo>
                <a:close/>
              </a:path>
            </a:pathLst>
          </a:custGeom>
          <a:blipFill>
            <a:blip r:embed="rId2">
              <a:alphaModFix amt="60000"/>
            </a:blip>
            <a:stretch>
              <a:fillRect/>
            </a:stretch>
          </a:blipFill>
        </p:spPr>
        <p:txBody>
          <a:bodyPr wrap="square">
            <a:noAutofit/>
          </a:bodyPr>
          <a:lstStyle>
            <a:lvl1pPr marL="0" indent="0">
              <a:buNone/>
              <a:defRPr/>
            </a:lvl1pPr>
          </a:lstStyle>
          <a:p>
            <a:r>
              <a:rPr lang="en-US"/>
              <a:t>  </a:t>
            </a:r>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a:xfrm>
            <a:off x="182880" y="6387737"/>
            <a:ext cx="2703777" cy="338328"/>
          </a:xfrm>
        </p:spPr>
        <p:txBody>
          <a:bodyPr/>
          <a:lstStyle>
            <a:lvl1pPr>
              <a:defRPr>
                <a:solidFill>
                  <a:schemeClr val="bg2"/>
                </a:solidFill>
                <a:effectLst>
                  <a:outerShdw blurRad="38100" dist="38100" dir="2700000" algn="tl">
                    <a:srgbClr val="000000">
                      <a:alpha val="43137"/>
                    </a:srgbClr>
                  </a:outerShdw>
                </a:effectLst>
              </a:defRPr>
            </a:lvl1pPr>
          </a:lstStyle>
          <a:p>
            <a:r>
              <a:rPr lang="en-US"/>
              <a:t>Sample Footer Text</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lvl1pPr>
              <a:defRPr>
                <a:solidFill>
                  <a:schemeClr val="bg2"/>
                </a:solidFill>
                <a:effectLst>
                  <a:outerShdw blurRad="38100" dist="38100" dir="2700000" algn="tl">
                    <a:srgbClr val="000000">
                      <a:alpha val="43137"/>
                    </a:srgbClr>
                  </a:outerShdw>
                </a:effectLst>
              </a:defRPr>
            </a:lvl1pPr>
          </a:lstStyle>
          <a:p>
            <a:fld id="{5CAA6AFE-5243-4B4E-B26C-A6689C02EC29}" type="datetime1">
              <a:rPr lang="en-US" smtClean="0"/>
              <a:t>10/25/2025</a:t>
            </a:fld>
            <a:endParaRPr lang="en-US"/>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lvl1pPr>
              <a:defRPr>
                <a:solidFill>
                  <a:schemeClr val="bg2"/>
                </a:solidFill>
                <a:effectLst>
                  <a:outerShdw blurRad="38100" dist="38100" dir="2700000" algn="tl">
                    <a:srgbClr val="000000">
                      <a:alpha val="43137"/>
                    </a:srgbClr>
                  </a:outerShdw>
                </a:effectLst>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610754417"/>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3291840" y="1719072"/>
            <a:ext cx="5623560" cy="1188720"/>
          </a:xfrm>
        </p:spPr>
        <p:txBody>
          <a:bodyPr anchor="ctr">
            <a:normAutofit/>
          </a:bodyPr>
          <a:lstStyle>
            <a:lvl1pPr algn="ctr">
              <a:defRPr sz="3200"/>
            </a:lvl1pPr>
          </a:lstStyle>
          <a:p>
            <a:r>
              <a:rPr lang="en-US"/>
              <a:t>Click to edit Master title style</a:t>
            </a:r>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3886200" y="3136392"/>
            <a:ext cx="4425696" cy="2121408"/>
          </a:xfrm>
        </p:spPr>
        <p:txBody>
          <a:bodyPr vert="horz" lIns="91440" tIns="45720" rIns="91440" bIns="45720" rtlCol="0">
            <a:normAutofit/>
          </a:bodyPr>
          <a:lstStyle>
            <a:lvl1pPr marL="0" indent="0" algn="ctr">
              <a:buNone/>
              <a:defRPr lang="en-US" dirty="0"/>
            </a:lvl1pPr>
            <a:lvl2pPr marL="228600" indent="0" algn="ctr">
              <a:buNone/>
              <a:defRPr lang="en-US" dirty="0"/>
            </a:lvl2pPr>
            <a:lvl3pPr marL="457200" indent="0" algn="ctr">
              <a:buNone/>
              <a:defRPr lang="en-US" dirty="0"/>
            </a:lvl3pPr>
            <a:lvl4pPr marL="685800" indent="0" algn="ctr">
              <a:buNone/>
              <a:defRPr lang="en-US" dirty="0"/>
            </a:lvl4pPr>
            <a:lvl5pPr marL="914400" indent="0" algn="ctr">
              <a:buNone/>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F19BC84D-3F39-4027-A7D7-7B3951112F59}" type="datetime1">
              <a:rPr lang="en-US" smtClean="0"/>
              <a:t>10/25/2025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662372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371600" y="1638300"/>
            <a:ext cx="3114136" cy="3799114"/>
          </a:xfrm>
        </p:spPr>
        <p:txBody>
          <a:bodyPr vert="horz" lIns="91440" tIns="45720" rIns="91440" bIns="45720" rtlCol="0" anchor="t">
            <a:normAutofit/>
          </a:bodyPr>
          <a:lstStyle>
            <a:lvl1pPr>
              <a:defRPr lang="en-US" dirty="0"/>
            </a:lvl1pPr>
          </a:lstStyle>
          <a:p>
            <a:pPr lvl="0"/>
            <a:r>
              <a:rPr lang="en-US"/>
              <a:t>Click to edit Master title style</a:t>
            </a:r>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4919472" y="1638300"/>
            <a:ext cx="4800600" cy="3799114"/>
          </a:xfrm>
        </p:spPr>
        <p:txBody>
          <a:bodyPr vert="horz" lIns="91440" tIns="45720" rIns="91440" bIns="45720" rtlCol="0">
            <a:normAutofit/>
          </a:bodyPr>
          <a:lstStyle>
            <a:lvl1pPr>
              <a:defRPr lang="en-US"/>
            </a:lvl1pPr>
            <a:lvl2pPr>
              <a:defRPr lang="en-US"/>
            </a:lvl2pPr>
            <a:lvl3pPr>
              <a:defRPr lang="en-US"/>
            </a:lvl3pPr>
            <a:lvl4pPr>
              <a:defRPr lang="en-US"/>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0CDA91AB-22B6-4C8F-9120-C6CEAE2E6D6E}" type="datetime1">
              <a:rPr lang="en-US" smtClean="0"/>
              <a:t>10/25/2025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21457799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225131" y="1638299"/>
            <a:ext cx="3314700" cy="3873268"/>
          </a:xfrm>
        </p:spPr>
        <p:txBody>
          <a:bodyPr anchor="t">
            <a:normAutofit/>
          </a:bodyPr>
          <a:lstStyle>
            <a:lvl1pPr>
              <a:defRPr sz="3000"/>
            </a:lvl1pPr>
          </a:lstStyle>
          <a:p>
            <a:r>
              <a:rPr lang="en-US"/>
              <a:t>Click to edit Master title style</a:t>
            </a:r>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4901019" y="1638299"/>
            <a:ext cx="6080760" cy="3873267"/>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BDEB97BB-FABD-465F-A92A-114DD4401A7A}" type="datetime1">
              <a:rPr lang="en-US" smtClean="0"/>
              <a:t>10/25/2025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12969949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225296" y="990601"/>
            <a:ext cx="3168695" cy="3437544"/>
          </a:xfrm>
        </p:spPr>
        <p:txBody>
          <a:bodyPr vert="horz" lIns="91440" tIns="45720" rIns="91440" bIns="45720" rtlCol="0" anchor="t">
            <a:normAutofit/>
          </a:bodyPr>
          <a:lstStyle>
            <a:lvl1pPr>
              <a:defRPr lang="en-US" dirty="0"/>
            </a:lvl1pPr>
          </a:lstStyle>
          <a:p>
            <a:pPr lvl="0"/>
            <a:r>
              <a:rPr lang="en-US"/>
              <a:t>Click to edit Master title style</a:t>
            </a:r>
          </a:p>
        </p:txBody>
      </p: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4818888" y="990600"/>
            <a:ext cx="6126480" cy="5149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22A8D00A-7D56-4264-9287-3F8AAF130D23}" type="datetime1">
              <a:rPr lang="en-US" smtClean="0"/>
              <a:t>10/25/2025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2589078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82880" y="219456"/>
            <a:ext cx="3310394" cy="4058127"/>
          </a:xfrm>
        </p:spPr>
        <p:txBody>
          <a:bodyPr anchor="t">
            <a:normAutofit/>
          </a:bodyPr>
          <a:lstStyle>
            <a:lvl1pPr>
              <a:defRPr sz="3000"/>
            </a:lvl1pPr>
          </a:lstStyle>
          <a:p>
            <a:r>
              <a:rPr lang="en-US"/>
              <a:t>Click to edit Master title style</a:t>
            </a:r>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3972674" y="266700"/>
            <a:ext cx="7688495" cy="6047836"/>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C42A6678-B47B-4355-B5D6-D7B9669114D3}" type="datetime1">
              <a:rPr lang="en-US" smtClean="0"/>
              <a:t>10/25/2025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113862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201B6F81-747A-40C6-B81B-62F051B20082}" type="datetime1">
              <a:rPr lang="en-US" smtClean="0"/>
              <a:t>10/25/2025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38580862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919525" y="219456"/>
            <a:ext cx="6376547" cy="1066006"/>
          </a:xfrm>
        </p:spPr>
        <p:txBody>
          <a:bodyPr anchor="t"/>
          <a:lstStyle/>
          <a:p>
            <a:r>
              <a:rPr lang="en-US"/>
              <a:t>Click to edit Master title style</a:t>
            </a:r>
          </a:p>
        </p:txBody>
      </p:sp>
      <p:sp>
        <p:nvSpPr>
          <p:cNvPr id="10" name="Picture Placeholder 9">
            <a:extLst>
              <a:ext uri="{FF2B5EF4-FFF2-40B4-BE49-F238E27FC236}">
                <a16:creationId xmlns:a16="http://schemas.microsoft.com/office/drawing/2014/main" id="{AC455FC9-9346-2F53-C58C-5C64036CD926}"/>
              </a:ext>
            </a:extLst>
          </p:cNvPr>
          <p:cNvSpPr>
            <a:spLocks noGrp="1"/>
          </p:cNvSpPr>
          <p:nvPr>
            <p:ph type="pic" sz="quarter" idx="13" hasCustomPrompt="1"/>
          </p:nvPr>
        </p:nvSpPr>
        <p:spPr>
          <a:xfrm>
            <a:off x="274320" y="268573"/>
            <a:ext cx="4419600" cy="6325969"/>
          </a:xfrm>
          <a:custGeom>
            <a:avLst/>
            <a:gdLst>
              <a:gd name="connsiteX0" fmla="*/ 300746 w 4381500"/>
              <a:gd name="connsiteY0" fmla="*/ 0 h 6290961"/>
              <a:gd name="connsiteX1" fmla="*/ 4080754 w 4381500"/>
              <a:gd name="connsiteY1" fmla="*/ 0 h 6290961"/>
              <a:gd name="connsiteX2" fmla="*/ 4381500 w 4381500"/>
              <a:gd name="connsiteY2" fmla="*/ 300746 h 6290961"/>
              <a:gd name="connsiteX3" fmla="*/ 4381500 w 4381500"/>
              <a:gd name="connsiteY3" fmla="*/ 5990215 h 6290961"/>
              <a:gd name="connsiteX4" fmla="*/ 4080754 w 4381500"/>
              <a:gd name="connsiteY4" fmla="*/ 6290961 h 6290961"/>
              <a:gd name="connsiteX5" fmla="*/ 300746 w 4381500"/>
              <a:gd name="connsiteY5" fmla="*/ 6290961 h 6290961"/>
              <a:gd name="connsiteX6" fmla="*/ 0 w 4381500"/>
              <a:gd name="connsiteY6" fmla="*/ 5990215 h 6290961"/>
              <a:gd name="connsiteX7" fmla="*/ 0 w 4381500"/>
              <a:gd name="connsiteY7" fmla="*/ 300746 h 6290961"/>
              <a:gd name="connsiteX8" fmla="*/ 300746 w 4381500"/>
              <a:gd name="connsiteY8" fmla="*/ 0 h 629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0" h="6290961">
                <a:moveTo>
                  <a:pt x="300746" y="0"/>
                </a:moveTo>
                <a:lnTo>
                  <a:pt x="4080754" y="0"/>
                </a:lnTo>
                <a:cubicBezTo>
                  <a:pt x="4246851" y="0"/>
                  <a:pt x="4381500" y="134649"/>
                  <a:pt x="4381500" y="300746"/>
                </a:cubicBezTo>
                <a:lnTo>
                  <a:pt x="4381500" y="5990215"/>
                </a:lnTo>
                <a:cubicBezTo>
                  <a:pt x="4381500" y="6156312"/>
                  <a:pt x="4246851" y="6290961"/>
                  <a:pt x="4080754" y="6290961"/>
                </a:cubicBezTo>
                <a:lnTo>
                  <a:pt x="300746" y="6290961"/>
                </a:lnTo>
                <a:cubicBezTo>
                  <a:pt x="134649" y="6290961"/>
                  <a:pt x="0" y="6156312"/>
                  <a:pt x="0" y="5990215"/>
                </a:cubicBezTo>
                <a:lnTo>
                  <a:pt x="0" y="300746"/>
                </a:lnTo>
                <a:cubicBezTo>
                  <a:pt x="0" y="134649"/>
                  <a:pt x="134649" y="0"/>
                  <a:pt x="300746"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a:t> </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4919526" y="1285462"/>
            <a:ext cx="6376546" cy="4986355"/>
          </a:xfrm>
        </p:spPr>
        <p:txBody>
          <a:bodyPr anchor="b"/>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4919526" y="6387737"/>
            <a:ext cx="2703777" cy="338328"/>
          </a:xfrm>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4C4801C4-BD33-47CA-B204-FEE9BA7A0B92}" type="datetime1">
              <a:rPr lang="en-US" smtClean="0"/>
              <a:t>10/25/2025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32449561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with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82879" y="219457"/>
            <a:ext cx="6370321" cy="1008871"/>
          </a:xfrm>
        </p:spPr>
        <p:txBody>
          <a:bodyPr anchor="t"/>
          <a:lstStyle/>
          <a:p>
            <a:r>
              <a:rPr lang="en-US"/>
              <a:t>Click to edit Master title style</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182880" y="1228329"/>
            <a:ext cx="6370320" cy="5043490"/>
          </a:xfrm>
        </p:spPr>
        <p:txBody>
          <a:bodyPr anchor="b"/>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5254416" y="6390795"/>
            <a:ext cx="1298784" cy="338328"/>
          </a:xfrm>
        </p:spPr>
        <p:txBody>
          <a:bodyPr/>
          <a:lstStyle/>
          <a:p>
            <a:fld id="{14BC2DE8-147F-4C22-A99D-4EAEB6D0A374}" type="datetime1">
              <a:rPr lang="en-US" smtClean="0"/>
              <a:t>10/25/2025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6553200" y="6390795"/>
            <a:ext cx="457200" cy="338328"/>
          </a:xfrm>
        </p:spPr>
        <p:txBody>
          <a:bodyPr/>
          <a:lstStyle>
            <a:lvl1pPr>
              <a:defRPr>
                <a:solidFill>
                  <a:schemeClr val="tx1"/>
                </a:solidFill>
                <a:effectLst/>
              </a:defRPr>
            </a:lvl1pPr>
          </a:lstStyle>
          <a:p>
            <a:fld id="{C8116806-1FD2-4A57-B5EA-7014AB76383B}" type="slidenum">
              <a:rPr lang="en-US" smtClean="0"/>
              <a:t>‹#›</a:t>
            </a:fld>
            <a:endParaRPr lang="en-US"/>
          </a:p>
        </p:txBody>
      </p:sp>
      <p:sp>
        <p:nvSpPr>
          <p:cNvPr id="4" name="Picture Placeholder 3">
            <a:extLst>
              <a:ext uri="{FF2B5EF4-FFF2-40B4-BE49-F238E27FC236}">
                <a16:creationId xmlns:a16="http://schemas.microsoft.com/office/drawing/2014/main" id="{7F11DC52-D1FD-A255-1A04-7A15A9DE3C8F}"/>
              </a:ext>
            </a:extLst>
          </p:cNvPr>
          <p:cNvSpPr>
            <a:spLocks noGrp="1"/>
          </p:cNvSpPr>
          <p:nvPr>
            <p:ph type="pic" sz="quarter" idx="13" hasCustomPrompt="1"/>
          </p:nvPr>
        </p:nvSpPr>
        <p:spPr>
          <a:xfrm>
            <a:off x="7505700" y="266700"/>
            <a:ext cx="4419600" cy="6324600"/>
          </a:xfrm>
          <a:custGeom>
            <a:avLst/>
            <a:gdLst>
              <a:gd name="connsiteX0" fmla="*/ 293171 w 4495799"/>
              <a:gd name="connsiteY0" fmla="*/ 0 h 6172200"/>
              <a:gd name="connsiteX1" fmla="*/ 4202628 w 4495799"/>
              <a:gd name="connsiteY1" fmla="*/ 0 h 6172200"/>
              <a:gd name="connsiteX2" fmla="*/ 4495799 w 4495799"/>
              <a:gd name="connsiteY2" fmla="*/ 293171 h 6172200"/>
              <a:gd name="connsiteX3" fmla="*/ 4495799 w 4495799"/>
              <a:gd name="connsiteY3" fmla="*/ 5879029 h 6172200"/>
              <a:gd name="connsiteX4" fmla="*/ 4202628 w 4495799"/>
              <a:gd name="connsiteY4" fmla="*/ 6172200 h 6172200"/>
              <a:gd name="connsiteX5" fmla="*/ 293171 w 4495799"/>
              <a:gd name="connsiteY5" fmla="*/ 6172200 h 6172200"/>
              <a:gd name="connsiteX6" fmla="*/ 0 w 4495799"/>
              <a:gd name="connsiteY6" fmla="*/ 5879029 h 6172200"/>
              <a:gd name="connsiteX7" fmla="*/ 0 w 4495799"/>
              <a:gd name="connsiteY7" fmla="*/ 293171 h 6172200"/>
              <a:gd name="connsiteX8" fmla="*/ 293171 w 4495799"/>
              <a:gd name="connsiteY8" fmla="*/ 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95799" h="6172200">
                <a:moveTo>
                  <a:pt x="293171" y="0"/>
                </a:moveTo>
                <a:lnTo>
                  <a:pt x="4202628" y="0"/>
                </a:lnTo>
                <a:cubicBezTo>
                  <a:pt x="4364542" y="0"/>
                  <a:pt x="4495799" y="131257"/>
                  <a:pt x="4495799" y="293171"/>
                </a:cubicBezTo>
                <a:lnTo>
                  <a:pt x="4495799" y="5879029"/>
                </a:lnTo>
                <a:cubicBezTo>
                  <a:pt x="4495799" y="6040943"/>
                  <a:pt x="4364542" y="6172200"/>
                  <a:pt x="4202628" y="6172200"/>
                </a:cubicBezTo>
                <a:lnTo>
                  <a:pt x="293171" y="6172200"/>
                </a:lnTo>
                <a:cubicBezTo>
                  <a:pt x="131257" y="6172200"/>
                  <a:pt x="0" y="6040943"/>
                  <a:pt x="0" y="5879029"/>
                </a:cubicBezTo>
                <a:lnTo>
                  <a:pt x="0" y="293171"/>
                </a:lnTo>
                <a:cubicBezTo>
                  <a:pt x="0" y="131257"/>
                  <a:pt x="131257" y="0"/>
                  <a:pt x="293171"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a:t> </a:t>
            </a:r>
          </a:p>
        </p:txBody>
      </p:sp>
    </p:spTree>
    <p:extLst>
      <p:ext uri="{BB962C8B-B14F-4D97-AF65-F5344CB8AC3E}">
        <p14:creationId xmlns:p14="http://schemas.microsoft.com/office/powerpoint/2010/main" val="17491870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with Pictur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188702" y="219456"/>
            <a:ext cx="7241297" cy="923544"/>
          </a:xfrm>
        </p:spPr>
        <p:txBody>
          <a:bodyPr anchor="t"/>
          <a:lstStyle>
            <a:lvl1pPr>
              <a:defRPr/>
            </a:lvl1pPr>
          </a:lstStyle>
          <a:p>
            <a:r>
              <a:rPr lang="en-US"/>
              <a:t>Click to edit Master title style</a:t>
            </a:r>
          </a:p>
        </p:txBody>
      </p:sp>
      <p:sp>
        <p:nvSpPr>
          <p:cNvPr id="20" name="Picture Placeholder 9">
            <a:extLst>
              <a:ext uri="{FF2B5EF4-FFF2-40B4-BE49-F238E27FC236}">
                <a16:creationId xmlns:a16="http://schemas.microsoft.com/office/drawing/2014/main" id="{FC55F3DB-E75F-ADDF-8222-D3F62F2CCE82}"/>
              </a:ext>
            </a:extLst>
          </p:cNvPr>
          <p:cNvSpPr>
            <a:spLocks noGrp="1"/>
          </p:cNvSpPr>
          <p:nvPr>
            <p:ph type="pic" sz="quarter" idx="13" hasCustomPrompt="1"/>
          </p:nvPr>
        </p:nvSpPr>
        <p:spPr>
          <a:xfrm>
            <a:off x="274320" y="268573"/>
            <a:ext cx="3675888" cy="6327648"/>
          </a:xfrm>
          <a:custGeom>
            <a:avLst/>
            <a:gdLst>
              <a:gd name="connsiteX0" fmla="*/ 301545 w 3675888"/>
              <a:gd name="connsiteY0" fmla="*/ 0 h 6320854"/>
              <a:gd name="connsiteX1" fmla="*/ 3375347 w 3675888"/>
              <a:gd name="connsiteY1" fmla="*/ 0 h 6320854"/>
              <a:gd name="connsiteX2" fmla="*/ 3675888 w 3675888"/>
              <a:gd name="connsiteY2" fmla="*/ 300541 h 6320854"/>
              <a:gd name="connsiteX3" fmla="*/ 3675888 w 3675888"/>
              <a:gd name="connsiteY3" fmla="*/ 6025428 h 6320854"/>
              <a:gd name="connsiteX4" fmla="*/ 3492331 w 3675888"/>
              <a:gd name="connsiteY4" fmla="*/ 6302351 h 6320854"/>
              <a:gd name="connsiteX5" fmla="*/ 3400682 w 3675888"/>
              <a:gd name="connsiteY5" fmla="*/ 6320854 h 6320854"/>
              <a:gd name="connsiteX6" fmla="*/ 275206 w 3675888"/>
              <a:gd name="connsiteY6" fmla="*/ 6320854 h 6320854"/>
              <a:gd name="connsiteX7" fmla="*/ 186647 w 3675888"/>
              <a:gd name="connsiteY7" fmla="*/ 6302975 h 6320854"/>
              <a:gd name="connsiteX8" fmla="*/ 184171 w 3675888"/>
              <a:gd name="connsiteY8" fmla="*/ 6302204 h 6320854"/>
              <a:gd name="connsiteX9" fmla="*/ 114619 w 3675888"/>
              <a:gd name="connsiteY9" fmla="*/ 6259884 h 6320854"/>
              <a:gd name="connsiteX10" fmla="*/ 105939 w 3675888"/>
              <a:gd name="connsiteY10" fmla="*/ 6252721 h 6320854"/>
              <a:gd name="connsiteX11" fmla="*/ 51500 w 3675888"/>
              <a:gd name="connsiteY11" fmla="*/ 6192635 h 6320854"/>
              <a:gd name="connsiteX12" fmla="*/ 16622 w 3675888"/>
              <a:gd name="connsiteY12" fmla="*/ 6119873 h 6320854"/>
              <a:gd name="connsiteX13" fmla="*/ 12537 w 3675888"/>
              <a:gd name="connsiteY13" fmla="*/ 6106716 h 6320854"/>
              <a:gd name="connsiteX14" fmla="*/ 0 w 3675888"/>
              <a:gd name="connsiteY14" fmla="*/ 6023550 h 6320854"/>
              <a:gd name="connsiteX15" fmla="*/ 0 w 3675888"/>
              <a:gd name="connsiteY15" fmla="*/ 302420 h 6320854"/>
              <a:gd name="connsiteX16" fmla="*/ 301545 w 3675888"/>
              <a:gd name="connsiteY16" fmla="*/ 0 h 632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75888" h="6320854">
                <a:moveTo>
                  <a:pt x="301545" y="0"/>
                </a:moveTo>
                <a:lnTo>
                  <a:pt x="3375347" y="0"/>
                </a:lnTo>
                <a:cubicBezTo>
                  <a:pt x="3541331" y="0"/>
                  <a:pt x="3675888" y="134557"/>
                  <a:pt x="3675888" y="300541"/>
                </a:cubicBezTo>
                <a:lnTo>
                  <a:pt x="3675888" y="6025428"/>
                </a:lnTo>
                <a:cubicBezTo>
                  <a:pt x="3675888" y="6149916"/>
                  <a:pt x="3600200" y="6256727"/>
                  <a:pt x="3492331" y="6302351"/>
                </a:cubicBezTo>
                <a:lnTo>
                  <a:pt x="3400682" y="6320854"/>
                </a:lnTo>
                <a:lnTo>
                  <a:pt x="275206" y="6320854"/>
                </a:lnTo>
                <a:lnTo>
                  <a:pt x="186647" y="6302975"/>
                </a:lnTo>
                <a:lnTo>
                  <a:pt x="184171" y="6302204"/>
                </a:lnTo>
                <a:lnTo>
                  <a:pt x="114619" y="6259884"/>
                </a:lnTo>
                <a:lnTo>
                  <a:pt x="105939" y="6252721"/>
                </a:lnTo>
                <a:lnTo>
                  <a:pt x="51500" y="6192635"/>
                </a:lnTo>
                <a:lnTo>
                  <a:pt x="16622" y="6119873"/>
                </a:lnTo>
                <a:lnTo>
                  <a:pt x="12537" y="6106716"/>
                </a:lnTo>
                <a:lnTo>
                  <a:pt x="0" y="6023550"/>
                </a:lnTo>
                <a:lnTo>
                  <a:pt x="0" y="302420"/>
                </a:lnTo>
                <a:cubicBezTo>
                  <a:pt x="0" y="135398"/>
                  <a:pt x="135007" y="0"/>
                  <a:pt x="301545"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a:t> </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4188702" y="1143000"/>
            <a:ext cx="7241298" cy="5239512"/>
          </a:xfrm>
        </p:spPr>
        <p:txBody>
          <a:bodyPr anchor="b"/>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4188702" y="6382981"/>
            <a:ext cx="2703777" cy="338328"/>
          </a:xfrm>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07BBC631-32E9-41B5-A4D6-F9BADFAA6AF1}" type="datetime1">
              <a:rPr lang="en-US" smtClean="0"/>
              <a:t>10/25/2025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18388693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with Pictur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82880" y="219456"/>
            <a:ext cx="7241297" cy="923544"/>
          </a:xfrm>
        </p:spPr>
        <p:txBody>
          <a:bodyPr anchor="t"/>
          <a:lstStyle>
            <a:lvl1pPr>
              <a:defRPr/>
            </a:lvl1pPr>
          </a:lstStyle>
          <a:p>
            <a:r>
              <a:rPr lang="en-US"/>
              <a:t>Click to edit Master title style</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182880" y="1143000"/>
            <a:ext cx="7241298" cy="5239512"/>
          </a:xfrm>
        </p:spPr>
        <p:txBody>
          <a:bodyPr anchor="b"/>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182880" y="6382981"/>
            <a:ext cx="2703777" cy="338328"/>
          </a:xfrm>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6392093" y="6387128"/>
            <a:ext cx="1032084" cy="338328"/>
          </a:xfrm>
        </p:spPr>
        <p:txBody>
          <a:bodyPr/>
          <a:lstStyle>
            <a:lvl1pPr>
              <a:defRPr>
                <a:solidFill>
                  <a:schemeClr val="tx1"/>
                </a:solidFill>
                <a:effectLst/>
              </a:defRPr>
            </a:lvl1pPr>
          </a:lstStyle>
          <a:p>
            <a:fld id="{A84DF367-E34D-4C28-A660-DCABBED01BCF}" type="datetime1">
              <a:rPr lang="en-US" smtClean="0"/>
              <a:t>10/25/2025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7424177" y="6387128"/>
            <a:ext cx="457200" cy="338328"/>
          </a:xfrm>
        </p:spPr>
        <p:txBody>
          <a:bodyPr/>
          <a:lstStyle/>
          <a:p>
            <a:fld id="{C8116806-1FD2-4A57-B5EA-7014AB76383B}" type="slidenum">
              <a:rPr lang="en-US" smtClean="0"/>
              <a:t>‹#›</a:t>
            </a:fld>
            <a:endParaRPr lang="en-US"/>
          </a:p>
        </p:txBody>
      </p:sp>
      <p:sp>
        <p:nvSpPr>
          <p:cNvPr id="4" name="Picture Placeholder 9">
            <a:extLst>
              <a:ext uri="{FF2B5EF4-FFF2-40B4-BE49-F238E27FC236}">
                <a16:creationId xmlns:a16="http://schemas.microsoft.com/office/drawing/2014/main" id="{F47C8A4F-E753-8148-3650-49C421EB5479}"/>
              </a:ext>
            </a:extLst>
          </p:cNvPr>
          <p:cNvSpPr>
            <a:spLocks noGrp="1"/>
          </p:cNvSpPr>
          <p:nvPr>
            <p:ph type="pic" sz="quarter" idx="13" hasCustomPrompt="1"/>
          </p:nvPr>
        </p:nvSpPr>
        <p:spPr>
          <a:xfrm>
            <a:off x="8249412" y="268573"/>
            <a:ext cx="3675888" cy="6327648"/>
          </a:xfrm>
          <a:custGeom>
            <a:avLst/>
            <a:gdLst>
              <a:gd name="connsiteX0" fmla="*/ 301545 w 3675888"/>
              <a:gd name="connsiteY0" fmla="*/ 0 h 6320854"/>
              <a:gd name="connsiteX1" fmla="*/ 3375347 w 3675888"/>
              <a:gd name="connsiteY1" fmla="*/ 0 h 6320854"/>
              <a:gd name="connsiteX2" fmla="*/ 3675888 w 3675888"/>
              <a:gd name="connsiteY2" fmla="*/ 300541 h 6320854"/>
              <a:gd name="connsiteX3" fmla="*/ 3675888 w 3675888"/>
              <a:gd name="connsiteY3" fmla="*/ 6025428 h 6320854"/>
              <a:gd name="connsiteX4" fmla="*/ 3492331 w 3675888"/>
              <a:gd name="connsiteY4" fmla="*/ 6302351 h 6320854"/>
              <a:gd name="connsiteX5" fmla="*/ 3400682 w 3675888"/>
              <a:gd name="connsiteY5" fmla="*/ 6320854 h 6320854"/>
              <a:gd name="connsiteX6" fmla="*/ 275206 w 3675888"/>
              <a:gd name="connsiteY6" fmla="*/ 6320854 h 6320854"/>
              <a:gd name="connsiteX7" fmla="*/ 186647 w 3675888"/>
              <a:gd name="connsiteY7" fmla="*/ 6302975 h 6320854"/>
              <a:gd name="connsiteX8" fmla="*/ 184171 w 3675888"/>
              <a:gd name="connsiteY8" fmla="*/ 6302204 h 6320854"/>
              <a:gd name="connsiteX9" fmla="*/ 114619 w 3675888"/>
              <a:gd name="connsiteY9" fmla="*/ 6259883 h 6320854"/>
              <a:gd name="connsiteX10" fmla="*/ 105939 w 3675888"/>
              <a:gd name="connsiteY10" fmla="*/ 6252722 h 6320854"/>
              <a:gd name="connsiteX11" fmla="*/ 51500 w 3675888"/>
              <a:gd name="connsiteY11" fmla="*/ 6192635 h 6320854"/>
              <a:gd name="connsiteX12" fmla="*/ 16622 w 3675888"/>
              <a:gd name="connsiteY12" fmla="*/ 6119873 h 6320854"/>
              <a:gd name="connsiteX13" fmla="*/ 12538 w 3675888"/>
              <a:gd name="connsiteY13" fmla="*/ 6106716 h 6320854"/>
              <a:gd name="connsiteX14" fmla="*/ 0 w 3675888"/>
              <a:gd name="connsiteY14" fmla="*/ 6023550 h 6320854"/>
              <a:gd name="connsiteX15" fmla="*/ 0 w 3675888"/>
              <a:gd name="connsiteY15" fmla="*/ 302420 h 6320854"/>
              <a:gd name="connsiteX16" fmla="*/ 301545 w 3675888"/>
              <a:gd name="connsiteY16" fmla="*/ 0 h 632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75888" h="6320854">
                <a:moveTo>
                  <a:pt x="301545" y="0"/>
                </a:moveTo>
                <a:lnTo>
                  <a:pt x="3375347" y="0"/>
                </a:lnTo>
                <a:cubicBezTo>
                  <a:pt x="3541331" y="0"/>
                  <a:pt x="3675888" y="134557"/>
                  <a:pt x="3675888" y="300541"/>
                </a:cubicBezTo>
                <a:lnTo>
                  <a:pt x="3675888" y="6025428"/>
                </a:lnTo>
                <a:cubicBezTo>
                  <a:pt x="3675888" y="6149916"/>
                  <a:pt x="3600200" y="6256727"/>
                  <a:pt x="3492331" y="6302351"/>
                </a:cubicBezTo>
                <a:lnTo>
                  <a:pt x="3400682" y="6320854"/>
                </a:lnTo>
                <a:lnTo>
                  <a:pt x="275206" y="6320854"/>
                </a:lnTo>
                <a:lnTo>
                  <a:pt x="186647" y="6302975"/>
                </a:lnTo>
                <a:lnTo>
                  <a:pt x="184171" y="6302204"/>
                </a:lnTo>
                <a:lnTo>
                  <a:pt x="114619" y="6259883"/>
                </a:lnTo>
                <a:lnTo>
                  <a:pt x="105939" y="6252722"/>
                </a:lnTo>
                <a:lnTo>
                  <a:pt x="51500" y="6192635"/>
                </a:lnTo>
                <a:lnTo>
                  <a:pt x="16622" y="6119873"/>
                </a:lnTo>
                <a:lnTo>
                  <a:pt x="12538" y="6106716"/>
                </a:lnTo>
                <a:lnTo>
                  <a:pt x="0" y="6023550"/>
                </a:lnTo>
                <a:lnTo>
                  <a:pt x="0" y="302420"/>
                </a:lnTo>
                <a:cubicBezTo>
                  <a:pt x="0" y="135398"/>
                  <a:pt x="135007" y="0"/>
                  <a:pt x="301545"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a:t> </a:t>
            </a:r>
          </a:p>
        </p:txBody>
      </p:sp>
    </p:spTree>
    <p:extLst>
      <p:ext uri="{BB962C8B-B14F-4D97-AF65-F5344CB8AC3E}">
        <p14:creationId xmlns:p14="http://schemas.microsoft.com/office/powerpoint/2010/main" val="9363622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Picture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819900" y="219456"/>
            <a:ext cx="4689685" cy="1164658"/>
          </a:xfrm>
        </p:spPr>
        <p:txBody>
          <a:bodyPr anchor="t"/>
          <a:lstStyle/>
          <a:p>
            <a:r>
              <a:rPr lang="en-US"/>
              <a:t>Click to edit Master title style</a:t>
            </a:r>
          </a:p>
        </p:txBody>
      </p:sp>
      <p:sp>
        <p:nvSpPr>
          <p:cNvPr id="12" name="Picture Placeholder 11">
            <a:extLst>
              <a:ext uri="{FF2B5EF4-FFF2-40B4-BE49-F238E27FC236}">
                <a16:creationId xmlns:a16="http://schemas.microsoft.com/office/drawing/2014/main" id="{8B393C6F-81AD-C678-191F-0FD783654DC1}"/>
              </a:ext>
            </a:extLst>
          </p:cNvPr>
          <p:cNvSpPr>
            <a:spLocks noGrp="1"/>
          </p:cNvSpPr>
          <p:nvPr>
            <p:ph type="pic" sz="quarter" idx="13" hasCustomPrompt="1"/>
          </p:nvPr>
        </p:nvSpPr>
        <p:spPr>
          <a:xfrm>
            <a:off x="274320" y="266700"/>
            <a:ext cx="6292984" cy="6324600"/>
          </a:xfrm>
          <a:custGeom>
            <a:avLst/>
            <a:gdLst>
              <a:gd name="connsiteX0" fmla="*/ 300805 w 6292984"/>
              <a:gd name="connsiteY0" fmla="*/ 0 h 6324600"/>
              <a:gd name="connsiteX1" fmla="*/ 5992179 w 6292984"/>
              <a:gd name="connsiteY1" fmla="*/ 0 h 6324600"/>
              <a:gd name="connsiteX2" fmla="*/ 6292984 w 6292984"/>
              <a:gd name="connsiteY2" fmla="*/ 300805 h 6324600"/>
              <a:gd name="connsiteX3" fmla="*/ 6292984 w 6292984"/>
              <a:gd name="connsiteY3" fmla="*/ 6023795 h 6324600"/>
              <a:gd name="connsiteX4" fmla="*/ 5992179 w 6292984"/>
              <a:gd name="connsiteY4" fmla="*/ 6324600 h 6324600"/>
              <a:gd name="connsiteX5" fmla="*/ 300805 w 6292984"/>
              <a:gd name="connsiteY5" fmla="*/ 6324600 h 6324600"/>
              <a:gd name="connsiteX6" fmla="*/ 0 w 6292984"/>
              <a:gd name="connsiteY6" fmla="*/ 6023795 h 6324600"/>
              <a:gd name="connsiteX7" fmla="*/ 0 w 6292984"/>
              <a:gd name="connsiteY7" fmla="*/ 300805 h 6324600"/>
              <a:gd name="connsiteX8" fmla="*/ 300805 w 6292984"/>
              <a:gd name="connsiteY8" fmla="*/ 0 h 632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92984" h="6324600">
                <a:moveTo>
                  <a:pt x="300805" y="0"/>
                </a:moveTo>
                <a:lnTo>
                  <a:pt x="5992179" y="0"/>
                </a:lnTo>
                <a:cubicBezTo>
                  <a:pt x="6158309" y="0"/>
                  <a:pt x="6292984" y="134675"/>
                  <a:pt x="6292984" y="300805"/>
                </a:cubicBezTo>
                <a:lnTo>
                  <a:pt x="6292984" y="6023795"/>
                </a:lnTo>
                <a:cubicBezTo>
                  <a:pt x="6292984" y="6189925"/>
                  <a:pt x="6158309" y="6324600"/>
                  <a:pt x="5992179" y="6324600"/>
                </a:cubicBezTo>
                <a:lnTo>
                  <a:pt x="300805" y="6324600"/>
                </a:lnTo>
                <a:cubicBezTo>
                  <a:pt x="134675" y="6324600"/>
                  <a:pt x="0" y="6189925"/>
                  <a:pt x="0" y="6023795"/>
                </a:cubicBezTo>
                <a:lnTo>
                  <a:pt x="0" y="300805"/>
                </a:lnTo>
                <a:cubicBezTo>
                  <a:pt x="0" y="134675"/>
                  <a:pt x="134675" y="0"/>
                  <a:pt x="300805"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a:t> </a:t>
            </a:r>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6819900" y="1378227"/>
            <a:ext cx="4689684" cy="4888985"/>
          </a:xfrm>
        </p:spPr>
        <p:txBody>
          <a:bodyPr anchor="b"/>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6819900" y="6387737"/>
            <a:ext cx="2970477" cy="338328"/>
          </a:xfrm>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00FFB8A6-6C87-4FAE-893A-7B00285062B3}" type="datetime1">
              <a:rPr lang="en-US" smtClean="0"/>
              <a:t>10/25/2025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6831349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with Picture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85855" y="219456"/>
            <a:ext cx="4717429" cy="1180888"/>
          </a:xfrm>
        </p:spPr>
        <p:txBody>
          <a:bodyPr anchor="t"/>
          <a:lstStyle/>
          <a:p>
            <a:r>
              <a:rPr lang="en-US"/>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185855" y="1400344"/>
            <a:ext cx="4729045" cy="4871473"/>
          </a:xfrm>
        </p:spPr>
        <p:txBody>
          <a:bodyPr anchor="b"/>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3588172" y="6390795"/>
            <a:ext cx="1298784" cy="338328"/>
          </a:xfrm>
        </p:spPr>
        <p:txBody>
          <a:bodyPr/>
          <a:lstStyle/>
          <a:p>
            <a:fld id="{5489A3B8-AADB-439D-85B5-E9ACAFD37972}" type="datetime1">
              <a:rPr lang="en-US" smtClean="0"/>
              <a:t>10/25/2025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4886956" y="6390795"/>
            <a:ext cx="457200" cy="338328"/>
          </a:xfrm>
        </p:spPr>
        <p:txBody>
          <a:bodyPr/>
          <a:lstStyle>
            <a:lvl1pPr>
              <a:defRPr>
                <a:solidFill>
                  <a:schemeClr val="tx1"/>
                </a:solidFill>
                <a:effectLst/>
              </a:defRPr>
            </a:lvl1pPr>
          </a:lstStyle>
          <a:p>
            <a:fld id="{C8116806-1FD2-4A57-B5EA-7014AB76383B}" type="slidenum">
              <a:rPr lang="en-US" smtClean="0"/>
              <a:t>‹#›</a:t>
            </a:fld>
            <a:endParaRPr lang="en-US"/>
          </a:p>
        </p:txBody>
      </p:sp>
      <p:sp>
        <p:nvSpPr>
          <p:cNvPr id="4" name="Picture Placeholder 3">
            <a:extLst>
              <a:ext uri="{FF2B5EF4-FFF2-40B4-BE49-F238E27FC236}">
                <a16:creationId xmlns:a16="http://schemas.microsoft.com/office/drawing/2014/main" id="{00846273-A5CB-BDCB-C625-903F863EC307}"/>
              </a:ext>
            </a:extLst>
          </p:cNvPr>
          <p:cNvSpPr>
            <a:spLocks noGrp="1"/>
          </p:cNvSpPr>
          <p:nvPr>
            <p:ph type="pic" sz="quarter" idx="13" hasCustomPrompt="1"/>
          </p:nvPr>
        </p:nvSpPr>
        <p:spPr>
          <a:xfrm>
            <a:off x="5600703" y="266700"/>
            <a:ext cx="6324469" cy="6324600"/>
          </a:xfrm>
          <a:custGeom>
            <a:avLst/>
            <a:gdLst>
              <a:gd name="connsiteX0" fmla="*/ 269395 w 6111507"/>
              <a:gd name="connsiteY0" fmla="*/ 0 h 6172338"/>
              <a:gd name="connsiteX1" fmla="*/ 5842112 w 6111507"/>
              <a:gd name="connsiteY1" fmla="*/ 0 h 6172338"/>
              <a:gd name="connsiteX2" fmla="*/ 6111507 w 6111507"/>
              <a:gd name="connsiteY2" fmla="*/ 268145 h 6172338"/>
              <a:gd name="connsiteX3" fmla="*/ 6111507 w 6111507"/>
              <a:gd name="connsiteY3" fmla="*/ 5904194 h 6172338"/>
              <a:gd name="connsiteX4" fmla="*/ 5842112 w 6111507"/>
              <a:gd name="connsiteY4" fmla="*/ 6172338 h 6172338"/>
              <a:gd name="connsiteX5" fmla="*/ 269395 w 6111507"/>
              <a:gd name="connsiteY5" fmla="*/ 6172338 h 6172338"/>
              <a:gd name="connsiteX6" fmla="*/ 0 w 6111507"/>
              <a:gd name="connsiteY6" fmla="*/ 5904194 h 6172338"/>
              <a:gd name="connsiteX7" fmla="*/ 0 w 6111507"/>
              <a:gd name="connsiteY7" fmla="*/ 268145 h 6172338"/>
              <a:gd name="connsiteX8" fmla="*/ 269395 w 6111507"/>
              <a:gd name="connsiteY8" fmla="*/ 0 h 617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1507" h="6172338">
                <a:moveTo>
                  <a:pt x="269395" y="0"/>
                </a:moveTo>
                <a:lnTo>
                  <a:pt x="5842112" y="0"/>
                </a:lnTo>
                <a:cubicBezTo>
                  <a:pt x="5990895" y="0"/>
                  <a:pt x="6111507" y="120052"/>
                  <a:pt x="6111507" y="268145"/>
                </a:cubicBezTo>
                <a:lnTo>
                  <a:pt x="6111507" y="5904194"/>
                </a:lnTo>
                <a:cubicBezTo>
                  <a:pt x="6111507" y="6052286"/>
                  <a:pt x="5990895" y="6172338"/>
                  <a:pt x="5842112" y="6172338"/>
                </a:cubicBezTo>
                <a:lnTo>
                  <a:pt x="269395" y="6172338"/>
                </a:lnTo>
                <a:cubicBezTo>
                  <a:pt x="120612" y="6172338"/>
                  <a:pt x="0" y="6052286"/>
                  <a:pt x="0" y="5904194"/>
                </a:cubicBezTo>
                <a:lnTo>
                  <a:pt x="0" y="268145"/>
                </a:lnTo>
                <a:cubicBezTo>
                  <a:pt x="0" y="120052"/>
                  <a:pt x="120612" y="0"/>
                  <a:pt x="269395"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a:t> </a:t>
            </a:r>
          </a:p>
        </p:txBody>
      </p:sp>
    </p:spTree>
    <p:extLst>
      <p:ext uri="{BB962C8B-B14F-4D97-AF65-F5344CB8AC3E}">
        <p14:creationId xmlns:p14="http://schemas.microsoft.com/office/powerpoint/2010/main" val="20983841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with Picture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82881" y="220869"/>
            <a:ext cx="2941319" cy="3088635"/>
          </a:xfrm>
        </p:spPr>
        <p:txBody>
          <a:bodyPr anchor="t"/>
          <a:lstStyle/>
          <a:p>
            <a:r>
              <a:rPr lang="en-US"/>
              <a:t>Click to edit Master title style</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3532114" y="220869"/>
            <a:ext cx="4594371" cy="616625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6658174" y="6387128"/>
            <a:ext cx="1032084" cy="338328"/>
          </a:xfrm>
        </p:spPr>
        <p:txBody>
          <a:bodyPr/>
          <a:lstStyle/>
          <a:p>
            <a:fld id="{DF254B70-5EAB-445B-A3CD-C14D0B8ACD0C}" type="datetime1">
              <a:rPr lang="en-US" smtClean="0"/>
              <a:t>10/25/2025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7690258" y="6387128"/>
            <a:ext cx="457200" cy="338328"/>
          </a:xfrm>
        </p:spPr>
        <p:txBody>
          <a:bodyPr/>
          <a:lstStyle>
            <a:lvl1pPr>
              <a:defRPr>
                <a:solidFill>
                  <a:schemeClr val="tx1"/>
                </a:solidFill>
                <a:effectLst/>
              </a:defRPr>
            </a:lvl1pPr>
          </a:lstStyle>
          <a:p>
            <a:fld id="{C8116806-1FD2-4A57-B5EA-7014AB76383B}" type="slidenum">
              <a:rPr lang="en-US" smtClean="0"/>
              <a:t>‹#›</a:t>
            </a:fld>
            <a:endParaRPr lang="en-US"/>
          </a:p>
        </p:txBody>
      </p:sp>
      <p:sp>
        <p:nvSpPr>
          <p:cNvPr id="4" name="Picture Placeholder 3">
            <a:extLst>
              <a:ext uri="{FF2B5EF4-FFF2-40B4-BE49-F238E27FC236}">
                <a16:creationId xmlns:a16="http://schemas.microsoft.com/office/drawing/2014/main" id="{26FEEE5C-15B3-8386-23D3-B6B236C668F2}"/>
              </a:ext>
            </a:extLst>
          </p:cNvPr>
          <p:cNvSpPr>
            <a:spLocks noGrp="1"/>
          </p:cNvSpPr>
          <p:nvPr>
            <p:ph type="pic" sz="quarter" idx="13" hasCustomPrompt="1"/>
          </p:nvPr>
        </p:nvSpPr>
        <p:spPr>
          <a:xfrm>
            <a:off x="8534400" y="269080"/>
            <a:ext cx="3390900" cy="6327648"/>
          </a:xfrm>
          <a:custGeom>
            <a:avLst/>
            <a:gdLst>
              <a:gd name="connsiteX0" fmla="*/ 292116 w 3808553"/>
              <a:gd name="connsiteY0" fmla="*/ 0 h 6172200"/>
              <a:gd name="connsiteX1" fmla="*/ 3516437 w 3808553"/>
              <a:gd name="connsiteY1" fmla="*/ 0 h 6172200"/>
              <a:gd name="connsiteX2" fmla="*/ 3808553 w 3808553"/>
              <a:gd name="connsiteY2" fmla="*/ 292116 h 6172200"/>
              <a:gd name="connsiteX3" fmla="*/ 3808553 w 3808553"/>
              <a:gd name="connsiteY3" fmla="*/ 5880084 h 6172200"/>
              <a:gd name="connsiteX4" fmla="*/ 3516437 w 3808553"/>
              <a:gd name="connsiteY4" fmla="*/ 6172200 h 6172200"/>
              <a:gd name="connsiteX5" fmla="*/ 292116 w 3808553"/>
              <a:gd name="connsiteY5" fmla="*/ 6172200 h 6172200"/>
              <a:gd name="connsiteX6" fmla="*/ 0 w 3808553"/>
              <a:gd name="connsiteY6" fmla="*/ 5880084 h 6172200"/>
              <a:gd name="connsiteX7" fmla="*/ 0 w 3808553"/>
              <a:gd name="connsiteY7" fmla="*/ 292116 h 6172200"/>
              <a:gd name="connsiteX8" fmla="*/ 292116 w 3808553"/>
              <a:gd name="connsiteY8" fmla="*/ 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8553" h="6172200">
                <a:moveTo>
                  <a:pt x="292116" y="0"/>
                </a:moveTo>
                <a:lnTo>
                  <a:pt x="3516437" y="0"/>
                </a:lnTo>
                <a:cubicBezTo>
                  <a:pt x="3677768" y="0"/>
                  <a:pt x="3808553" y="130785"/>
                  <a:pt x="3808553" y="292116"/>
                </a:cubicBezTo>
                <a:lnTo>
                  <a:pt x="3808553" y="5880084"/>
                </a:lnTo>
                <a:cubicBezTo>
                  <a:pt x="3808553" y="6041415"/>
                  <a:pt x="3677768" y="6172200"/>
                  <a:pt x="3516437" y="6172200"/>
                </a:cubicBezTo>
                <a:lnTo>
                  <a:pt x="292116" y="6172200"/>
                </a:lnTo>
                <a:cubicBezTo>
                  <a:pt x="130785" y="6172200"/>
                  <a:pt x="0" y="6041415"/>
                  <a:pt x="0" y="5880084"/>
                </a:cubicBezTo>
                <a:lnTo>
                  <a:pt x="0" y="292116"/>
                </a:lnTo>
                <a:cubicBezTo>
                  <a:pt x="0" y="130785"/>
                  <a:pt x="130785" y="0"/>
                  <a:pt x="292116"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a:t> </a:t>
            </a:r>
          </a:p>
        </p:txBody>
      </p:sp>
    </p:spTree>
    <p:extLst>
      <p:ext uri="{BB962C8B-B14F-4D97-AF65-F5344CB8AC3E}">
        <p14:creationId xmlns:p14="http://schemas.microsoft.com/office/powerpoint/2010/main" val="32764471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with Picture 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82881" y="220869"/>
            <a:ext cx="3208020" cy="3088635"/>
          </a:xfrm>
        </p:spPr>
        <p:txBody>
          <a:bodyPr anchor="t"/>
          <a:lstStyle/>
          <a:p>
            <a:r>
              <a:rPr lang="en-US"/>
              <a:t>Click to edit Master title style</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a:t>Sample Footer Text</a:t>
            </a:r>
          </a:p>
        </p:txBody>
      </p:sp>
      <p:sp>
        <p:nvSpPr>
          <p:cNvPr id="4" name="Picture Placeholder 3">
            <a:extLst>
              <a:ext uri="{FF2B5EF4-FFF2-40B4-BE49-F238E27FC236}">
                <a16:creationId xmlns:a16="http://schemas.microsoft.com/office/drawing/2014/main" id="{26FEEE5C-15B3-8386-23D3-B6B236C668F2}"/>
              </a:ext>
            </a:extLst>
          </p:cNvPr>
          <p:cNvSpPr>
            <a:spLocks noGrp="1"/>
          </p:cNvSpPr>
          <p:nvPr>
            <p:ph type="pic" sz="quarter" idx="13" hasCustomPrompt="1"/>
          </p:nvPr>
        </p:nvSpPr>
        <p:spPr>
          <a:xfrm>
            <a:off x="4686300" y="266700"/>
            <a:ext cx="3500538" cy="6324600"/>
          </a:xfrm>
          <a:custGeom>
            <a:avLst/>
            <a:gdLst>
              <a:gd name="connsiteX0" fmla="*/ 292116 w 3808553"/>
              <a:gd name="connsiteY0" fmla="*/ 0 h 6172200"/>
              <a:gd name="connsiteX1" fmla="*/ 3516437 w 3808553"/>
              <a:gd name="connsiteY1" fmla="*/ 0 h 6172200"/>
              <a:gd name="connsiteX2" fmla="*/ 3808553 w 3808553"/>
              <a:gd name="connsiteY2" fmla="*/ 292116 h 6172200"/>
              <a:gd name="connsiteX3" fmla="*/ 3808553 w 3808553"/>
              <a:gd name="connsiteY3" fmla="*/ 5880084 h 6172200"/>
              <a:gd name="connsiteX4" fmla="*/ 3516437 w 3808553"/>
              <a:gd name="connsiteY4" fmla="*/ 6172200 h 6172200"/>
              <a:gd name="connsiteX5" fmla="*/ 292116 w 3808553"/>
              <a:gd name="connsiteY5" fmla="*/ 6172200 h 6172200"/>
              <a:gd name="connsiteX6" fmla="*/ 0 w 3808553"/>
              <a:gd name="connsiteY6" fmla="*/ 5880084 h 6172200"/>
              <a:gd name="connsiteX7" fmla="*/ 0 w 3808553"/>
              <a:gd name="connsiteY7" fmla="*/ 292116 h 6172200"/>
              <a:gd name="connsiteX8" fmla="*/ 292116 w 3808553"/>
              <a:gd name="connsiteY8" fmla="*/ 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8553" h="6172200">
                <a:moveTo>
                  <a:pt x="292116" y="0"/>
                </a:moveTo>
                <a:lnTo>
                  <a:pt x="3516437" y="0"/>
                </a:lnTo>
                <a:cubicBezTo>
                  <a:pt x="3677768" y="0"/>
                  <a:pt x="3808553" y="130785"/>
                  <a:pt x="3808553" y="292116"/>
                </a:cubicBezTo>
                <a:lnTo>
                  <a:pt x="3808553" y="5880084"/>
                </a:lnTo>
                <a:cubicBezTo>
                  <a:pt x="3808553" y="6041415"/>
                  <a:pt x="3677768" y="6172200"/>
                  <a:pt x="3516437" y="6172200"/>
                </a:cubicBezTo>
                <a:lnTo>
                  <a:pt x="292116" y="6172200"/>
                </a:lnTo>
                <a:cubicBezTo>
                  <a:pt x="130785" y="6172200"/>
                  <a:pt x="0" y="6041415"/>
                  <a:pt x="0" y="5880084"/>
                </a:cubicBezTo>
                <a:lnTo>
                  <a:pt x="0" y="292116"/>
                </a:lnTo>
                <a:cubicBezTo>
                  <a:pt x="0" y="130785"/>
                  <a:pt x="130785" y="0"/>
                  <a:pt x="292116"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a:t> </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8461087" y="220870"/>
            <a:ext cx="3200400" cy="6055554"/>
          </a:xfrm>
        </p:spPr>
        <p:txBody>
          <a:bodyPr anchor="b"/>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64C28399-DE27-4A8B-8419-0512D16F4926}" type="datetime1">
              <a:rPr lang="en-US" smtClean="0"/>
              <a:t>10/25/2025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effectLst/>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12337240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with Picture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513755" y="219456"/>
            <a:ext cx="3891435" cy="1225339"/>
          </a:xfrm>
        </p:spPr>
        <p:txBody>
          <a:bodyPr anchor="t"/>
          <a:lstStyle/>
          <a:p>
            <a:r>
              <a:rPr lang="en-US"/>
              <a:t>Click to edit Master title style</a:t>
            </a:r>
          </a:p>
        </p:txBody>
      </p:sp>
      <p:sp>
        <p:nvSpPr>
          <p:cNvPr id="14" name="Picture Placeholder 13">
            <a:extLst>
              <a:ext uri="{FF2B5EF4-FFF2-40B4-BE49-F238E27FC236}">
                <a16:creationId xmlns:a16="http://schemas.microsoft.com/office/drawing/2014/main" id="{B3BE62AC-2855-BB28-0282-25CA658273E5}"/>
              </a:ext>
            </a:extLst>
          </p:cNvPr>
          <p:cNvSpPr>
            <a:spLocks noGrp="1"/>
          </p:cNvSpPr>
          <p:nvPr>
            <p:ph type="pic" sz="quarter" idx="13" hasCustomPrompt="1"/>
          </p:nvPr>
        </p:nvSpPr>
        <p:spPr>
          <a:xfrm>
            <a:off x="270473" y="265176"/>
            <a:ext cx="6984636" cy="6327648"/>
          </a:xfrm>
          <a:custGeom>
            <a:avLst/>
            <a:gdLst>
              <a:gd name="connsiteX0" fmla="*/ 302565 w 7228936"/>
              <a:gd name="connsiteY0" fmla="*/ 0 h 6316602"/>
              <a:gd name="connsiteX1" fmla="*/ 6926371 w 7228936"/>
              <a:gd name="connsiteY1" fmla="*/ 0 h 6316602"/>
              <a:gd name="connsiteX2" fmla="*/ 7228936 w 7228936"/>
              <a:gd name="connsiteY2" fmla="*/ 302565 h 6316602"/>
              <a:gd name="connsiteX3" fmla="*/ 7228936 w 7228936"/>
              <a:gd name="connsiteY3" fmla="*/ 6014037 h 6316602"/>
              <a:gd name="connsiteX4" fmla="*/ 6926371 w 7228936"/>
              <a:gd name="connsiteY4" fmla="*/ 6316602 h 6316602"/>
              <a:gd name="connsiteX5" fmla="*/ 302565 w 7228936"/>
              <a:gd name="connsiteY5" fmla="*/ 6316602 h 6316602"/>
              <a:gd name="connsiteX6" fmla="*/ 0 w 7228936"/>
              <a:gd name="connsiteY6" fmla="*/ 6014037 h 6316602"/>
              <a:gd name="connsiteX7" fmla="*/ 0 w 7228936"/>
              <a:gd name="connsiteY7" fmla="*/ 302565 h 6316602"/>
              <a:gd name="connsiteX8" fmla="*/ 302565 w 7228936"/>
              <a:gd name="connsiteY8" fmla="*/ 0 h 6316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28936" h="6316602">
                <a:moveTo>
                  <a:pt x="302565" y="0"/>
                </a:moveTo>
                <a:lnTo>
                  <a:pt x="6926371" y="0"/>
                </a:lnTo>
                <a:cubicBezTo>
                  <a:pt x="7093473" y="0"/>
                  <a:pt x="7228936" y="135463"/>
                  <a:pt x="7228936" y="302565"/>
                </a:cubicBezTo>
                <a:lnTo>
                  <a:pt x="7228936" y="6014037"/>
                </a:lnTo>
                <a:cubicBezTo>
                  <a:pt x="7228936" y="6181139"/>
                  <a:pt x="7093473" y="6316602"/>
                  <a:pt x="6926371" y="6316602"/>
                </a:cubicBezTo>
                <a:lnTo>
                  <a:pt x="302565" y="6316602"/>
                </a:lnTo>
                <a:cubicBezTo>
                  <a:pt x="135463" y="6316602"/>
                  <a:pt x="0" y="6181139"/>
                  <a:pt x="0" y="6014037"/>
                </a:cubicBezTo>
                <a:lnTo>
                  <a:pt x="0" y="302565"/>
                </a:lnTo>
                <a:cubicBezTo>
                  <a:pt x="0" y="135463"/>
                  <a:pt x="135463" y="0"/>
                  <a:pt x="302565"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a:t> </a:t>
            </a:r>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513753" y="1435652"/>
            <a:ext cx="3891435" cy="4833862"/>
          </a:xfrm>
        </p:spPr>
        <p:txBody>
          <a:bodyPr anchor="b"/>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7515079" y="6387128"/>
            <a:ext cx="2703777" cy="338328"/>
          </a:xfrm>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19F43114-67DF-4FA3-9285-385EAC7FCBCA}" type="datetime1">
              <a:rPr lang="en-US" smtClean="0"/>
              <a:t>10/25/2025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29810393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with Picture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85856" y="219457"/>
            <a:ext cx="4026915" cy="1303534"/>
          </a:xfrm>
        </p:spPr>
        <p:txBody>
          <a:bodyPr anchor="t"/>
          <a:lstStyle/>
          <a:p>
            <a:r>
              <a:rPr lang="en-US"/>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185855" y="1522992"/>
            <a:ext cx="4026916" cy="4748826"/>
          </a:xfrm>
        </p:spPr>
        <p:txBody>
          <a:bodyPr anchor="b"/>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3199660" y="6387128"/>
            <a:ext cx="1032084" cy="338328"/>
          </a:xfrm>
        </p:spPr>
        <p:txBody>
          <a:bodyPr/>
          <a:lstStyle/>
          <a:p>
            <a:fld id="{1217BF59-E0D5-409C-8A6B-0F803A4B6315}" type="datetime1">
              <a:rPr lang="en-US" smtClean="0"/>
              <a:t>10/25/2025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4231744" y="6387128"/>
            <a:ext cx="457200" cy="338328"/>
          </a:xfrm>
        </p:spPr>
        <p:txBody>
          <a:bodyPr/>
          <a:lstStyle>
            <a:lvl1pPr>
              <a:defRPr>
                <a:solidFill>
                  <a:schemeClr val="tx1"/>
                </a:solidFill>
                <a:effectLst/>
              </a:defRPr>
            </a:lvl1pPr>
          </a:lstStyle>
          <a:p>
            <a:fld id="{C8116806-1FD2-4A57-B5EA-7014AB76383B}" type="slidenum">
              <a:rPr lang="en-US" smtClean="0"/>
              <a:t>‹#›</a:t>
            </a:fld>
            <a:endParaRPr lang="en-US"/>
          </a:p>
        </p:txBody>
      </p:sp>
      <p:sp>
        <p:nvSpPr>
          <p:cNvPr id="4" name="Picture Placeholder 3">
            <a:extLst>
              <a:ext uri="{FF2B5EF4-FFF2-40B4-BE49-F238E27FC236}">
                <a16:creationId xmlns:a16="http://schemas.microsoft.com/office/drawing/2014/main" id="{00846273-A5CB-BDCB-C625-903F863EC307}"/>
              </a:ext>
            </a:extLst>
          </p:cNvPr>
          <p:cNvSpPr>
            <a:spLocks noGrp="1"/>
          </p:cNvSpPr>
          <p:nvPr>
            <p:ph type="pic" sz="quarter" idx="13" hasCustomPrompt="1"/>
          </p:nvPr>
        </p:nvSpPr>
        <p:spPr>
          <a:xfrm>
            <a:off x="4914900" y="265943"/>
            <a:ext cx="7010400" cy="6325357"/>
          </a:xfrm>
          <a:custGeom>
            <a:avLst/>
            <a:gdLst>
              <a:gd name="connsiteX0" fmla="*/ 269395 w 6111507"/>
              <a:gd name="connsiteY0" fmla="*/ 0 h 6172338"/>
              <a:gd name="connsiteX1" fmla="*/ 5842112 w 6111507"/>
              <a:gd name="connsiteY1" fmla="*/ 0 h 6172338"/>
              <a:gd name="connsiteX2" fmla="*/ 6111507 w 6111507"/>
              <a:gd name="connsiteY2" fmla="*/ 268145 h 6172338"/>
              <a:gd name="connsiteX3" fmla="*/ 6111507 w 6111507"/>
              <a:gd name="connsiteY3" fmla="*/ 5904194 h 6172338"/>
              <a:gd name="connsiteX4" fmla="*/ 5842112 w 6111507"/>
              <a:gd name="connsiteY4" fmla="*/ 6172338 h 6172338"/>
              <a:gd name="connsiteX5" fmla="*/ 269395 w 6111507"/>
              <a:gd name="connsiteY5" fmla="*/ 6172338 h 6172338"/>
              <a:gd name="connsiteX6" fmla="*/ 0 w 6111507"/>
              <a:gd name="connsiteY6" fmla="*/ 5904194 h 6172338"/>
              <a:gd name="connsiteX7" fmla="*/ 0 w 6111507"/>
              <a:gd name="connsiteY7" fmla="*/ 268145 h 6172338"/>
              <a:gd name="connsiteX8" fmla="*/ 269395 w 6111507"/>
              <a:gd name="connsiteY8" fmla="*/ 0 h 617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1507" h="6172338">
                <a:moveTo>
                  <a:pt x="269395" y="0"/>
                </a:moveTo>
                <a:lnTo>
                  <a:pt x="5842112" y="0"/>
                </a:lnTo>
                <a:cubicBezTo>
                  <a:pt x="5990895" y="0"/>
                  <a:pt x="6111507" y="120052"/>
                  <a:pt x="6111507" y="268145"/>
                </a:cubicBezTo>
                <a:lnTo>
                  <a:pt x="6111507" y="5904194"/>
                </a:lnTo>
                <a:cubicBezTo>
                  <a:pt x="6111507" y="6052286"/>
                  <a:pt x="5990895" y="6172338"/>
                  <a:pt x="5842112" y="6172338"/>
                </a:cubicBezTo>
                <a:lnTo>
                  <a:pt x="269395" y="6172338"/>
                </a:lnTo>
                <a:cubicBezTo>
                  <a:pt x="120612" y="6172338"/>
                  <a:pt x="0" y="6052286"/>
                  <a:pt x="0" y="5904194"/>
                </a:cubicBezTo>
                <a:lnTo>
                  <a:pt x="0" y="268145"/>
                </a:lnTo>
                <a:cubicBezTo>
                  <a:pt x="0" y="120052"/>
                  <a:pt x="120612" y="0"/>
                  <a:pt x="269395"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a:t> </a:t>
            </a:r>
          </a:p>
        </p:txBody>
      </p:sp>
    </p:spTree>
    <p:extLst>
      <p:ext uri="{BB962C8B-B14F-4D97-AF65-F5344CB8AC3E}">
        <p14:creationId xmlns:p14="http://schemas.microsoft.com/office/powerpoint/2010/main" val="4086865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with Picture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54206" y="216426"/>
            <a:ext cx="4064673" cy="3934950"/>
          </a:xfrm>
        </p:spPr>
        <p:txBody>
          <a:bodyPr vert="horz" lIns="91440" tIns="45720" rIns="91440" bIns="45720" rtlCol="0" anchor="t">
            <a:normAutofit/>
          </a:bodyPr>
          <a:lstStyle>
            <a:lvl1pPr>
              <a:defRPr lang="en-US" sz="5000" dirty="0">
                <a:solidFill>
                  <a:schemeClr val="tx2"/>
                </a:solidFill>
              </a:defRPr>
            </a:lvl1pPr>
          </a:lstStyle>
          <a:p>
            <a:pPr lvl="0"/>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82880" y="4846320"/>
            <a:ext cx="4035999" cy="1380744"/>
          </a:xfrm>
        </p:spPr>
        <p:txBody>
          <a:bodyPr vert="horz" lIns="91440" tIns="45720" rIns="91440" bIns="45720" rtlCol="0" anchor="b">
            <a:normAutofit/>
          </a:bodyPr>
          <a:lstStyle>
            <a:lvl1pPr marL="0" indent="0">
              <a:buNone/>
              <a:defRPr lang="en-US" sz="1600" dirty="0">
                <a:solidFill>
                  <a:schemeClr val="tx2"/>
                </a:solidFill>
              </a:defRPr>
            </a:lvl1pPr>
          </a:lstStyle>
          <a:p>
            <a:pPr lvl="0"/>
            <a:r>
              <a:rPr lang="en-US"/>
              <a:t>Click to edit Master subtitle style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178705" y="6387737"/>
            <a:ext cx="2140360" cy="338328"/>
          </a:xfrm>
        </p:spPr>
        <p:txBody>
          <a:bodyPr/>
          <a:lstStyle>
            <a:lvl1pPr>
              <a:defRPr>
                <a:solidFill>
                  <a:schemeClr val="tx2"/>
                </a:solidFill>
              </a:defRPr>
            </a:lvl1pPr>
          </a:lstStyle>
          <a:p>
            <a:r>
              <a:rPr lang="en-US"/>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2882481" y="6377824"/>
            <a:ext cx="1384720" cy="338328"/>
          </a:xfrm>
        </p:spPr>
        <p:txBody>
          <a:bodyPr/>
          <a:lstStyle>
            <a:lvl1pPr algn="r">
              <a:defRPr>
                <a:solidFill>
                  <a:schemeClr val="tx2"/>
                </a:solidFill>
                <a:effectLst/>
              </a:defRPr>
            </a:lvl1pPr>
          </a:lstStyle>
          <a:p>
            <a:fld id="{778BA358-D7E7-499C-84B9-AC14A66ED1A6}" type="datetime1">
              <a:rPr lang="en-US" smtClean="0"/>
              <a:t>10/25/2025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4267201" y="6378213"/>
            <a:ext cx="457200" cy="338328"/>
          </a:xfrm>
        </p:spPr>
        <p:txBody>
          <a:bodyPr/>
          <a:lstStyle>
            <a:lvl1pPr>
              <a:defRPr>
                <a:solidFill>
                  <a:schemeClr val="tx2"/>
                </a:solidFill>
              </a:defRPr>
            </a:lvl1pPr>
          </a:lstStyle>
          <a:p>
            <a:fld id="{C8116806-1FD2-4A57-B5EA-7014AB76383B}" type="slidenum">
              <a:rPr lang="en-US" smtClean="0"/>
              <a:t>‹#›</a:t>
            </a:fld>
            <a:endParaRPr lang="en-US"/>
          </a:p>
        </p:txBody>
      </p:sp>
      <p:sp>
        <p:nvSpPr>
          <p:cNvPr id="12" name="Picture Placeholder 11">
            <a:extLst>
              <a:ext uri="{FF2B5EF4-FFF2-40B4-BE49-F238E27FC236}">
                <a16:creationId xmlns:a16="http://schemas.microsoft.com/office/drawing/2014/main" id="{01953364-E558-970A-5425-4AFF617AEAAF}"/>
              </a:ext>
            </a:extLst>
          </p:cNvPr>
          <p:cNvSpPr>
            <a:spLocks noGrp="1"/>
          </p:cNvSpPr>
          <p:nvPr>
            <p:ph type="pic" sz="quarter" idx="13" hasCustomPrompt="1"/>
          </p:nvPr>
        </p:nvSpPr>
        <p:spPr>
          <a:xfrm>
            <a:off x="4914901" y="265176"/>
            <a:ext cx="7010400" cy="6327648"/>
          </a:xfrm>
          <a:custGeom>
            <a:avLst/>
            <a:gdLst>
              <a:gd name="connsiteX0" fmla="*/ 302565 w 7010400"/>
              <a:gd name="connsiteY0" fmla="*/ 0 h 6316602"/>
              <a:gd name="connsiteX1" fmla="*/ 6707835 w 7010400"/>
              <a:gd name="connsiteY1" fmla="*/ 0 h 6316602"/>
              <a:gd name="connsiteX2" fmla="*/ 7010400 w 7010400"/>
              <a:gd name="connsiteY2" fmla="*/ 302565 h 6316602"/>
              <a:gd name="connsiteX3" fmla="*/ 7010400 w 7010400"/>
              <a:gd name="connsiteY3" fmla="*/ 6014037 h 6316602"/>
              <a:gd name="connsiteX4" fmla="*/ 6707835 w 7010400"/>
              <a:gd name="connsiteY4" fmla="*/ 6316602 h 6316602"/>
              <a:gd name="connsiteX5" fmla="*/ 302565 w 7010400"/>
              <a:gd name="connsiteY5" fmla="*/ 6316602 h 6316602"/>
              <a:gd name="connsiteX6" fmla="*/ 0 w 7010400"/>
              <a:gd name="connsiteY6" fmla="*/ 6014037 h 6316602"/>
              <a:gd name="connsiteX7" fmla="*/ 0 w 7010400"/>
              <a:gd name="connsiteY7" fmla="*/ 302565 h 6316602"/>
              <a:gd name="connsiteX8" fmla="*/ 302565 w 7010400"/>
              <a:gd name="connsiteY8" fmla="*/ 0 h 6316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10400" h="6316602">
                <a:moveTo>
                  <a:pt x="302565" y="0"/>
                </a:moveTo>
                <a:lnTo>
                  <a:pt x="6707835" y="0"/>
                </a:lnTo>
                <a:cubicBezTo>
                  <a:pt x="6874937" y="0"/>
                  <a:pt x="7010400" y="135463"/>
                  <a:pt x="7010400" y="302565"/>
                </a:cubicBezTo>
                <a:lnTo>
                  <a:pt x="7010400" y="6014037"/>
                </a:lnTo>
                <a:cubicBezTo>
                  <a:pt x="7010400" y="6181139"/>
                  <a:pt x="6874937" y="6316602"/>
                  <a:pt x="6707835" y="6316602"/>
                </a:cubicBezTo>
                <a:lnTo>
                  <a:pt x="302565" y="6316602"/>
                </a:lnTo>
                <a:cubicBezTo>
                  <a:pt x="135463" y="6316602"/>
                  <a:pt x="0" y="6181139"/>
                  <a:pt x="0" y="6014037"/>
                </a:cubicBezTo>
                <a:lnTo>
                  <a:pt x="0" y="302565"/>
                </a:lnTo>
                <a:cubicBezTo>
                  <a:pt x="0" y="135463"/>
                  <a:pt x="135463" y="0"/>
                  <a:pt x="302565" y="0"/>
                </a:cubicBez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a:t> </a:t>
            </a:r>
          </a:p>
        </p:txBody>
      </p:sp>
    </p:spTree>
    <p:extLst>
      <p:ext uri="{BB962C8B-B14F-4D97-AF65-F5344CB8AC3E}">
        <p14:creationId xmlns:p14="http://schemas.microsoft.com/office/powerpoint/2010/main" val="3599668258"/>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with Picture 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59071" y="219456"/>
            <a:ext cx="3162300" cy="1849198"/>
          </a:xfrm>
        </p:spPr>
        <p:txBody>
          <a:bodyPr anchor="t"/>
          <a:lstStyle/>
          <a:p>
            <a:r>
              <a:rPr lang="en-US"/>
              <a:t>Click to edit Master title style</a:t>
            </a:r>
          </a:p>
        </p:txBody>
      </p:sp>
      <p:sp>
        <p:nvSpPr>
          <p:cNvPr id="11" name="Picture Placeholder 10">
            <a:extLst>
              <a:ext uri="{FF2B5EF4-FFF2-40B4-BE49-F238E27FC236}">
                <a16:creationId xmlns:a16="http://schemas.microsoft.com/office/drawing/2014/main" id="{4C1BE581-FB1F-EE1A-8946-9FA6FC25C11B}"/>
              </a:ext>
            </a:extLst>
          </p:cNvPr>
          <p:cNvSpPr>
            <a:spLocks noGrp="1"/>
          </p:cNvSpPr>
          <p:nvPr>
            <p:ph type="pic" sz="quarter" idx="13" hasCustomPrompt="1"/>
          </p:nvPr>
        </p:nvSpPr>
        <p:spPr>
          <a:xfrm>
            <a:off x="274320" y="266700"/>
            <a:ext cx="7924800" cy="6324600"/>
          </a:xfrm>
          <a:custGeom>
            <a:avLst/>
            <a:gdLst>
              <a:gd name="connsiteX0" fmla="*/ 293082 w 7924800"/>
              <a:gd name="connsiteY0" fmla="*/ 0 h 6324600"/>
              <a:gd name="connsiteX1" fmla="*/ 7631718 w 7924800"/>
              <a:gd name="connsiteY1" fmla="*/ 0 h 6324600"/>
              <a:gd name="connsiteX2" fmla="*/ 7924800 w 7924800"/>
              <a:gd name="connsiteY2" fmla="*/ 293082 h 6324600"/>
              <a:gd name="connsiteX3" fmla="*/ 7924800 w 7924800"/>
              <a:gd name="connsiteY3" fmla="*/ 6031518 h 6324600"/>
              <a:gd name="connsiteX4" fmla="*/ 7631718 w 7924800"/>
              <a:gd name="connsiteY4" fmla="*/ 6324600 h 6324600"/>
              <a:gd name="connsiteX5" fmla="*/ 293082 w 7924800"/>
              <a:gd name="connsiteY5" fmla="*/ 6324600 h 6324600"/>
              <a:gd name="connsiteX6" fmla="*/ 0 w 7924800"/>
              <a:gd name="connsiteY6" fmla="*/ 6031518 h 6324600"/>
              <a:gd name="connsiteX7" fmla="*/ 0 w 7924800"/>
              <a:gd name="connsiteY7" fmla="*/ 293082 h 6324600"/>
              <a:gd name="connsiteX8" fmla="*/ 293082 w 7924800"/>
              <a:gd name="connsiteY8" fmla="*/ 0 h 632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24800" h="6324600">
                <a:moveTo>
                  <a:pt x="293082" y="0"/>
                </a:moveTo>
                <a:lnTo>
                  <a:pt x="7631718" y="0"/>
                </a:lnTo>
                <a:cubicBezTo>
                  <a:pt x="7793583" y="0"/>
                  <a:pt x="7924800" y="131217"/>
                  <a:pt x="7924800" y="293082"/>
                </a:cubicBezTo>
                <a:lnTo>
                  <a:pt x="7924800" y="6031518"/>
                </a:lnTo>
                <a:cubicBezTo>
                  <a:pt x="7924800" y="6193383"/>
                  <a:pt x="7793583" y="6324600"/>
                  <a:pt x="7631718" y="6324600"/>
                </a:cubicBezTo>
                <a:lnTo>
                  <a:pt x="293082" y="6324600"/>
                </a:lnTo>
                <a:cubicBezTo>
                  <a:pt x="131217" y="6324600"/>
                  <a:pt x="0" y="6193383"/>
                  <a:pt x="0" y="6031518"/>
                </a:cubicBezTo>
                <a:lnTo>
                  <a:pt x="0" y="293082"/>
                </a:lnTo>
                <a:cubicBezTo>
                  <a:pt x="0" y="131217"/>
                  <a:pt x="131217" y="0"/>
                  <a:pt x="293082"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a:t> </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459071" y="2111514"/>
            <a:ext cx="3162300" cy="4158000"/>
          </a:xfrm>
        </p:spPr>
        <p:txBody>
          <a:bodyPr vert="horz" lIns="91440" tIns="45720" rIns="91440" bIns="45720" rtlCol="0" anchor="b">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8459072" y="6387737"/>
            <a:ext cx="1983112" cy="338328"/>
          </a:xfrm>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0477500" y="6390795"/>
            <a:ext cx="1032084" cy="338328"/>
          </a:xfrm>
        </p:spPr>
        <p:txBody>
          <a:bodyPr/>
          <a:lstStyle>
            <a:lvl1pPr>
              <a:defRPr>
                <a:solidFill>
                  <a:schemeClr val="tx1"/>
                </a:solidFill>
                <a:effectLst/>
              </a:defRPr>
            </a:lvl1pPr>
          </a:lstStyle>
          <a:p>
            <a:fld id="{6AC6ED7C-CAEB-4C33-83BF-788B8A76A11C}" type="datetime1">
              <a:rPr lang="en-US" smtClean="0"/>
              <a:t>10/25/2025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19592928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with Picture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85854" y="219456"/>
            <a:ext cx="3234982" cy="1577218"/>
          </a:xfrm>
        </p:spPr>
        <p:txBody>
          <a:bodyPr anchor="t"/>
          <a:lstStyle/>
          <a:p>
            <a:r>
              <a:rPr lang="en-US"/>
              <a:t>Click to edit Master title style</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185854" y="1796675"/>
            <a:ext cx="3234982" cy="4471476"/>
          </a:xfrm>
        </p:spPr>
        <p:txBody>
          <a:bodyPr vert="horz" lIns="91440" tIns="45720" rIns="91440" bIns="45720" rtlCol="0" anchor="b">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178705" y="6387128"/>
            <a:ext cx="2095770" cy="338328"/>
          </a:xfrm>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2206416" y="6390795"/>
            <a:ext cx="1032084" cy="338328"/>
          </a:xfrm>
        </p:spPr>
        <p:txBody>
          <a:bodyPr/>
          <a:lstStyle>
            <a:lvl1pPr>
              <a:defRPr>
                <a:solidFill>
                  <a:schemeClr val="tx1"/>
                </a:solidFill>
                <a:effectLst/>
              </a:defRPr>
            </a:lvl1pPr>
          </a:lstStyle>
          <a:p>
            <a:fld id="{BB0B5C10-8896-4A25-9ADC-0DE16BEA40F9}" type="datetime1">
              <a:rPr lang="en-US" smtClean="0"/>
              <a:t>10/25/2025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3238500" y="6390795"/>
            <a:ext cx="457200" cy="338328"/>
          </a:xfrm>
        </p:spPr>
        <p:txBody>
          <a:bodyPr/>
          <a:lstStyle/>
          <a:p>
            <a:fld id="{C8116806-1FD2-4A57-B5EA-7014AB76383B}" type="slidenum">
              <a:rPr lang="en-US" smtClean="0"/>
              <a:t>‹#›</a:t>
            </a:fld>
            <a:endParaRPr lang="en-US"/>
          </a:p>
        </p:txBody>
      </p:sp>
      <p:sp>
        <p:nvSpPr>
          <p:cNvPr id="4" name="Picture Placeholder 3">
            <a:extLst>
              <a:ext uri="{FF2B5EF4-FFF2-40B4-BE49-F238E27FC236}">
                <a16:creationId xmlns:a16="http://schemas.microsoft.com/office/drawing/2014/main" id="{65B0EC94-28E6-D665-7491-10A308B0B426}"/>
              </a:ext>
            </a:extLst>
          </p:cNvPr>
          <p:cNvSpPr>
            <a:spLocks noGrp="1"/>
          </p:cNvSpPr>
          <p:nvPr>
            <p:ph type="pic" sz="quarter" idx="13" hasCustomPrompt="1"/>
          </p:nvPr>
        </p:nvSpPr>
        <p:spPr>
          <a:xfrm>
            <a:off x="3965783" y="265176"/>
            <a:ext cx="7959517" cy="6327648"/>
          </a:xfrm>
          <a:custGeom>
            <a:avLst/>
            <a:gdLst>
              <a:gd name="connsiteX0" fmla="*/ 267246 w 7391400"/>
              <a:gd name="connsiteY0" fmla="*/ 0 h 6172200"/>
              <a:gd name="connsiteX1" fmla="*/ 7124155 w 7391400"/>
              <a:gd name="connsiteY1" fmla="*/ 0 h 6172200"/>
              <a:gd name="connsiteX2" fmla="*/ 7391400 w 7391400"/>
              <a:gd name="connsiteY2" fmla="*/ 266886 h 6172200"/>
              <a:gd name="connsiteX3" fmla="*/ 7391400 w 7391400"/>
              <a:gd name="connsiteY3" fmla="*/ 5905314 h 6172200"/>
              <a:gd name="connsiteX4" fmla="*/ 7124155 w 7391400"/>
              <a:gd name="connsiteY4" fmla="*/ 6172200 h 6172200"/>
              <a:gd name="connsiteX5" fmla="*/ 267246 w 7391400"/>
              <a:gd name="connsiteY5" fmla="*/ 6172200 h 6172200"/>
              <a:gd name="connsiteX6" fmla="*/ 0 w 7391400"/>
              <a:gd name="connsiteY6" fmla="*/ 5905314 h 6172200"/>
              <a:gd name="connsiteX7" fmla="*/ 0 w 7391400"/>
              <a:gd name="connsiteY7" fmla="*/ 266886 h 6172200"/>
              <a:gd name="connsiteX8" fmla="*/ 267246 w 7391400"/>
              <a:gd name="connsiteY8" fmla="*/ 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1400" h="6172200">
                <a:moveTo>
                  <a:pt x="267246" y="0"/>
                </a:moveTo>
                <a:lnTo>
                  <a:pt x="7124155" y="0"/>
                </a:lnTo>
                <a:cubicBezTo>
                  <a:pt x="7271750" y="0"/>
                  <a:pt x="7391400" y="119489"/>
                  <a:pt x="7391400" y="266886"/>
                </a:cubicBezTo>
                <a:lnTo>
                  <a:pt x="7391400" y="5905314"/>
                </a:lnTo>
                <a:cubicBezTo>
                  <a:pt x="7391400" y="6052711"/>
                  <a:pt x="7271750" y="6172200"/>
                  <a:pt x="7124155" y="6172200"/>
                </a:cubicBezTo>
                <a:lnTo>
                  <a:pt x="267246" y="6172200"/>
                </a:lnTo>
                <a:cubicBezTo>
                  <a:pt x="119650" y="6172200"/>
                  <a:pt x="0" y="6052711"/>
                  <a:pt x="0" y="5905314"/>
                </a:cubicBezTo>
                <a:lnTo>
                  <a:pt x="0" y="266886"/>
                </a:lnTo>
                <a:cubicBezTo>
                  <a:pt x="0" y="119489"/>
                  <a:pt x="119650" y="0"/>
                  <a:pt x="267246"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a:t> </a:t>
            </a:r>
          </a:p>
        </p:txBody>
      </p:sp>
    </p:spTree>
    <p:extLst>
      <p:ext uri="{BB962C8B-B14F-4D97-AF65-F5344CB8AC3E}">
        <p14:creationId xmlns:p14="http://schemas.microsoft.com/office/powerpoint/2010/main" val="20143775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with Picture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9252434" y="219456"/>
            <a:ext cx="2504499" cy="2282204"/>
          </a:xfrm>
        </p:spPr>
        <p:txBody>
          <a:bodyPr anchor="t"/>
          <a:lstStyle/>
          <a:p>
            <a:r>
              <a:rPr lang="en-US"/>
              <a:t>Click to edit Master title style</a:t>
            </a:r>
          </a:p>
        </p:txBody>
      </p:sp>
      <p:sp>
        <p:nvSpPr>
          <p:cNvPr id="11" name="Picture Placeholder 10">
            <a:extLst>
              <a:ext uri="{FF2B5EF4-FFF2-40B4-BE49-F238E27FC236}">
                <a16:creationId xmlns:a16="http://schemas.microsoft.com/office/drawing/2014/main" id="{0245013D-3ACD-0E69-50DF-0B7C6855E765}"/>
              </a:ext>
            </a:extLst>
          </p:cNvPr>
          <p:cNvSpPr>
            <a:spLocks noGrp="1"/>
          </p:cNvSpPr>
          <p:nvPr>
            <p:ph type="pic" sz="quarter" idx="13" hasCustomPrompt="1"/>
          </p:nvPr>
        </p:nvSpPr>
        <p:spPr>
          <a:xfrm>
            <a:off x="274220" y="266700"/>
            <a:ext cx="8782316" cy="6324600"/>
          </a:xfrm>
          <a:custGeom>
            <a:avLst/>
            <a:gdLst>
              <a:gd name="connsiteX0" fmla="*/ 293967 w 8782316"/>
              <a:gd name="connsiteY0" fmla="*/ 0 h 6324600"/>
              <a:gd name="connsiteX1" fmla="*/ 8488349 w 8782316"/>
              <a:gd name="connsiteY1" fmla="*/ 0 h 6324600"/>
              <a:gd name="connsiteX2" fmla="*/ 8782316 w 8782316"/>
              <a:gd name="connsiteY2" fmla="*/ 293967 h 6324600"/>
              <a:gd name="connsiteX3" fmla="*/ 8782316 w 8782316"/>
              <a:gd name="connsiteY3" fmla="*/ 6030633 h 6324600"/>
              <a:gd name="connsiteX4" fmla="*/ 8488349 w 8782316"/>
              <a:gd name="connsiteY4" fmla="*/ 6324600 h 6324600"/>
              <a:gd name="connsiteX5" fmla="*/ 293967 w 8782316"/>
              <a:gd name="connsiteY5" fmla="*/ 6324600 h 6324600"/>
              <a:gd name="connsiteX6" fmla="*/ 0 w 8782316"/>
              <a:gd name="connsiteY6" fmla="*/ 6030633 h 6324600"/>
              <a:gd name="connsiteX7" fmla="*/ 0 w 8782316"/>
              <a:gd name="connsiteY7" fmla="*/ 293967 h 6324600"/>
              <a:gd name="connsiteX8" fmla="*/ 293967 w 8782316"/>
              <a:gd name="connsiteY8" fmla="*/ 0 h 632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82316" h="6324600">
                <a:moveTo>
                  <a:pt x="293967" y="0"/>
                </a:moveTo>
                <a:lnTo>
                  <a:pt x="8488349" y="0"/>
                </a:lnTo>
                <a:cubicBezTo>
                  <a:pt x="8650702" y="0"/>
                  <a:pt x="8782316" y="131614"/>
                  <a:pt x="8782316" y="293967"/>
                </a:cubicBezTo>
                <a:lnTo>
                  <a:pt x="8782316" y="6030633"/>
                </a:lnTo>
                <a:cubicBezTo>
                  <a:pt x="8782316" y="6192986"/>
                  <a:pt x="8650702" y="6324600"/>
                  <a:pt x="8488349" y="6324600"/>
                </a:cubicBezTo>
                <a:lnTo>
                  <a:pt x="293967" y="6324600"/>
                </a:lnTo>
                <a:cubicBezTo>
                  <a:pt x="131614" y="6324600"/>
                  <a:pt x="0" y="6192986"/>
                  <a:pt x="0" y="6030633"/>
                </a:cubicBezTo>
                <a:lnTo>
                  <a:pt x="0" y="293967"/>
                </a:lnTo>
                <a:cubicBezTo>
                  <a:pt x="0" y="131614"/>
                  <a:pt x="131614" y="0"/>
                  <a:pt x="293967"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a:t> </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9262115" y="3001992"/>
            <a:ext cx="2494818" cy="3299767"/>
          </a:xfrm>
        </p:spPr>
        <p:txBody>
          <a:bodyPr anchor="b">
            <a:normAutofit/>
          </a:bodyPr>
          <a:lstStyle>
            <a:lvl1pPr marL="0" indent="0">
              <a:buNone/>
              <a:defRPr sz="1400"/>
            </a:lvl1pPr>
            <a:lvl2pPr marL="228600" indent="0">
              <a:buNone/>
              <a:defRPr sz="1400"/>
            </a:lvl2pPr>
            <a:lvl3pPr marL="457200" indent="0">
              <a:buNone/>
              <a:defRPr sz="1400"/>
            </a:lvl3pPr>
            <a:lvl4pPr marL="685800" indent="0">
              <a:buNone/>
              <a:defRPr sz="1400"/>
            </a:lvl4pPr>
            <a:lvl5pPr marL="914400" inden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9259368" y="6387737"/>
            <a:ext cx="1315404" cy="338328"/>
          </a:xfrm>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0564498" y="6390795"/>
            <a:ext cx="1007658" cy="338328"/>
          </a:xfrm>
        </p:spPr>
        <p:txBody>
          <a:bodyPr/>
          <a:lstStyle>
            <a:lvl1pPr>
              <a:defRPr>
                <a:solidFill>
                  <a:schemeClr val="tx1"/>
                </a:solidFill>
                <a:effectLst/>
              </a:defRPr>
            </a:lvl1pPr>
          </a:lstStyle>
          <a:p>
            <a:fld id="{77A7F542-C964-486E-82FB-259D80A22E0C}" type="datetime1">
              <a:rPr lang="en-US" smtClean="0"/>
              <a:t>10/25/2025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41075268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with Picture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81878" y="5322914"/>
            <a:ext cx="4466322" cy="1064214"/>
          </a:xfrm>
        </p:spPr>
        <p:txBody>
          <a:bodyPr anchor="t">
            <a:normAutofit/>
          </a:bodyPr>
          <a:lstStyle>
            <a:lvl1pPr>
              <a:defRPr sz="3000"/>
            </a:lvl1pPr>
          </a:lstStyle>
          <a:p>
            <a:r>
              <a:rPr lang="en-US"/>
              <a:t>Click to edit Master title style</a:t>
            </a:r>
          </a:p>
        </p:txBody>
      </p:sp>
      <p:sp>
        <p:nvSpPr>
          <p:cNvPr id="4" name="Picture Placeholder 3">
            <a:extLst>
              <a:ext uri="{FF2B5EF4-FFF2-40B4-BE49-F238E27FC236}">
                <a16:creationId xmlns:a16="http://schemas.microsoft.com/office/drawing/2014/main" id="{61800625-21B7-D3E3-63A2-DDD86082593E}"/>
              </a:ext>
            </a:extLst>
          </p:cNvPr>
          <p:cNvSpPr>
            <a:spLocks noGrp="1"/>
          </p:cNvSpPr>
          <p:nvPr>
            <p:ph type="pic" sz="quarter" idx="15" hasCustomPrompt="1"/>
          </p:nvPr>
        </p:nvSpPr>
        <p:spPr>
          <a:xfrm>
            <a:off x="274220" y="265176"/>
            <a:ext cx="11651080" cy="4853814"/>
          </a:xfrm>
          <a:custGeom>
            <a:avLst/>
            <a:gdLst>
              <a:gd name="connsiteX0" fmla="*/ 291520 w 11651080"/>
              <a:gd name="connsiteY0" fmla="*/ 0 h 4853814"/>
              <a:gd name="connsiteX1" fmla="*/ 11359560 w 11651080"/>
              <a:gd name="connsiteY1" fmla="*/ 0 h 4853814"/>
              <a:gd name="connsiteX2" fmla="*/ 11651080 w 11651080"/>
              <a:gd name="connsiteY2" fmla="*/ 291520 h 4853814"/>
              <a:gd name="connsiteX3" fmla="*/ 11651080 w 11651080"/>
              <a:gd name="connsiteY3" fmla="*/ 4562294 h 4853814"/>
              <a:gd name="connsiteX4" fmla="*/ 11359560 w 11651080"/>
              <a:gd name="connsiteY4" fmla="*/ 4853814 h 4853814"/>
              <a:gd name="connsiteX5" fmla="*/ 291520 w 11651080"/>
              <a:gd name="connsiteY5" fmla="*/ 4853814 h 4853814"/>
              <a:gd name="connsiteX6" fmla="*/ 0 w 11651080"/>
              <a:gd name="connsiteY6" fmla="*/ 4562294 h 4853814"/>
              <a:gd name="connsiteX7" fmla="*/ 0 w 11651080"/>
              <a:gd name="connsiteY7" fmla="*/ 291520 h 4853814"/>
              <a:gd name="connsiteX8" fmla="*/ 291520 w 11651080"/>
              <a:gd name="connsiteY8" fmla="*/ 0 h 4853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51080" h="4853814">
                <a:moveTo>
                  <a:pt x="291520" y="0"/>
                </a:moveTo>
                <a:lnTo>
                  <a:pt x="11359560" y="0"/>
                </a:lnTo>
                <a:cubicBezTo>
                  <a:pt x="11520562" y="0"/>
                  <a:pt x="11651080" y="130518"/>
                  <a:pt x="11651080" y="291520"/>
                </a:cubicBezTo>
                <a:lnTo>
                  <a:pt x="11651080" y="4562294"/>
                </a:lnTo>
                <a:cubicBezTo>
                  <a:pt x="11651080" y="4723296"/>
                  <a:pt x="11520562" y="4853814"/>
                  <a:pt x="11359560" y="4853814"/>
                </a:cubicBezTo>
                <a:lnTo>
                  <a:pt x="291520" y="4853814"/>
                </a:lnTo>
                <a:cubicBezTo>
                  <a:pt x="130518" y="4853814"/>
                  <a:pt x="0" y="4723296"/>
                  <a:pt x="0" y="4562294"/>
                </a:cubicBezTo>
                <a:lnTo>
                  <a:pt x="0" y="291520"/>
                </a:lnTo>
                <a:cubicBezTo>
                  <a:pt x="0" y="130518"/>
                  <a:pt x="130518" y="0"/>
                  <a:pt x="291520"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a:t> </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914900" y="5283156"/>
            <a:ext cx="7010400" cy="1103972"/>
          </a:xfrm>
        </p:spPr>
        <p:txBody>
          <a:bodyPr>
            <a:noAutofit/>
          </a:bodyPr>
          <a:lstStyle>
            <a:lvl1pPr marL="0" indent="0">
              <a:buFont typeface="Arial" panose="020B0604020202020204" pitchFamily="34" charset="0"/>
              <a:buNone/>
              <a:defRPr sz="1400"/>
            </a:lvl1pPr>
            <a:lvl2pPr marL="228600" indent="0">
              <a:buFont typeface="Arial" panose="020B0604020202020204" pitchFamily="34" charset="0"/>
              <a:buNone/>
              <a:defRPr sz="1200"/>
            </a:lvl2pPr>
            <a:lvl3pPr marL="457200" indent="0">
              <a:buFont typeface="Arial" panose="020B0604020202020204" pitchFamily="34" charset="0"/>
              <a:buNone/>
              <a:defRPr sz="1200"/>
            </a:lvl3pPr>
            <a:lvl4pPr marL="685800" indent="0">
              <a:buFont typeface="Arial" panose="020B0604020202020204" pitchFamily="34" charset="0"/>
              <a:buNone/>
              <a:defRPr sz="1200"/>
            </a:lvl4pPr>
            <a:lvl5pPr marL="914400" indent="0">
              <a:buFont typeface="Arial" panose="020B0604020202020204" pitchFamily="34" charset="0"/>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E79A6D22-E558-45A5-AFFE-4CB08C13E909}" type="datetime1">
              <a:rPr lang="en-US" smtClean="0"/>
              <a:t>10/25/2025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30123967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with Picture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85854" y="3994637"/>
            <a:ext cx="3460316" cy="1986345"/>
          </a:xfrm>
        </p:spPr>
        <p:txBody>
          <a:bodyPr anchor="t">
            <a:normAutofit/>
          </a:bodyPr>
          <a:lstStyle>
            <a:lvl1pPr>
              <a:defRPr sz="3000"/>
            </a:lvl1pPr>
          </a:lstStyle>
          <a:p>
            <a:r>
              <a:rPr lang="en-US"/>
              <a:t>Click to edit Master title style</a:t>
            </a:r>
          </a:p>
        </p:txBody>
      </p:sp>
      <p:sp>
        <p:nvSpPr>
          <p:cNvPr id="10" name="Picture Placeholder 9">
            <a:extLst>
              <a:ext uri="{FF2B5EF4-FFF2-40B4-BE49-F238E27FC236}">
                <a16:creationId xmlns:a16="http://schemas.microsoft.com/office/drawing/2014/main" id="{9A350D79-60BC-073C-3EE9-FEF237EFFC3B}"/>
              </a:ext>
            </a:extLst>
          </p:cNvPr>
          <p:cNvSpPr>
            <a:spLocks noGrp="1"/>
          </p:cNvSpPr>
          <p:nvPr>
            <p:ph type="pic" sz="quarter" idx="13" hasCustomPrompt="1"/>
          </p:nvPr>
        </p:nvSpPr>
        <p:spPr>
          <a:xfrm>
            <a:off x="274220" y="266700"/>
            <a:ext cx="11651080" cy="3511571"/>
          </a:xfrm>
          <a:custGeom>
            <a:avLst/>
            <a:gdLst>
              <a:gd name="connsiteX0" fmla="*/ 293181 w 11651080"/>
              <a:gd name="connsiteY0" fmla="*/ 0 h 3511571"/>
              <a:gd name="connsiteX1" fmla="*/ 11357899 w 11651080"/>
              <a:gd name="connsiteY1" fmla="*/ 0 h 3511571"/>
              <a:gd name="connsiteX2" fmla="*/ 11651080 w 11651080"/>
              <a:gd name="connsiteY2" fmla="*/ 293181 h 3511571"/>
              <a:gd name="connsiteX3" fmla="*/ 11651080 w 11651080"/>
              <a:gd name="connsiteY3" fmla="*/ 3218390 h 3511571"/>
              <a:gd name="connsiteX4" fmla="*/ 11521819 w 11651080"/>
              <a:gd name="connsiteY4" fmla="*/ 3461500 h 3511571"/>
              <a:gd name="connsiteX5" fmla="*/ 11477449 w 11651080"/>
              <a:gd name="connsiteY5" fmla="*/ 3485583 h 3511571"/>
              <a:gd name="connsiteX6" fmla="*/ 11417209 w 11651080"/>
              <a:gd name="connsiteY6" fmla="*/ 3504280 h 3511571"/>
              <a:gd name="connsiteX7" fmla="*/ 11344868 w 11651080"/>
              <a:gd name="connsiteY7" fmla="*/ 3511571 h 3511571"/>
              <a:gd name="connsiteX8" fmla="*/ 310043 w 11651080"/>
              <a:gd name="connsiteY8" fmla="*/ 3511571 h 3511571"/>
              <a:gd name="connsiteX9" fmla="*/ 170323 w 11651080"/>
              <a:gd name="connsiteY9" fmla="*/ 3483368 h 3511571"/>
              <a:gd name="connsiteX10" fmla="*/ 127787 w 11651080"/>
              <a:gd name="connsiteY10" fmla="*/ 3460284 h 3511571"/>
              <a:gd name="connsiteX11" fmla="*/ 85871 w 11651080"/>
              <a:gd name="connsiteY11" fmla="*/ 3425700 h 3511571"/>
              <a:gd name="connsiteX12" fmla="*/ 0 w 11651080"/>
              <a:gd name="connsiteY12" fmla="*/ 3218390 h 3511571"/>
              <a:gd name="connsiteX13" fmla="*/ 0 w 11651080"/>
              <a:gd name="connsiteY13" fmla="*/ 293181 h 3511571"/>
              <a:gd name="connsiteX14" fmla="*/ 293181 w 11651080"/>
              <a:gd name="connsiteY14" fmla="*/ 0 h 351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651080" h="3511571">
                <a:moveTo>
                  <a:pt x="293181" y="0"/>
                </a:moveTo>
                <a:lnTo>
                  <a:pt x="11357899" y="0"/>
                </a:lnTo>
                <a:cubicBezTo>
                  <a:pt x="11519818" y="0"/>
                  <a:pt x="11651080" y="131262"/>
                  <a:pt x="11651080" y="293181"/>
                </a:cubicBezTo>
                <a:lnTo>
                  <a:pt x="11651080" y="3218390"/>
                </a:lnTo>
                <a:cubicBezTo>
                  <a:pt x="11651080" y="3319589"/>
                  <a:pt x="11599806" y="3408813"/>
                  <a:pt x="11521819" y="3461500"/>
                </a:cubicBezTo>
                <a:lnTo>
                  <a:pt x="11477449" y="3485583"/>
                </a:lnTo>
                <a:lnTo>
                  <a:pt x="11417209" y="3504280"/>
                </a:lnTo>
                <a:cubicBezTo>
                  <a:pt x="11393842" y="3509060"/>
                  <a:pt x="11369648" y="3511571"/>
                  <a:pt x="11344868" y="3511571"/>
                </a:cubicBezTo>
                <a:lnTo>
                  <a:pt x="310043" y="3511571"/>
                </a:lnTo>
                <a:cubicBezTo>
                  <a:pt x="260482" y="3511571"/>
                  <a:pt x="213267" y="3501529"/>
                  <a:pt x="170323" y="3483368"/>
                </a:cubicBezTo>
                <a:lnTo>
                  <a:pt x="127787" y="3460284"/>
                </a:lnTo>
                <a:lnTo>
                  <a:pt x="85871" y="3425700"/>
                </a:lnTo>
                <a:cubicBezTo>
                  <a:pt x="32816" y="3372645"/>
                  <a:pt x="0" y="3299350"/>
                  <a:pt x="0" y="3218390"/>
                </a:cubicBezTo>
                <a:lnTo>
                  <a:pt x="0" y="293181"/>
                </a:lnTo>
                <a:cubicBezTo>
                  <a:pt x="0" y="131262"/>
                  <a:pt x="131262" y="0"/>
                  <a:pt x="293181"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a:t> </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3962400" y="3977466"/>
            <a:ext cx="7962900" cy="2286000"/>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454360EB-95BF-4987-BAEE-E7CA2491C2B2}" type="datetime1">
              <a:rPr lang="en-US" smtClean="0"/>
              <a:t>10/25/2025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23957211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ntent with Picture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85878" y="216452"/>
            <a:ext cx="3381587" cy="2213524"/>
          </a:xfrm>
        </p:spPr>
        <p:txBody>
          <a:bodyPr anchor="t">
            <a:normAutofit/>
          </a:bodyPr>
          <a:lstStyle>
            <a:lvl1pPr>
              <a:defRPr sz="3000"/>
            </a:lvl1pPr>
          </a:lstStyle>
          <a:p>
            <a:r>
              <a:rPr lang="en-US"/>
              <a:t>Click to edit Master title style</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3962400" y="177492"/>
            <a:ext cx="7962900" cy="2286000"/>
          </a:xfrm>
        </p:spPr>
        <p:txBody>
          <a:bodyPr>
            <a:normAutofit/>
          </a:bodyPr>
          <a:lstStyle>
            <a:lvl1pPr marL="285750" indent="-285750">
              <a:buFont typeface="Arial" panose="020B0604020202020204" pitchFamily="34" charset="0"/>
              <a:buChar char="•"/>
              <a:defRPr sz="1400"/>
            </a:lvl1pPr>
            <a:lvl2pPr marL="514350" indent="-285750">
              <a:buFont typeface="Arial" panose="020B0604020202020204" pitchFamily="34" charset="0"/>
              <a:buChar char="•"/>
              <a:defRPr sz="1400"/>
            </a:lvl2pPr>
            <a:lvl3pPr marL="742950" indent="-285750">
              <a:buFont typeface="Arial" panose="020B0604020202020204" pitchFamily="34" charset="0"/>
              <a:buChar char="•"/>
              <a:defRPr sz="1400"/>
            </a:lvl3pPr>
            <a:lvl4pPr marL="857250" indent="-171450">
              <a:buFont typeface="Arial" panose="020B0604020202020204" pitchFamily="34" charset="0"/>
              <a:buChar char="•"/>
              <a:defRPr sz="1400"/>
            </a:lvl4pPr>
            <a:lvl5pPr marL="1085850" indent="-17145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185878" y="2513464"/>
            <a:ext cx="2805405" cy="338328"/>
          </a:xfrm>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0230339" y="2516244"/>
            <a:ext cx="1284010" cy="338328"/>
          </a:xfrm>
        </p:spPr>
        <p:txBody>
          <a:bodyPr/>
          <a:lstStyle/>
          <a:p>
            <a:fld id="{70D4BFA2-1BB9-40F7-B5CD-27AF3FC15B4F}" type="datetime1">
              <a:rPr lang="en-US" smtClean="0"/>
              <a:t>10/25/2025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509585" y="2513464"/>
            <a:ext cx="449306" cy="338328"/>
          </a:xfrm>
        </p:spPr>
        <p:txBody>
          <a:bodyPr/>
          <a:lstStyle/>
          <a:p>
            <a:fld id="{C8116806-1FD2-4A57-B5EA-7014AB76383B}" type="slidenum">
              <a:rPr lang="en-US" smtClean="0"/>
              <a:t>‹#›</a:t>
            </a:fld>
            <a:endParaRPr lang="en-US"/>
          </a:p>
        </p:txBody>
      </p:sp>
      <p:sp>
        <p:nvSpPr>
          <p:cNvPr id="10" name="Picture Placeholder 9">
            <a:extLst>
              <a:ext uri="{FF2B5EF4-FFF2-40B4-BE49-F238E27FC236}">
                <a16:creationId xmlns:a16="http://schemas.microsoft.com/office/drawing/2014/main" id="{EE56056E-3484-D9D0-95D5-818FF4C3C8D6}"/>
              </a:ext>
            </a:extLst>
          </p:cNvPr>
          <p:cNvSpPr>
            <a:spLocks noGrp="1"/>
          </p:cNvSpPr>
          <p:nvPr>
            <p:ph type="pic" sz="quarter" idx="13" hasCustomPrompt="1"/>
          </p:nvPr>
        </p:nvSpPr>
        <p:spPr>
          <a:xfrm>
            <a:off x="274220" y="2935280"/>
            <a:ext cx="11651080" cy="3656020"/>
          </a:xfrm>
          <a:custGeom>
            <a:avLst/>
            <a:gdLst>
              <a:gd name="connsiteX0" fmla="*/ 298989 w 11651080"/>
              <a:gd name="connsiteY0" fmla="*/ 0 h 3656020"/>
              <a:gd name="connsiteX1" fmla="*/ 11352091 w 11651080"/>
              <a:gd name="connsiteY1" fmla="*/ 0 h 3656020"/>
              <a:gd name="connsiteX2" fmla="*/ 11651080 w 11651080"/>
              <a:gd name="connsiteY2" fmla="*/ 298989 h 3656020"/>
              <a:gd name="connsiteX3" fmla="*/ 11651080 w 11651080"/>
              <a:gd name="connsiteY3" fmla="*/ 3357031 h 3656020"/>
              <a:gd name="connsiteX4" fmla="*/ 11352091 w 11651080"/>
              <a:gd name="connsiteY4" fmla="*/ 3656020 h 3656020"/>
              <a:gd name="connsiteX5" fmla="*/ 298989 w 11651080"/>
              <a:gd name="connsiteY5" fmla="*/ 3656020 h 3656020"/>
              <a:gd name="connsiteX6" fmla="*/ 0 w 11651080"/>
              <a:gd name="connsiteY6" fmla="*/ 3357031 h 3656020"/>
              <a:gd name="connsiteX7" fmla="*/ 0 w 11651080"/>
              <a:gd name="connsiteY7" fmla="*/ 298989 h 3656020"/>
              <a:gd name="connsiteX8" fmla="*/ 298989 w 11651080"/>
              <a:gd name="connsiteY8" fmla="*/ 0 h 3656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51080" h="3656020">
                <a:moveTo>
                  <a:pt x="298989" y="0"/>
                </a:moveTo>
                <a:lnTo>
                  <a:pt x="11352091" y="0"/>
                </a:lnTo>
                <a:cubicBezTo>
                  <a:pt x="11517218" y="0"/>
                  <a:pt x="11651080" y="133862"/>
                  <a:pt x="11651080" y="298989"/>
                </a:cubicBezTo>
                <a:lnTo>
                  <a:pt x="11651080" y="3357031"/>
                </a:lnTo>
                <a:cubicBezTo>
                  <a:pt x="11651080" y="3522158"/>
                  <a:pt x="11517218" y="3656020"/>
                  <a:pt x="11352091" y="3656020"/>
                </a:cubicBezTo>
                <a:lnTo>
                  <a:pt x="298989" y="3656020"/>
                </a:lnTo>
                <a:cubicBezTo>
                  <a:pt x="133862" y="3656020"/>
                  <a:pt x="0" y="3522158"/>
                  <a:pt x="0" y="3357031"/>
                </a:cubicBezTo>
                <a:lnTo>
                  <a:pt x="0" y="298989"/>
                </a:lnTo>
                <a:cubicBezTo>
                  <a:pt x="0" y="133862"/>
                  <a:pt x="133862" y="0"/>
                  <a:pt x="298989"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a:t> </a:t>
            </a:r>
          </a:p>
        </p:txBody>
      </p:sp>
    </p:spTree>
    <p:extLst>
      <p:ext uri="{BB962C8B-B14F-4D97-AF65-F5344CB8AC3E}">
        <p14:creationId xmlns:p14="http://schemas.microsoft.com/office/powerpoint/2010/main" val="35939369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ntent with Picture 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267689" y="1277917"/>
            <a:ext cx="4244590" cy="1054449"/>
          </a:xfrm>
        </p:spPr>
        <p:txBody>
          <a:bodyPr anchor="t"/>
          <a:lstStyle/>
          <a:p>
            <a:r>
              <a:rPr lang="en-US"/>
              <a:t>Click to edit Master title style</a:t>
            </a:r>
          </a:p>
        </p:txBody>
      </p:sp>
      <p:sp>
        <p:nvSpPr>
          <p:cNvPr id="10" name="Picture Placeholder 9">
            <a:extLst>
              <a:ext uri="{FF2B5EF4-FFF2-40B4-BE49-F238E27FC236}">
                <a16:creationId xmlns:a16="http://schemas.microsoft.com/office/drawing/2014/main" id="{6A6D8C26-0B2C-F81E-0E9B-25818527E0CD}"/>
              </a:ext>
            </a:extLst>
          </p:cNvPr>
          <p:cNvSpPr>
            <a:spLocks noGrp="1"/>
          </p:cNvSpPr>
          <p:nvPr>
            <p:ph type="pic" sz="quarter" idx="13" hasCustomPrompt="1"/>
          </p:nvPr>
        </p:nvSpPr>
        <p:spPr>
          <a:xfrm>
            <a:off x="1371601" y="2391930"/>
            <a:ext cx="4140679" cy="3094471"/>
          </a:xfrm>
          <a:custGeom>
            <a:avLst/>
            <a:gdLst>
              <a:gd name="connsiteX0" fmla="*/ 287879 w 4140679"/>
              <a:gd name="connsiteY0" fmla="*/ 0 h 3094471"/>
              <a:gd name="connsiteX1" fmla="*/ 3852800 w 4140679"/>
              <a:gd name="connsiteY1" fmla="*/ 0 h 3094471"/>
              <a:gd name="connsiteX2" fmla="*/ 4140679 w 4140679"/>
              <a:gd name="connsiteY2" fmla="*/ 287879 h 3094471"/>
              <a:gd name="connsiteX3" fmla="*/ 4140679 w 4140679"/>
              <a:gd name="connsiteY3" fmla="*/ 2806592 h 3094471"/>
              <a:gd name="connsiteX4" fmla="*/ 3852800 w 4140679"/>
              <a:gd name="connsiteY4" fmla="*/ 3094471 h 3094471"/>
              <a:gd name="connsiteX5" fmla="*/ 287879 w 4140679"/>
              <a:gd name="connsiteY5" fmla="*/ 3094471 h 3094471"/>
              <a:gd name="connsiteX6" fmla="*/ 0 w 4140679"/>
              <a:gd name="connsiteY6" fmla="*/ 2806592 h 3094471"/>
              <a:gd name="connsiteX7" fmla="*/ 0 w 4140679"/>
              <a:gd name="connsiteY7" fmla="*/ 287879 h 3094471"/>
              <a:gd name="connsiteX8" fmla="*/ 287879 w 4140679"/>
              <a:gd name="connsiteY8" fmla="*/ 0 h 309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40679" h="3094471">
                <a:moveTo>
                  <a:pt x="287879" y="0"/>
                </a:moveTo>
                <a:lnTo>
                  <a:pt x="3852800" y="0"/>
                </a:lnTo>
                <a:cubicBezTo>
                  <a:pt x="4011791" y="0"/>
                  <a:pt x="4140679" y="128888"/>
                  <a:pt x="4140679" y="287879"/>
                </a:cubicBezTo>
                <a:lnTo>
                  <a:pt x="4140679" y="2806592"/>
                </a:lnTo>
                <a:cubicBezTo>
                  <a:pt x="4140679" y="2965583"/>
                  <a:pt x="4011791" y="3094471"/>
                  <a:pt x="3852800" y="3094471"/>
                </a:cubicBezTo>
                <a:lnTo>
                  <a:pt x="287879" y="3094471"/>
                </a:lnTo>
                <a:cubicBezTo>
                  <a:pt x="128888" y="3094471"/>
                  <a:pt x="0" y="2965583"/>
                  <a:pt x="0" y="2806592"/>
                </a:cubicBezTo>
                <a:lnTo>
                  <a:pt x="0" y="287879"/>
                </a:lnTo>
                <a:cubicBezTo>
                  <a:pt x="0" y="128888"/>
                  <a:pt x="128888" y="0"/>
                  <a:pt x="287879"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a:t> </a:t>
            </a:r>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5867400" y="1277917"/>
            <a:ext cx="4953000" cy="42084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74B2A89B-6654-46B7-8BAD-422EA50F4994}" type="datetime1">
              <a:rPr lang="en-US" smtClean="0"/>
              <a:t>10/25/2025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135143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tent with Picture 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82880" y="219456"/>
            <a:ext cx="3172641" cy="3145019"/>
          </a:xfrm>
        </p:spPr>
        <p:txBody>
          <a:bodyPr anchor="t">
            <a:normAutofit/>
          </a:bodyPr>
          <a:lstStyle>
            <a:lvl1pPr>
              <a:defRPr sz="3000"/>
            </a:lvl1pPr>
          </a:lstStyle>
          <a:p>
            <a:r>
              <a:rPr lang="en-US"/>
              <a:t>Click to edit Master title style</a:t>
            </a:r>
          </a:p>
        </p:txBody>
      </p:sp>
      <p:sp>
        <p:nvSpPr>
          <p:cNvPr id="10" name="Picture Placeholder 9">
            <a:extLst>
              <a:ext uri="{FF2B5EF4-FFF2-40B4-BE49-F238E27FC236}">
                <a16:creationId xmlns:a16="http://schemas.microsoft.com/office/drawing/2014/main" id="{A95997E6-BE07-E83F-D207-0CADA004E02A}"/>
              </a:ext>
            </a:extLst>
          </p:cNvPr>
          <p:cNvSpPr>
            <a:spLocks noGrp="1"/>
          </p:cNvSpPr>
          <p:nvPr>
            <p:ph type="pic" sz="quarter" idx="15" hasCustomPrompt="1"/>
          </p:nvPr>
        </p:nvSpPr>
        <p:spPr>
          <a:xfrm>
            <a:off x="4000500" y="265332"/>
            <a:ext cx="7924800" cy="3095837"/>
          </a:xfrm>
          <a:custGeom>
            <a:avLst/>
            <a:gdLst>
              <a:gd name="connsiteX0" fmla="*/ 282309 w 8229600"/>
              <a:gd name="connsiteY0" fmla="*/ 0 h 3095837"/>
              <a:gd name="connsiteX1" fmla="*/ 7947291 w 8229600"/>
              <a:gd name="connsiteY1" fmla="*/ 0 h 3095837"/>
              <a:gd name="connsiteX2" fmla="*/ 8229600 w 8229600"/>
              <a:gd name="connsiteY2" fmla="*/ 282309 h 3095837"/>
              <a:gd name="connsiteX3" fmla="*/ 8229600 w 8229600"/>
              <a:gd name="connsiteY3" fmla="*/ 2813528 h 3095837"/>
              <a:gd name="connsiteX4" fmla="*/ 7947291 w 8229600"/>
              <a:gd name="connsiteY4" fmla="*/ 3095837 h 3095837"/>
              <a:gd name="connsiteX5" fmla="*/ 282309 w 8229600"/>
              <a:gd name="connsiteY5" fmla="*/ 3095837 h 3095837"/>
              <a:gd name="connsiteX6" fmla="*/ 0 w 8229600"/>
              <a:gd name="connsiteY6" fmla="*/ 2813528 h 3095837"/>
              <a:gd name="connsiteX7" fmla="*/ 0 w 8229600"/>
              <a:gd name="connsiteY7" fmla="*/ 282309 h 3095837"/>
              <a:gd name="connsiteX8" fmla="*/ 282309 w 8229600"/>
              <a:gd name="connsiteY8" fmla="*/ 0 h 3095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9600" h="3095837">
                <a:moveTo>
                  <a:pt x="282309" y="0"/>
                </a:moveTo>
                <a:lnTo>
                  <a:pt x="7947291" y="0"/>
                </a:lnTo>
                <a:cubicBezTo>
                  <a:pt x="8103206" y="0"/>
                  <a:pt x="8229600" y="126394"/>
                  <a:pt x="8229600" y="282309"/>
                </a:cubicBezTo>
                <a:lnTo>
                  <a:pt x="8229600" y="2813528"/>
                </a:lnTo>
                <a:cubicBezTo>
                  <a:pt x="8229600" y="2969443"/>
                  <a:pt x="8103206" y="3095837"/>
                  <a:pt x="7947291" y="3095837"/>
                </a:cubicBezTo>
                <a:lnTo>
                  <a:pt x="282309" y="3095837"/>
                </a:lnTo>
                <a:cubicBezTo>
                  <a:pt x="126394" y="3095837"/>
                  <a:pt x="0" y="2969443"/>
                  <a:pt x="0" y="2813528"/>
                </a:cubicBezTo>
                <a:lnTo>
                  <a:pt x="0" y="282309"/>
                </a:lnTo>
                <a:cubicBezTo>
                  <a:pt x="0" y="126394"/>
                  <a:pt x="126394" y="0"/>
                  <a:pt x="282309"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a:t> </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3914565" y="3543597"/>
            <a:ext cx="8010734" cy="2843531"/>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AD90CB68-2046-4562-B6CE-CDFAB3DC51F3}" type="datetime1">
              <a:rPr lang="en-US" smtClean="0"/>
              <a:t>10/25/2025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24728631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ntent with Picture 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82881" y="5158596"/>
            <a:ext cx="4207160" cy="1216328"/>
          </a:xfrm>
        </p:spPr>
        <p:txBody>
          <a:bodyPr anchor="t"/>
          <a:lstStyle/>
          <a:p>
            <a:r>
              <a:rPr lang="en-US"/>
              <a:t>Click to edit Master title style</a:t>
            </a:r>
          </a:p>
        </p:txBody>
      </p:sp>
      <p:sp>
        <p:nvSpPr>
          <p:cNvPr id="10" name="Picture Placeholder 9">
            <a:extLst>
              <a:ext uri="{FF2B5EF4-FFF2-40B4-BE49-F238E27FC236}">
                <a16:creationId xmlns:a16="http://schemas.microsoft.com/office/drawing/2014/main" id="{43EBFFFF-5D16-BE62-1AAA-3F8F77B6C10A}"/>
              </a:ext>
            </a:extLst>
          </p:cNvPr>
          <p:cNvSpPr>
            <a:spLocks noGrp="1"/>
          </p:cNvSpPr>
          <p:nvPr>
            <p:ph type="pic" sz="quarter" idx="13" hasCustomPrompt="1"/>
          </p:nvPr>
        </p:nvSpPr>
        <p:spPr>
          <a:xfrm>
            <a:off x="271305" y="265176"/>
            <a:ext cx="4118735" cy="4577087"/>
          </a:xfrm>
          <a:custGeom>
            <a:avLst/>
            <a:gdLst>
              <a:gd name="connsiteX0" fmla="*/ 302192 w 4118735"/>
              <a:gd name="connsiteY0" fmla="*/ 0 h 4577087"/>
              <a:gd name="connsiteX1" fmla="*/ 3816543 w 4118735"/>
              <a:gd name="connsiteY1" fmla="*/ 0 h 4577087"/>
              <a:gd name="connsiteX2" fmla="*/ 4118735 w 4118735"/>
              <a:gd name="connsiteY2" fmla="*/ 302192 h 4577087"/>
              <a:gd name="connsiteX3" fmla="*/ 4118735 w 4118735"/>
              <a:gd name="connsiteY3" fmla="*/ 4274895 h 4577087"/>
              <a:gd name="connsiteX4" fmla="*/ 3816543 w 4118735"/>
              <a:gd name="connsiteY4" fmla="*/ 4577087 h 4577087"/>
              <a:gd name="connsiteX5" fmla="*/ 302192 w 4118735"/>
              <a:gd name="connsiteY5" fmla="*/ 4577087 h 4577087"/>
              <a:gd name="connsiteX6" fmla="*/ 0 w 4118735"/>
              <a:gd name="connsiteY6" fmla="*/ 4274895 h 4577087"/>
              <a:gd name="connsiteX7" fmla="*/ 0 w 4118735"/>
              <a:gd name="connsiteY7" fmla="*/ 302192 h 4577087"/>
              <a:gd name="connsiteX8" fmla="*/ 302192 w 4118735"/>
              <a:gd name="connsiteY8" fmla="*/ 0 h 457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18735" h="4577087">
                <a:moveTo>
                  <a:pt x="302192" y="0"/>
                </a:moveTo>
                <a:lnTo>
                  <a:pt x="3816543" y="0"/>
                </a:lnTo>
                <a:cubicBezTo>
                  <a:pt x="3983439" y="0"/>
                  <a:pt x="4118735" y="135296"/>
                  <a:pt x="4118735" y="302192"/>
                </a:cubicBezTo>
                <a:lnTo>
                  <a:pt x="4118735" y="4274895"/>
                </a:lnTo>
                <a:cubicBezTo>
                  <a:pt x="4118735" y="4441791"/>
                  <a:pt x="3983439" y="4577087"/>
                  <a:pt x="3816543" y="4577087"/>
                </a:cubicBezTo>
                <a:lnTo>
                  <a:pt x="302192" y="4577087"/>
                </a:lnTo>
                <a:cubicBezTo>
                  <a:pt x="135296" y="4577087"/>
                  <a:pt x="0" y="4441791"/>
                  <a:pt x="0" y="4274895"/>
                </a:cubicBezTo>
                <a:lnTo>
                  <a:pt x="0" y="302192"/>
                </a:lnTo>
                <a:cubicBezTo>
                  <a:pt x="0" y="135296"/>
                  <a:pt x="135296" y="0"/>
                  <a:pt x="302192"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a:t> </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4914900" y="296685"/>
            <a:ext cx="6720870" cy="6075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5A882899-F271-47EA-805D-B8A33B6837B1}" type="datetime1">
              <a:rPr lang="en-US" smtClean="0"/>
              <a:t>10/25/2025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34711675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umber Large">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0E5778B4-3E3F-C3EF-5322-2ECFF646D003}"/>
              </a:ext>
              <a:ext uri="{C183D7F6-B498-43B3-948B-1728B52AA6E4}">
                <adec:decorative xmlns:adec="http://schemas.microsoft.com/office/drawing/2017/decorative" val="1"/>
              </a:ext>
            </a:extLst>
          </p:cNvPr>
          <p:cNvSpPr/>
          <p:nvPr/>
        </p:nvSpPr>
        <p:spPr>
          <a:xfrm>
            <a:off x="1231821" y="760151"/>
            <a:ext cx="9728359" cy="4233673"/>
          </a:xfrm>
          <a:prstGeom prst="roundRect">
            <a:avLst>
              <a:gd name="adj" fmla="val 7502"/>
            </a:avLst>
          </a:prstGeom>
          <a:solidFill>
            <a:schemeClr val="bg2"/>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0EDE6"/>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B32242A1-A384-8CB1-904B-45EEDF23C323}"/>
              </a:ext>
            </a:extLst>
          </p:cNvPr>
          <p:cNvSpPr>
            <a:spLocks noGrp="1"/>
          </p:cNvSpPr>
          <p:nvPr>
            <p:ph type="title"/>
          </p:nvPr>
        </p:nvSpPr>
        <p:spPr>
          <a:xfrm>
            <a:off x="1446276" y="5255159"/>
            <a:ext cx="9299448" cy="1025326"/>
          </a:xfrm>
        </p:spPr>
        <p:txBody>
          <a:bodyPr anchor="ctr">
            <a:normAutofit/>
          </a:bodyPr>
          <a:lstStyle>
            <a:lvl1pPr algn="ctr">
              <a:lnSpc>
                <a:spcPct val="90000"/>
              </a:lnSpc>
              <a:defRPr sz="2400" spc="-50" baseline="0">
                <a:solidFill>
                  <a:schemeClr val="tx1"/>
                </a:solidFill>
              </a:defRPr>
            </a:lvl1pPr>
          </a:lstStyle>
          <a:p>
            <a:r>
              <a:rPr lang="en-US"/>
              <a:t>Click to edit Master title style</a:t>
            </a:r>
          </a:p>
        </p:txBody>
      </p:sp>
      <p:sp>
        <p:nvSpPr>
          <p:cNvPr id="7" name="Content Placeholder 6">
            <a:extLst>
              <a:ext uri="{FF2B5EF4-FFF2-40B4-BE49-F238E27FC236}">
                <a16:creationId xmlns:a16="http://schemas.microsoft.com/office/drawing/2014/main" id="{76F59BDE-94E7-56D6-3D7F-6145311BA2D8}"/>
              </a:ext>
            </a:extLst>
          </p:cNvPr>
          <p:cNvSpPr>
            <a:spLocks noGrp="1"/>
          </p:cNvSpPr>
          <p:nvPr>
            <p:ph sz="quarter" idx="13" hasCustomPrompt="1"/>
          </p:nvPr>
        </p:nvSpPr>
        <p:spPr>
          <a:xfrm>
            <a:off x="1446276" y="1293091"/>
            <a:ext cx="9299448" cy="3943921"/>
          </a:xfrm>
        </p:spPr>
        <p:txBody>
          <a:bodyPr anchor="ctr">
            <a:normAutofit/>
          </a:bodyPr>
          <a:lstStyle>
            <a:lvl1pPr marL="0" indent="0" algn="ctr">
              <a:lnSpc>
                <a:spcPct val="80000"/>
              </a:lnSpc>
              <a:buNone/>
              <a:defRPr sz="26000" spc="-100" baseline="0">
                <a:solidFill>
                  <a:schemeClr val="tx1"/>
                </a:solidFill>
              </a:defRPr>
            </a:lvl1pPr>
          </a:lstStyle>
          <a:p>
            <a:pPr lvl="0"/>
            <a:r>
              <a:rPr lang="en-US"/>
              <a:t>XX%</a:t>
            </a:r>
          </a:p>
        </p:txBody>
      </p:sp>
      <p:sp>
        <p:nvSpPr>
          <p:cNvPr id="4" name="Footer Placeholder 3">
            <a:extLst>
              <a:ext uri="{FF2B5EF4-FFF2-40B4-BE49-F238E27FC236}">
                <a16:creationId xmlns:a16="http://schemas.microsoft.com/office/drawing/2014/main" id="{6D6D72DC-8ED1-FAB8-CD4C-7BDCAEA2C329}"/>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14C6FDB9-A3B3-A4DB-D081-D27ECC7043C1}"/>
              </a:ext>
            </a:extLst>
          </p:cNvPr>
          <p:cNvSpPr>
            <a:spLocks noGrp="1"/>
          </p:cNvSpPr>
          <p:nvPr>
            <p:ph type="dt" sz="half" idx="10"/>
          </p:nvPr>
        </p:nvSpPr>
        <p:spPr/>
        <p:txBody>
          <a:bodyPr/>
          <a:lstStyle/>
          <a:p>
            <a:fld id="{E24BB35E-97D9-4AD8-9F03-F1A28F5EDD3F}" type="datetime1">
              <a:rPr lang="en-US" smtClean="0"/>
              <a:t>10/25/2025</a:t>
            </a:fld>
            <a:endParaRPr lang="en-US"/>
          </a:p>
        </p:txBody>
      </p:sp>
      <p:sp>
        <p:nvSpPr>
          <p:cNvPr id="5" name="Slide Number Placeholder 4">
            <a:extLst>
              <a:ext uri="{FF2B5EF4-FFF2-40B4-BE49-F238E27FC236}">
                <a16:creationId xmlns:a16="http://schemas.microsoft.com/office/drawing/2014/main" id="{CFBFCFB0-1D5D-C25F-A74C-5CFB9C1950CF}"/>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2434410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with Picture 3">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13116" y="1043184"/>
            <a:ext cx="3459903" cy="2906647"/>
          </a:xfrm>
        </p:spPr>
        <p:txBody>
          <a:bodyPr vert="horz" lIns="91440" tIns="45720" rIns="91440" bIns="45720" rtlCol="0" anchor="t">
            <a:normAutofit/>
          </a:bodyPr>
          <a:lstStyle>
            <a:lvl1pPr>
              <a:defRPr lang="en-US" sz="4300" dirty="0">
                <a:solidFill>
                  <a:schemeClr val="tx2"/>
                </a:solidFill>
              </a:defRPr>
            </a:lvl1pPr>
          </a:lstStyle>
          <a:p>
            <a:pPr lvl="0"/>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13117" y="4692866"/>
            <a:ext cx="3361935" cy="1123268"/>
          </a:xfrm>
        </p:spPr>
        <p:txBody>
          <a:bodyPr vert="horz" lIns="91440" tIns="45720" rIns="91440" bIns="45720" rtlCol="0" anchor="b">
            <a:normAutofit/>
          </a:bodyPr>
          <a:lstStyle>
            <a:lvl1pPr marL="0" indent="0">
              <a:buNone/>
              <a:defRPr lang="en-US" sz="1600" dirty="0">
                <a:solidFill>
                  <a:schemeClr val="tx2"/>
                </a:solidFill>
              </a:defRPr>
            </a:lvl1pPr>
          </a:lstStyle>
          <a:p>
            <a:pPr lvl="0"/>
            <a:r>
              <a:rPr lang="en-US"/>
              <a:t>Click to edit Master subtitle style</a:t>
            </a:r>
          </a:p>
        </p:txBody>
      </p:sp>
      <p:sp>
        <p:nvSpPr>
          <p:cNvPr id="14" name="Picture Placeholder 13">
            <a:extLst>
              <a:ext uri="{FF2B5EF4-FFF2-40B4-BE49-F238E27FC236}">
                <a16:creationId xmlns:a16="http://schemas.microsoft.com/office/drawing/2014/main" id="{BE8B118F-C188-2019-1C9E-6A452890CF96}"/>
              </a:ext>
            </a:extLst>
          </p:cNvPr>
          <p:cNvSpPr>
            <a:spLocks noGrp="1"/>
          </p:cNvSpPr>
          <p:nvPr>
            <p:ph type="pic" sz="quarter" idx="13" hasCustomPrompt="1"/>
          </p:nvPr>
        </p:nvSpPr>
        <p:spPr>
          <a:xfrm>
            <a:off x="0" y="0"/>
            <a:ext cx="12192000" cy="6858000"/>
          </a:xfrm>
          <a:custGeom>
            <a:avLst/>
            <a:gdLst>
              <a:gd name="connsiteX0" fmla="*/ 1124624 w 12192000"/>
              <a:gd name="connsiteY0" fmla="*/ 808189 h 6858000"/>
              <a:gd name="connsiteX1" fmla="*/ 811206 w 12192000"/>
              <a:gd name="connsiteY1" fmla="*/ 1121607 h 6858000"/>
              <a:gd name="connsiteX2" fmla="*/ 811206 w 12192000"/>
              <a:gd name="connsiteY2" fmla="*/ 5736392 h 6858000"/>
              <a:gd name="connsiteX3" fmla="*/ 1124624 w 12192000"/>
              <a:gd name="connsiteY3" fmla="*/ 6049810 h 6858000"/>
              <a:gd name="connsiteX4" fmla="*/ 4372882 w 12192000"/>
              <a:gd name="connsiteY4" fmla="*/ 6049810 h 6858000"/>
              <a:gd name="connsiteX5" fmla="*/ 4686301 w 12192000"/>
              <a:gd name="connsiteY5" fmla="*/ 5736392 h 6858000"/>
              <a:gd name="connsiteX6" fmla="*/ 4686301 w 12192000"/>
              <a:gd name="connsiteY6" fmla="*/ 1121607 h 6858000"/>
              <a:gd name="connsiteX7" fmla="*/ 4372882 w 12192000"/>
              <a:gd name="connsiteY7" fmla="*/ 808189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1124624" y="808189"/>
                </a:moveTo>
                <a:cubicBezTo>
                  <a:pt x="951528" y="808189"/>
                  <a:pt x="811206" y="948511"/>
                  <a:pt x="811206" y="1121607"/>
                </a:cubicBezTo>
                <a:lnTo>
                  <a:pt x="811206" y="5736392"/>
                </a:lnTo>
                <a:cubicBezTo>
                  <a:pt x="811206" y="5909488"/>
                  <a:pt x="951528" y="6049810"/>
                  <a:pt x="1124624" y="6049810"/>
                </a:cubicBezTo>
                <a:lnTo>
                  <a:pt x="4372882" y="6049810"/>
                </a:lnTo>
                <a:cubicBezTo>
                  <a:pt x="4545978" y="6049810"/>
                  <a:pt x="4686301" y="5909488"/>
                  <a:pt x="4686301" y="5736392"/>
                </a:cubicBezTo>
                <a:lnTo>
                  <a:pt x="4686301" y="1121607"/>
                </a:lnTo>
                <a:cubicBezTo>
                  <a:pt x="4686301" y="948511"/>
                  <a:pt x="4545978" y="808189"/>
                  <a:pt x="4372882" y="808189"/>
                </a:cubicBezTo>
                <a:close/>
                <a:moveTo>
                  <a:pt x="0" y="0"/>
                </a:moveTo>
                <a:lnTo>
                  <a:pt x="12192000" y="0"/>
                </a:lnTo>
                <a:lnTo>
                  <a:pt x="12192000" y="6858000"/>
                </a:lnTo>
                <a:lnTo>
                  <a:pt x="0" y="6858000"/>
                </a:lnTo>
                <a:close/>
              </a:path>
            </a:pathLst>
          </a:custGeom>
          <a:blipFill>
            <a:blip r:embed="rId2">
              <a:alphaModFix amt="60000"/>
            </a:blip>
            <a:stretch>
              <a:fillRect/>
            </a:stretch>
          </a:blipFill>
        </p:spPr>
        <p:txBody>
          <a:bodyPr wrap="square">
            <a:noAutofit/>
          </a:bodyPr>
          <a:lstStyle>
            <a:lvl1pPr marL="0" indent="0">
              <a:buNone/>
              <a:defRPr/>
            </a:lvl1pPr>
          </a:lstStyle>
          <a:p>
            <a:r>
              <a:rPr lang="en-US"/>
              <a:t> </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833223" y="6387737"/>
            <a:ext cx="2140360" cy="338328"/>
          </a:xfrm>
        </p:spPr>
        <p:txBody>
          <a:bodyPr/>
          <a:lstStyle>
            <a:lvl1pPr>
              <a:defRPr>
                <a:solidFill>
                  <a:schemeClr val="tx2"/>
                </a:solidFill>
                <a:effectLst>
                  <a:outerShdw blurRad="38100" dist="38100" dir="2700000" algn="tl">
                    <a:srgbClr val="000000">
                      <a:alpha val="43137"/>
                    </a:srgbClr>
                  </a:outerShdw>
                </a:effectLst>
              </a:defRPr>
            </a:lvl1pPr>
          </a:lstStyle>
          <a:p>
            <a:r>
              <a:rPr lang="en-US"/>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2882481" y="6377824"/>
            <a:ext cx="1384720" cy="338328"/>
          </a:xfrm>
        </p:spPr>
        <p:txBody>
          <a:bodyPr/>
          <a:lstStyle>
            <a:lvl1pPr algn="r">
              <a:defRPr>
                <a:solidFill>
                  <a:schemeClr val="tx2"/>
                </a:solidFill>
                <a:effectLst>
                  <a:outerShdw blurRad="38100" dist="38100" dir="2700000" algn="tl">
                    <a:srgbClr val="000000">
                      <a:alpha val="43137"/>
                    </a:srgbClr>
                  </a:outerShdw>
                </a:effectLst>
              </a:defRPr>
            </a:lvl1pPr>
          </a:lstStyle>
          <a:p>
            <a:fld id="{EE918161-410C-495B-9D82-18B01714F0C3}" type="datetime1">
              <a:rPr lang="en-US" smtClean="0"/>
              <a:t>10/25/2025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4267201" y="6378213"/>
            <a:ext cx="457200" cy="338328"/>
          </a:xfrm>
        </p:spPr>
        <p:txBody>
          <a:bodyPr/>
          <a:lstStyle>
            <a:lvl1pPr>
              <a:defRPr>
                <a:solidFill>
                  <a:schemeClr val="tx2"/>
                </a:solidFill>
                <a:effectLst>
                  <a:outerShdw blurRad="38100" dist="38100" dir="2700000" algn="tl">
                    <a:srgbClr val="000000">
                      <a:alpha val="43137"/>
                    </a:srgbClr>
                  </a:outerShdw>
                </a:effectLst>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2635321667"/>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umber Large 2">
    <p:bg>
      <p:bgPr>
        <a:solidFill>
          <a:schemeClr val="accent1"/>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0E5778B4-3E3F-C3EF-5322-2ECFF646D003}"/>
              </a:ext>
              <a:ext uri="{C183D7F6-B498-43B3-948B-1728B52AA6E4}">
                <adec:decorative xmlns:adec="http://schemas.microsoft.com/office/drawing/2017/decorative" val="1"/>
              </a:ext>
            </a:extLst>
          </p:cNvPr>
          <p:cNvSpPr/>
          <p:nvPr/>
        </p:nvSpPr>
        <p:spPr>
          <a:xfrm>
            <a:off x="620201" y="606392"/>
            <a:ext cx="10946701" cy="4619890"/>
          </a:xfrm>
          <a:prstGeom prst="roundRect">
            <a:avLst>
              <a:gd name="adj" fmla="val 6476"/>
            </a:avLst>
          </a:prstGeom>
          <a:solidFill>
            <a:schemeClr val="accent1">
              <a:lumMod val="60000"/>
              <a:lumOff val="40000"/>
              <a:alpha val="50000"/>
            </a:schemeClr>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0EDE6"/>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B32242A1-A384-8CB1-904B-45EEDF23C323}"/>
              </a:ext>
            </a:extLst>
          </p:cNvPr>
          <p:cNvSpPr>
            <a:spLocks noGrp="1"/>
          </p:cNvSpPr>
          <p:nvPr>
            <p:ph type="title"/>
          </p:nvPr>
        </p:nvSpPr>
        <p:spPr>
          <a:xfrm>
            <a:off x="1446276" y="5226282"/>
            <a:ext cx="9299448" cy="1025326"/>
          </a:xfrm>
        </p:spPr>
        <p:txBody>
          <a:bodyPr anchor="ctr">
            <a:normAutofit/>
          </a:bodyPr>
          <a:lstStyle>
            <a:lvl1pPr algn="ctr">
              <a:lnSpc>
                <a:spcPct val="90000"/>
              </a:lnSpc>
              <a:defRPr sz="2400" spc="-50" baseline="0">
                <a:solidFill>
                  <a:schemeClr val="tx2"/>
                </a:solidFill>
              </a:defRPr>
            </a:lvl1pPr>
          </a:lstStyle>
          <a:p>
            <a:r>
              <a:rPr lang="en-US"/>
              <a:t>Click to edit Master title style</a:t>
            </a:r>
          </a:p>
        </p:txBody>
      </p:sp>
      <p:sp>
        <p:nvSpPr>
          <p:cNvPr id="7" name="Content Placeholder 6">
            <a:extLst>
              <a:ext uri="{FF2B5EF4-FFF2-40B4-BE49-F238E27FC236}">
                <a16:creationId xmlns:a16="http://schemas.microsoft.com/office/drawing/2014/main" id="{76F59BDE-94E7-56D6-3D7F-6145311BA2D8}"/>
              </a:ext>
            </a:extLst>
          </p:cNvPr>
          <p:cNvSpPr>
            <a:spLocks noGrp="1"/>
          </p:cNvSpPr>
          <p:nvPr>
            <p:ph sz="quarter" idx="13" hasCustomPrompt="1"/>
          </p:nvPr>
        </p:nvSpPr>
        <p:spPr>
          <a:xfrm>
            <a:off x="1446276" y="1293092"/>
            <a:ext cx="9299448" cy="3700734"/>
          </a:xfrm>
        </p:spPr>
        <p:txBody>
          <a:bodyPr anchor="ctr">
            <a:normAutofit/>
          </a:bodyPr>
          <a:lstStyle>
            <a:lvl1pPr marL="0" indent="0" algn="ctr">
              <a:lnSpc>
                <a:spcPct val="80000"/>
              </a:lnSpc>
              <a:buNone/>
              <a:defRPr sz="26000" spc="-100" baseline="0">
                <a:solidFill>
                  <a:schemeClr val="tx2"/>
                </a:solidFill>
              </a:defRPr>
            </a:lvl1pPr>
          </a:lstStyle>
          <a:p>
            <a:pPr lvl="0"/>
            <a:r>
              <a:rPr lang="en-US"/>
              <a:t>XX%</a:t>
            </a:r>
          </a:p>
        </p:txBody>
      </p:sp>
      <p:sp>
        <p:nvSpPr>
          <p:cNvPr id="4" name="Footer Placeholder 3">
            <a:extLst>
              <a:ext uri="{FF2B5EF4-FFF2-40B4-BE49-F238E27FC236}">
                <a16:creationId xmlns:a16="http://schemas.microsoft.com/office/drawing/2014/main" id="{6D6D72DC-8ED1-FAB8-CD4C-7BDCAEA2C329}"/>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3" name="Date Placeholder 2">
            <a:extLst>
              <a:ext uri="{FF2B5EF4-FFF2-40B4-BE49-F238E27FC236}">
                <a16:creationId xmlns:a16="http://schemas.microsoft.com/office/drawing/2014/main" id="{14C6FDB9-A3B3-A4DB-D081-D27ECC7043C1}"/>
              </a:ext>
            </a:extLst>
          </p:cNvPr>
          <p:cNvSpPr>
            <a:spLocks noGrp="1"/>
          </p:cNvSpPr>
          <p:nvPr>
            <p:ph type="dt" sz="half" idx="10"/>
          </p:nvPr>
        </p:nvSpPr>
        <p:spPr/>
        <p:txBody>
          <a:bodyPr/>
          <a:lstStyle>
            <a:lvl1pPr>
              <a:defRPr>
                <a:solidFill>
                  <a:schemeClr val="tx2"/>
                </a:solidFill>
              </a:defRPr>
            </a:lvl1pPr>
          </a:lstStyle>
          <a:p>
            <a:fld id="{A5950FD3-961F-4360-ADC7-0E23C6F50835}" type="datetime1">
              <a:rPr lang="en-US" smtClean="0"/>
              <a:t>10/25/2025</a:t>
            </a:fld>
            <a:endParaRPr lang="en-US"/>
          </a:p>
        </p:txBody>
      </p:sp>
      <p:sp>
        <p:nvSpPr>
          <p:cNvPr id="5" name="Slide Number Placeholder 4">
            <a:extLst>
              <a:ext uri="{FF2B5EF4-FFF2-40B4-BE49-F238E27FC236}">
                <a16:creationId xmlns:a16="http://schemas.microsoft.com/office/drawing/2014/main" id="{CFBFCFB0-1D5D-C25F-A74C-5CFB9C1950CF}"/>
              </a:ext>
            </a:extLst>
          </p:cNvPr>
          <p:cNvSpPr>
            <a:spLocks noGrp="1"/>
          </p:cNvSpPr>
          <p:nvPr>
            <p:ph type="sldNum" sz="quarter" idx="12"/>
          </p:nvPr>
        </p:nvSpPr>
        <p:spPr/>
        <p:txBody>
          <a:bodyPr/>
          <a:lstStyle>
            <a:lvl1pPr>
              <a:defRPr>
                <a:solidFill>
                  <a:schemeClr val="tx2"/>
                </a:solidFill>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1383152286"/>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umber Large 3">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F526C722-3701-B2F2-EF11-4B756E05446F}"/>
              </a:ext>
              <a:ext uri="{C183D7F6-B498-43B3-948B-1728B52AA6E4}">
                <adec:decorative xmlns:adec="http://schemas.microsoft.com/office/drawing/2017/decorative" val="1"/>
              </a:ext>
            </a:extLst>
          </p:cNvPr>
          <p:cNvSpPr/>
          <p:nvPr/>
        </p:nvSpPr>
        <p:spPr>
          <a:xfrm>
            <a:off x="660344" y="4990975"/>
            <a:ext cx="10871313" cy="1239913"/>
          </a:xfrm>
          <a:prstGeom prst="roundRect">
            <a:avLst>
              <a:gd name="adj" fmla="val 22063"/>
            </a:avLst>
          </a:prstGeom>
          <a:solidFill>
            <a:schemeClr val="bg2"/>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0EDE6"/>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B32242A1-A384-8CB1-904B-45EEDF23C323}"/>
              </a:ext>
            </a:extLst>
          </p:cNvPr>
          <p:cNvSpPr>
            <a:spLocks noGrp="1"/>
          </p:cNvSpPr>
          <p:nvPr>
            <p:ph type="title"/>
          </p:nvPr>
        </p:nvSpPr>
        <p:spPr>
          <a:xfrm>
            <a:off x="1040433" y="5233065"/>
            <a:ext cx="10111135" cy="777037"/>
          </a:xfrm>
        </p:spPr>
        <p:txBody>
          <a:bodyPr anchor="ctr">
            <a:normAutofit/>
          </a:bodyPr>
          <a:lstStyle>
            <a:lvl1pPr algn="ctr">
              <a:lnSpc>
                <a:spcPct val="90000"/>
              </a:lnSpc>
              <a:defRPr sz="2000" spc="0" baseline="0">
                <a:solidFill>
                  <a:schemeClr val="tx1"/>
                </a:solidFill>
              </a:defRPr>
            </a:lvl1pPr>
          </a:lstStyle>
          <a:p>
            <a:r>
              <a:rPr lang="en-US"/>
              <a:t>Click to edit Master title style</a:t>
            </a:r>
          </a:p>
        </p:txBody>
      </p:sp>
      <p:sp>
        <p:nvSpPr>
          <p:cNvPr id="7" name="Content Placeholder 6">
            <a:extLst>
              <a:ext uri="{FF2B5EF4-FFF2-40B4-BE49-F238E27FC236}">
                <a16:creationId xmlns:a16="http://schemas.microsoft.com/office/drawing/2014/main" id="{76F59BDE-94E7-56D6-3D7F-6145311BA2D8}"/>
              </a:ext>
            </a:extLst>
          </p:cNvPr>
          <p:cNvSpPr>
            <a:spLocks noGrp="1"/>
          </p:cNvSpPr>
          <p:nvPr>
            <p:ph sz="quarter" idx="13" hasCustomPrompt="1"/>
          </p:nvPr>
        </p:nvSpPr>
        <p:spPr>
          <a:xfrm>
            <a:off x="689002" y="1026160"/>
            <a:ext cx="10813996" cy="3963714"/>
          </a:xfrm>
        </p:spPr>
        <p:txBody>
          <a:bodyPr anchor="ctr">
            <a:normAutofit/>
          </a:bodyPr>
          <a:lstStyle>
            <a:lvl1pPr marL="0" indent="0" algn="ctr">
              <a:lnSpc>
                <a:spcPct val="80000"/>
              </a:lnSpc>
              <a:buNone/>
              <a:defRPr sz="31200" spc="-100" baseline="0">
                <a:solidFill>
                  <a:schemeClr val="tx1"/>
                </a:solidFill>
              </a:defRPr>
            </a:lvl1pPr>
          </a:lstStyle>
          <a:p>
            <a:pPr lvl="0"/>
            <a:r>
              <a:rPr lang="en-US"/>
              <a:t>XX%</a:t>
            </a:r>
          </a:p>
        </p:txBody>
      </p:sp>
      <p:sp>
        <p:nvSpPr>
          <p:cNvPr id="4" name="Footer Placeholder 3">
            <a:extLst>
              <a:ext uri="{FF2B5EF4-FFF2-40B4-BE49-F238E27FC236}">
                <a16:creationId xmlns:a16="http://schemas.microsoft.com/office/drawing/2014/main" id="{6D6D72DC-8ED1-FAB8-CD4C-7BDCAEA2C329}"/>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14C6FDB9-A3B3-A4DB-D081-D27ECC7043C1}"/>
              </a:ext>
            </a:extLst>
          </p:cNvPr>
          <p:cNvSpPr>
            <a:spLocks noGrp="1"/>
          </p:cNvSpPr>
          <p:nvPr>
            <p:ph type="dt" sz="half" idx="10"/>
          </p:nvPr>
        </p:nvSpPr>
        <p:spPr/>
        <p:txBody>
          <a:bodyPr/>
          <a:lstStyle/>
          <a:p>
            <a:fld id="{0A28C6D7-91AB-4E5C-91FE-81F7E83AF2F7}" type="datetime1">
              <a:rPr lang="en-US" smtClean="0"/>
              <a:t>10/25/2025</a:t>
            </a:fld>
            <a:endParaRPr lang="en-US"/>
          </a:p>
        </p:txBody>
      </p:sp>
      <p:sp>
        <p:nvSpPr>
          <p:cNvPr id="5" name="Slide Number Placeholder 4">
            <a:extLst>
              <a:ext uri="{FF2B5EF4-FFF2-40B4-BE49-F238E27FC236}">
                <a16:creationId xmlns:a16="http://schemas.microsoft.com/office/drawing/2014/main" id="{CFBFCFB0-1D5D-C25F-A74C-5CFB9C1950CF}"/>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18160064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Number Large 4">
    <p:bg>
      <p:bgPr>
        <a:solidFill>
          <a:schemeClr val="accent1">
            <a:lumMod val="75000"/>
          </a:schemeClr>
        </a:solidFill>
        <a:effectLst/>
      </p:bgPr>
    </p:bg>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6E8549AC-D930-32F5-F4D6-1BE34C7228FE}"/>
              </a:ext>
              <a:ext uri="{C183D7F6-B498-43B3-948B-1728B52AA6E4}">
                <adec:decorative xmlns:adec="http://schemas.microsoft.com/office/drawing/2017/decorative" val="1"/>
              </a:ext>
            </a:extLst>
          </p:cNvPr>
          <p:cNvSpPr/>
          <p:nvPr/>
        </p:nvSpPr>
        <p:spPr>
          <a:xfrm>
            <a:off x="1590501" y="4989874"/>
            <a:ext cx="9010999" cy="1239913"/>
          </a:xfrm>
          <a:prstGeom prst="roundRect">
            <a:avLst>
              <a:gd name="adj" fmla="val 24326"/>
            </a:avLst>
          </a:prstGeom>
          <a:solidFill>
            <a:schemeClr val="accent1"/>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2"/>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B32242A1-A384-8CB1-904B-45EEDF23C323}"/>
              </a:ext>
            </a:extLst>
          </p:cNvPr>
          <p:cNvSpPr>
            <a:spLocks noGrp="1"/>
          </p:cNvSpPr>
          <p:nvPr>
            <p:ph type="title"/>
          </p:nvPr>
        </p:nvSpPr>
        <p:spPr>
          <a:xfrm>
            <a:off x="1982064" y="5147215"/>
            <a:ext cx="8227873" cy="912763"/>
          </a:xfrm>
        </p:spPr>
        <p:txBody>
          <a:bodyPr anchor="ctr">
            <a:normAutofit/>
          </a:bodyPr>
          <a:lstStyle>
            <a:lvl1pPr algn="ctr">
              <a:lnSpc>
                <a:spcPct val="100000"/>
              </a:lnSpc>
              <a:defRPr sz="2300" spc="-50" baseline="0">
                <a:solidFill>
                  <a:schemeClr val="tx2"/>
                </a:solidFill>
              </a:defRPr>
            </a:lvl1pPr>
          </a:lstStyle>
          <a:p>
            <a:r>
              <a:rPr lang="en-US"/>
              <a:t>Click to edit Master title style</a:t>
            </a:r>
          </a:p>
        </p:txBody>
      </p:sp>
      <p:sp>
        <p:nvSpPr>
          <p:cNvPr id="7" name="Content Placeholder 6">
            <a:extLst>
              <a:ext uri="{FF2B5EF4-FFF2-40B4-BE49-F238E27FC236}">
                <a16:creationId xmlns:a16="http://schemas.microsoft.com/office/drawing/2014/main" id="{76F59BDE-94E7-56D6-3D7F-6145311BA2D8}"/>
              </a:ext>
            </a:extLst>
          </p:cNvPr>
          <p:cNvSpPr>
            <a:spLocks noGrp="1"/>
          </p:cNvSpPr>
          <p:nvPr>
            <p:ph sz="quarter" idx="13" hasCustomPrompt="1"/>
          </p:nvPr>
        </p:nvSpPr>
        <p:spPr>
          <a:xfrm>
            <a:off x="689002" y="1026160"/>
            <a:ext cx="10813996" cy="3963714"/>
          </a:xfrm>
        </p:spPr>
        <p:txBody>
          <a:bodyPr anchor="ctr">
            <a:normAutofit/>
          </a:bodyPr>
          <a:lstStyle>
            <a:lvl1pPr marL="0" indent="0" algn="ctr">
              <a:lnSpc>
                <a:spcPct val="80000"/>
              </a:lnSpc>
              <a:buNone/>
              <a:defRPr sz="31200" spc="-100" baseline="0">
                <a:solidFill>
                  <a:schemeClr val="tx2"/>
                </a:solidFill>
              </a:defRPr>
            </a:lvl1pPr>
          </a:lstStyle>
          <a:p>
            <a:pPr lvl="0"/>
            <a:r>
              <a:rPr lang="en-US"/>
              <a:t>XX%</a:t>
            </a:r>
          </a:p>
        </p:txBody>
      </p:sp>
      <p:sp>
        <p:nvSpPr>
          <p:cNvPr id="4" name="Footer Placeholder 3">
            <a:extLst>
              <a:ext uri="{FF2B5EF4-FFF2-40B4-BE49-F238E27FC236}">
                <a16:creationId xmlns:a16="http://schemas.microsoft.com/office/drawing/2014/main" id="{6D6D72DC-8ED1-FAB8-CD4C-7BDCAEA2C329}"/>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3" name="Date Placeholder 2">
            <a:extLst>
              <a:ext uri="{FF2B5EF4-FFF2-40B4-BE49-F238E27FC236}">
                <a16:creationId xmlns:a16="http://schemas.microsoft.com/office/drawing/2014/main" id="{14C6FDB9-A3B3-A4DB-D081-D27ECC7043C1}"/>
              </a:ext>
            </a:extLst>
          </p:cNvPr>
          <p:cNvSpPr>
            <a:spLocks noGrp="1"/>
          </p:cNvSpPr>
          <p:nvPr>
            <p:ph type="dt" sz="half" idx="10"/>
          </p:nvPr>
        </p:nvSpPr>
        <p:spPr/>
        <p:txBody>
          <a:bodyPr/>
          <a:lstStyle>
            <a:lvl1pPr>
              <a:defRPr>
                <a:solidFill>
                  <a:schemeClr val="tx2"/>
                </a:solidFill>
              </a:defRPr>
            </a:lvl1pPr>
          </a:lstStyle>
          <a:p>
            <a:fld id="{ADFF620F-79DC-465D-A792-79BFC5D42082}" type="datetime1">
              <a:rPr lang="en-US" smtClean="0"/>
              <a:t>10/25/2025</a:t>
            </a:fld>
            <a:endParaRPr lang="en-US"/>
          </a:p>
        </p:txBody>
      </p:sp>
      <p:sp>
        <p:nvSpPr>
          <p:cNvPr id="5" name="Slide Number Placeholder 4">
            <a:extLst>
              <a:ext uri="{FF2B5EF4-FFF2-40B4-BE49-F238E27FC236}">
                <a16:creationId xmlns:a16="http://schemas.microsoft.com/office/drawing/2014/main" id="{CFBFCFB0-1D5D-C25F-A74C-5CFB9C1950CF}"/>
              </a:ext>
            </a:extLst>
          </p:cNvPr>
          <p:cNvSpPr>
            <a:spLocks noGrp="1"/>
          </p:cNvSpPr>
          <p:nvPr>
            <p:ph type="sldNum" sz="quarter" idx="12"/>
          </p:nvPr>
        </p:nvSpPr>
        <p:spPr/>
        <p:txBody>
          <a:bodyPr/>
          <a:lstStyle>
            <a:lvl1pPr>
              <a:defRPr>
                <a:solidFill>
                  <a:schemeClr val="tx2"/>
                </a:solidFill>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4115797083"/>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Number Large 5">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242A1-A384-8CB1-904B-45EEDF23C323}"/>
              </a:ext>
            </a:extLst>
          </p:cNvPr>
          <p:cNvSpPr>
            <a:spLocks noGrp="1"/>
          </p:cNvSpPr>
          <p:nvPr>
            <p:ph type="title"/>
          </p:nvPr>
        </p:nvSpPr>
        <p:spPr>
          <a:xfrm>
            <a:off x="224884" y="5144654"/>
            <a:ext cx="7280816" cy="1242473"/>
          </a:xfrm>
        </p:spPr>
        <p:txBody>
          <a:bodyPr vert="horz" lIns="91440" tIns="45720" rIns="91440" bIns="45720" rtlCol="0" anchor="t">
            <a:normAutofit/>
          </a:bodyPr>
          <a:lstStyle>
            <a:lvl1pPr>
              <a:lnSpc>
                <a:spcPct val="100000"/>
              </a:lnSpc>
              <a:defRPr lang="en-US" sz="2800" spc="-50" baseline="0" dirty="0">
                <a:solidFill>
                  <a:schemeClr val="tx2"/>
                </a:solidFill>
              </a:defRPr>
            </a:lvl1pPr>
          </a:lstStyle>
          <a:p>
            <a:pPr lvl="0"/>
            <a:r>
              <a:rPr lang="en-US"/>
              <a:t>Click to edit Master title style</a:t>
            </a:r>
          </a:p>
        </p:txBody>
      </p:sp>
      <p:sp>
        <p:nvSpPr>
          <p:cNvPr id="7" name="Content Placeholder 6">
            <a:extLst>
              <a:ext uri="{FF2B5EF4-FFF2-40B4-BE49-F238E27FC236}">
                <a16:creationId xmlns:a16="http://schemas.microsoft.com/office/drawing/2014/main" id="{76F59BDE-94E7-56D6-3D7F-6145311BA2D8}"/>
              </a:ext>
            </a:extLst>
          </p:cNvPr>
          <p:cNvSpPr>
            <a:spLocks noGrp="1"/>
          </p:cNvSpPr>
          <p:nvPr>
            <p:ph sz="quarter" idx="13" hasCustomPrompt="1"/>
          </p:nvPr>
        </p:nvSpPr>
        <p:spPr>
          <a:xfrm>
            <a:off x="184720" y="266700"/>
            <a:ext cx="11740580" cy="5349003"/>
          </a:xfrm>
        </p:spPr>
        <p:txBody>
          <a:bodyPr vert="horz" lIns="91440" tIns="45720" rIns="91440" bIns="45720" rtlCol="0" anchor="b">
            <a:noAutofit/>
          </a:bodyPr>
          <a:lstStyle>
            <a:lvl1pPr marL="0" indent="0">
              <a:lnSpc>
                <a:spcPct val="90000"/>
              </a:lnSpc>
              <a:spcBef>
                <a:spcPts val="0"/>
              </a:spcBef>
              <a:buNone/>
              <a:defRPr lang="en-US" sz="33000" spc="-100" baseline="0" dirty="0">
                <a:solidFill>
                  <a:schemeClr val="accent1">
                    <a:lumMod val="60000"/>
                    <a:lumOff val="40000"/>
                    <a:alpha val="50000"/>
                  </a:schemeClr>
                </a:solidFill>
              </a:defRPr>
            </a:lvl1pPr>
          </a:lstStyle>
          <a:p>
            <a:pPr lvl="0"/>
            <a:r>
              <a:rPr lang="en-US"/>
              <a:t>##%</a:t>
            </a:r>
          </a:p>
        </p:txBody>
      </p:sp>
      <p:sp>
        <p:nvSpPr>
          <p:cNvPr id="4" name="Footer Placeholder 3">
            <a:extLst>
              <a:ext uri="{FF2B5EF4-FFF2-40B4-BE49-F238E27FC236}">
                <a16:creationId xmlns:a16="http://schemas.microsoft.com/office/drawing/2014/main" id="{6D6D72DC-8ED1-FAB8-CD4C-7BDCAEA2C329}"/>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3" name="Date Placeholder 2">
            <a:extLst>
              <a:ext uri="{FF2B5EF4-FFF2-40B4-BE49-F238E27FC236}">
                <a16:creationId xmlns:a16="http://schemas.microsoft.com/office/drawing/2014/main" id="{14C6FDB9-A3B3-A4DB-D081-D27ECC7043C1}"/>
              </a:ext>
            </a:extLst>
          </p:cNvPr>
          <p:cNvSpPr>
            <a:spLocks noGrp="1"/>
          </p:cNvSpPr>
          <p:nvPr>
            <p:ph type="dt" sz="half" idx="10"/>
          </p:nvPr>
        </p:nvSpPr>
        <p:spPr/>
        <p:txBody>
          <a:bodyPr/>
          <a:lstStyle>
            <a:lvl1pPr>
              <a:defRPr>
                <a:solidFill>
                  <a:schemeClr val="tx2"/>
                </a:solidFill>
              </a:defRPr>
            </a:lvl1pPr>
          </a:lstStyle>
          <a:p>
            <a:fld id="{FD30CB8E-A3C7-445E-9FD2-AB4831E86419}" type="datetime1">
              <a:rPr lang="en-US" smtClean="0"/>
              <a:t>10/25/2025</a:t>
            </a:fld>
            <a:endParaRPr lang="en-US"/>
          </a:p>
        </p:txBody>
      </p:sp>
      <p:sp>
        <p:nvSpPr>
          <p:cNvPr id="5" name="Slide Number Placeholder 4">
            <a:extLst>
              <a:ext uri="{FF2B5EF4-FFF2-40B4-BE49-F238E27FC236}">
                <a16:creationId xmlns:a16="http://schemas.microsoft.com/office/drawing/2014/main" id="{CFBFCFB0-1D5D-C25F-A74C-5CFB9C1950CF}"/>
              </a:ext>
            </a:extLst>
          </p:cNvPr>
          <p:cNvSpPr>
            <a:spLocks noGrp="1"/>
          </p:cNvSpPr>
          <p:nvPr>
            <p:ph type="sldNum" sz="quarter" idx="12"/>
          </p:nvPr>
        </p:nvSpPr>
        <p:spPr/>
        <p:txBody>
          <a:bodyPr/>
          <a:lstStyle>
            <a:lvl1pPr>
              <a:defRPr>
                <a:solidFill>
                  <a:schemeClr val="tx2"/>
                </a:solidFill>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4182796218"/>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Statem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82880" y="173736"/>
            <a:ext cx="10475499" cy="4850651"/>
          </a:xfrm>
        </p:spPr>
        <p:txBody>
          <a:bodyPr anchor="t">
            <a:noAutofit/>
          </a:bodyPr>
          <a:lstStyle>
            <a:lvl1pPr marL="0" indent="0">
              <a:lnSpc>
                <a:spcPct val="90000"/>
              </a:lnSpc>
              <a:buNone/>
              <a:defRPr sz="7600" b="0" cap="none" spc="-50" baseline="0"/>
            </a:lvl1pPr>
            <a:lvl2pPr marL="228600" indent="0">
              <a:lnSpc>
                <a:spcPct val="90000"/>
              </a:lnSpc>
              <a:buNone/>
              <a:defRPr sz="6600" b="0" cap="none" spc="-50" baseline="0"/>
            </a:lvl2pPr>
            <a:lvl3pPr marL="457200" indent="0">
              <a:lnSpc>
                <a:spcPct val="90000"/>
              </a:lnSpc>
              <a:buNone/>
              <a:defRPr sz="6000" b="0" cap="none" spc="-50" baseline="0"/>
            </a:lvl3pPr>
            <a:lvl4pPr marL="685800" indent="0">
              <a:lnSpc>
                <a:spcPct val="90000"/>
              </a:lnSpc>
              <a:buNone/>
              <a:defRPr sz="5400" b="0" cap="none" spc="-50" baseline="0"/>
            </a:lvl4pPr>
            <a:lvl5pPr marL="914400" indent="0">
              <a:lnSpc>
                <a:spcPct val="90000"/>
              </a:lnSpc>
              <a:buNone/>
              <a:defRPr sz="4800" b="0" cap="none" spc="-50" baseline="0"/>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560FC429-4D23-430E-9EDF-7373AE75BFEE}" type="datetime1">
              <a:rPr lang="en-US" smtClean="0"/>
              <a:t>10/25/2025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340430058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Statem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78704" y="1638300"/>
            <a:ext cx="10652760" cy="4748828"/>
          </a:xfrm>
        </p:spPr>
        <p:txBody>
          <a:bodyPr anchor="b">
            <a:noAutofit/>
          </a:bodyPr>
          <a:lstStyle>
            <a:lvl1pPr marL="0" indent="0">
              <a:lnSpc>
                <a:spcPct val="85000"/>
              </a:lnSpc>
              <a:buNone/>
              <a:defRPr sz="7600" b="0" spc="-50" baseline="0"/>
            </a:lvl1pPr>
            <a:lvl2pPr marL="228600" indent="0">
              <a:lnSpc>
                <a:spcPct val="85000"/>
              </a:lnSpc>
              <a:buNone/>
              <a:defRPr sz="6000" b="0" spc="-50" baseline="0"/>
            </a:lvl2pPr>
            <a:lvl3pPr marL="457200" indent="0">
              <a:lnSpc>
                <a:spcPct val="85000"/>
              </a:lnSpc>
              <a:buNone/>
              <a:defRPr sz="5400" b="0" spc="-50" baseline="0"/>
            </a:lvl3pPr>
            <a:lvl4pPr marL="685800" indent="0">
              <a:lnSpc>
                <a:spcPct val="85000"/>
              </a:lnSpc>
              <a:buNone/>
              <a:defRPr sz="4800" b="0" spc="-50" baseline="0"/>
            </a:lvl4pPr>
            <a:lvl5pPr marL="914400" indent="0">
              <a:lnSpc>
                <a:spcPct val="85000"/>
              </a:lnSpc>
              <a:buNone/>
              <a:defRPr sz="4400" b="0" spc="-50" baseline="0"/>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DA76414A-368B-4652-A82D-EB6803F5CA88}" type="datetime1">
              <a:rPr lang="en-US" smtClean="0"/>
              <a:t>10/25/2025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18883233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Statement 3">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78703" y="214840"/>
            <a:ext cx="9966323" cy="4992427"/>
          </a:xfrm>
        </p:spPr>
        <p:txBody>
          <a:bodyPr anchor="t">
            <a:noAutofit/>
          </a:bodyPr>
          <a:lstStyle>
            <a:lvl1pPr marL="0" indent="0">
              <a:lnSpc>
                <a:spcPct val="85000"/>
              </a:lnSpc>
              <a:buNone/>
              <a:defRPr sz="7200" b="0" spc="-50" baseline="0">
                <a:solidFill>
                  <a:schemeClr val="accent1"/>
                </a:solidFill>
              </a:defRPr>
            </a:lvl1pPr>
            <a:lvl2pPr marL="228600" indent="0">
              <a:lnSpc>
                <a:spcPct val="85000"/>
              </a:lnSpc>
              <a:buNone/>
              <a:defRPr sz="7200" b="0" spc="-50" baseline="0">
                <a:solidFill>
                  <a:schemeClr val="accent1"/>
                </a:solidFill>
              </a:defRPr>
            </a:lvl2pPr>
            <a:lvl3pPr marL="457200" indent="0">
              <a:lnSpc>
                <a:spcPct val="85000"/>
              </a:lnSpc>
              <a:buNone/>
              <a:defRPr sz="7200" b="0" spc="-50" baseline="0">
                <a:solidFill>
                  <a:schemeClr val="accent1"/>
                </a:solidFill>
              </a:defRPr>
            </a:lvl3pPr>
            <a:lvl4pPr marL="685800" indent="0">
              <a:lnSpc>
                <a:spcPct val="85000"/>
              </a:lnSpc>
              <a:buNone/>
              <a:defRPr sz="7200" b="0" spc="-50" baseline="0">
                <a:solidFill>
                  <a:schemeClr val="accent1"/>
                </a:solidFill>
              </a:defRPr>
            </a:lvl4pPr>
            <a:lvl5pPr marL="914400" indent="0">
              <a:lnSpc>
                <a:spcPct val="85000"/>
              </a:lnSpc>
              <a:buNone/>
              <a:defRPr sz="7200" b="0" spc="-50" baseline="0">
                <a:solidFill>
                  <a:schemeClr val="accent1"/>
                </a:solidFill>
              </a:defRPr>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391DBFD5-B703-412C-946A-2366F0A22D6B}" type="datetime1">
              <a:rPr lang="en-US" smtClean="0"/>
              <a:t>10/25/2025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36373684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tatement 4">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78704" y="214840"/>
            <a:ext cx="10062576" cy="5040554"/>
          </a:xfrm>
        </p:spPr>
        <p:txBody>
          <a:bodyPr anchor="t">
            <a:noAutofit/>
          </a:bodyPr>
          <a:lstStyle>
            <a:lvl1pPr marL="0" indent="0">
              <a:lnSpc>
                <a:spcPct val="85000"/>
              </a:lnSpc>
              <a:buNone/>
              <a:defRPr sz="7600" b="0" spc="-50" baseline="0">
                <a:solidFill>
                  <a:schemeClr val="accent1">
                    <a:lumMod val="60000"/>
                    <a:lumOff val="40000"/>
                    <a:alpha val="80000"/>
                  </a:schemeClr>
                </a:solidFill>
              </a:defRPr>
            </a:lvl1pPr>
            <a:lvl2pPr marL="228600" indent="0">
              <a:lnSpc>
                <a:spcPct val="85000"/>
              </a:lnSpc>
              <a:buNone/>
              <a:defRPr sz="7600" b="0" spc="-50" baseline="0">
                <a:solidFill>
                  <a:schemeClr val="accent1">
                    <a:lumMod val="60000"/>
                    <a:lumOff val="40000"/>
                    <a:alpha val="80000"/>
                  </a:schemeClr>
                </a:solidFill>
              </a:defRPr>
            </a:lvl2pPr>
            <a:lvl3pPr marL="457200" indent="0">
              <a:lnSpc>
                <a:spcPct val="85000"/>
              </a:lnSpc>
              <a:buNone/>
              <a:defRPr sz="7600" b="0" spc="-50" baseline="0">
                <a:solidFill>
                  <a:schemeClr val="accent1">
                    <a:lumMod val="60000"/>
                    <a:lumOff val="40000"/>
                    <a:alpha val="80000"/>
                  </a:schemeClr>
                </a:solidFill>
              </a:defRPr>
            </a:lvl3pPr>
            <a:lvl4pPr marL="685800" indent="0">
              <a:lnSpc>
                <a:spcPct val="85000"/>
              </a:lnSpc>
              <a:buNone/>
              <a:defRPr sz="7600" b="0" spc="-50" baseline="0">
                <a:solidFill>
                  <a:schemeClr val="accent1">
                    <a:lumMod val="60000"/>
                    <a:lumOff val="40000"/>
                    <a:alpha val="80000"/>
                  </a:schemeClr>
                </a:solidFill>
              </a:defRPr>
            </a:lvl4pPr>
            <a:lvl5pPr marL="914400" indent="0">
              <a:lnSpc>
                <a:spcPct val="85000"/>
              </a:lnSpc>
              <a:buNone/>
              <a:defRPr sz="7600" b="0" spc="-50" baseline="0">
                <a:solidFill>
                  <a:schemeClr val="accent1">
                    <a:lumMod val="60000"/>
                    <a:lumOff val="40000"/>
                    <a:alpha val="80000"/>
                  </a:schemeClr>
                </a:solidFill>
              </a:defRPr>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lvl1pPr>
              <a:defRPr>
                <a:solidFill>
                  <a:schemeClr val="accent1">
                    <a:lumMod val="60000"/>
                    <a:lumOff val="40000"/>
                  </a:schemeClr>
                </a:solidFill>
              </a:defRPr>
            </a:lvl1pPr>
          </a:lstStyle>
          <a:p>
            <a:r>
              <a:rPr lang="en-US"/>
              <a:t>Sample Footer Text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lvl1pPr>
              <a:defRPr>
                <a:solidFill>
                  <a:schemeClr val="accent1">
                    <a:lumMod val="60000"/>
                    <a:lumOff val="40000"/>
                  </a:schemeClr>
                </a:solidFill>
              </a:defRPr>
            </a:lvl1pPr>
          </a:lstStyle>
          <a:p>
            <a:fld id="{68854924-AD04-46C8-8FD0-32E5D79D9633}" type="datetime1">
              <a:rPr lang="en-US" smtClean="0"/>
              <a:t>10/25/2025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lvl1pPr>
              <a:defRPr>
                <a:solidFill>
                  <a:schemeClr val="accent1">
                    <a:lumMod val="60000"/>
                    <a:lumOff val="40000"/>
                  </a:schemeClr>
                </a:solidFill>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253551247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5">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p>
        </p:txBody>
      </p:sp>
      <p:sp>
        <p:nvSpPr>
          <p:cNvPr id="8" name="Rectangle: Rounded Corners 7">
            <a:extLst>
              <a:ext uri="{FF2B5EF4-FFF2-40B4-BE49-F238E27FC236}">
                <a16:creationId xmlns:a16="http://schemas.microsoft.com/office/drawing/2014/main" id="{E707BF49-7217-30B5-27A8-C28DF70EA021}"/>
              </a:ext>
              <a:ext uri="{C183D7F6-B498-43B3-948B-1728B52AA6E4}">
                <adec:decorative xmlns:adec="http://schemas.microsoft.com/office/drawing/2017/decorative" val="1"/>
              </a:ext>
            </a:extLst>
          </p:cNvPr>
          <p:cNvSpPr/>
          <p:nvPr/>
        </p:nvSpPr>
        <p:spPr>
          <a:xfrm>
            <a:off x="4914900" y="681175"/>
            <a:ext cx="6594684" cy="5495650"/>
          </a:xfrm>
          <a:prstGeom prst="roundRect">
            <a:avLst>
              <a:gd name="adj" fmla="val 5579"/>
            </a:avLst>
          </a:prstGeom>
          <a:solidFill>
            <a:schemeClr val="accent1"/>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0EDE6"/>
              </a:solidFill>
              <a:effectLst/>
              <a:uLnTx/>
              <a:uFillTx/>
              <a:latin typeface="Neue Haas Grotesk Text Pro"/>
              <a:ea typeface="+mn-ea"/>
              <a:cs typeface="+mn-cs"/>
            </a:endParaRP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5134062" y="1048623"/>
            <a:ext cx="6014907" cy="4932728"/>
          </a:xfrm>
        </p:spPr>
        <p:txBody>
          <a:bodyPr anchor="b">
            <a:noAutofit/>
          </a:bodyPr>
          <a:lstStyle>
            <a:lvl1pPr marL="0" indent="0">
              <a:lnSpc>
                <a:spcPct val="85000"/>
              </a:lnSpc>
              <a:buNone/>
              <a:defRPr sz="5400" b="0" spc="-50" baseline="0">
                <a:solidFill>
                  <a:schemeClr val="tx2"/>
                </a:solidFill>
              </a:defRPr>
            </a:lvl1pPr>
            <a:lvl2pPr marL="228600" indent="0">
              <a:lnSpc>
                <a:spcPct val="85000"/>
              </a:lnSpc>
              <a:buNone/>
              <a:defRPr sz="4400" b="0" spc="-50" baseline="0">
                <a:solidFill>
                  <a:schemeClr val="tx2"/>
                </a:solidFill>
              </a:defRPr>
            </a:lvl2pPr>
            <a:lvl3pPr marL="457200" indent="0">
              <a:lnSpc>
                <a:spcPct val="85000"/>
              </a:lnSpc>
              <a:buNone/>
              <a:defRPr sz="3600" b="0" spc="-50" baseline="0">
                <a:solidFill>
                  <a:schemeClr val="tx2"/>
                </a:solidFill>
              </a:defRPr>
            </a:lvl3pPr>
            <a:lvl4pPr marL="685800" indent="0">
              <a:lnSpc>
                <a:spcPct val="85000"/>
              </a:lnSpc>
              <a:buNone/>
              <a:defRPr sz="3200" b="0" spc="-50" baseline="0">
                <a:solidFill>
                  <a:schemeClr val="tx2"/>
                </a:solidFill>
              </a:defRPr>
            </a:lvl4pPr>
            <a:lvl5pPr marL="914400" indent="0">
              <a:lnSpc>
                <a:spcPct val="85000"/>
              </a:lnSpc>
              <a:buNone/>
              <a:defRPr sz="2800" b="0" spc="-50" baseline="0">
                <a:solidFill>
                  <a:schemeClr val="tx2"/>
                </a:solidFill>
              </a:defRPr>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lvl1pPr>
              <a:defRPr>
                <a:solidFill>
                  <a:schemeClr val="tx2"/>
                </a:solidFill>
              </a:defRPr>
            </a:lvl1pPr>
          </a:lstStyle>
          <a:p>
            <a:fld id="{945E2037-E423-4692-A686-AD13A31B3254}" type="datetime1">
              <a:rPr lang="en-US" smtClean="0"/>
              <a:t>10/25/2025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lvl1pPr>
              <a:defRPr>
                <a:solidFill>
                  <a:schemeClr val="tx2"/>
                </a:solidFill>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4170827676"/>
      </p:ext>
    </p:extLst>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1542D-3EA5-35E3-406E-8496EA7D4045}"/>
              </a:ext>
            </a:extLst>
          </p:cNvPr>
          <p:cNvSpPr>
            <a:spLocks noGrp="1"/>
          </p:cNvSpPr>
          <p:nvPr>
            <p:ph type="title" hasCustomPrompt="1"/>
          </p:nvPr>
        </p:nvSpPr>
        <p:spPr>
          <a:xfrm>
            <a:off x="1388784" y="5029200"/>
            <a:ext cx="9198864" cy="713232"/>
          </a:xfrm>
        </p:spPr>
        <p:txBody>
          <a:bodyPr anchor="t">
            <a:normAutofit/>
          </a:bodyPr>
          <a:lstStyle>
            <a:lvl1pPr>
              <a:lnSpc>
                <a:spcPct val="90000"/>
              </a:lnSpc>
              <a:defRPr sz="2000" b="1" spc="-50" baseline="0">
                <a:solidFill>
                  <a:schemeClr val="accent1"/>
                </a:solidFill>
              </a:defRPr>
            </a:lvl1pPr>
          </a:lstStyle>
          <a:p>
            <a:r>
              <a:rPr lang="en-US"/>
              <a:t>Quote Author</a:t>
            </a:r>
          </a:p>
        </p:txBody>
      </p:sp>
      <p:sp>
        <p:nvSpPr>
          <p:cNvPr id="7" name="Content Placeholder 6">
            <a:extLst>
              <a:ext uri="{FF2B5EF4-FFF2-40B4-BE49-F238E27FC236}">
                <a16:creationId xmlns:a16="http://schemas.microsoft.com/office/drawing/2014/main" id="{1BBD3F2A-2B85-D7B7-24A2-D01A281CD792}"/>
              </a:ext>
            </a:extLst>
          </p:cNvPr>
          <p:cNvSpPr>
            <a:spLocks noGrp="1"/>
          </p:cNvSpPr>
          <p:nvPr>
            <p:ph sz="quarter" idx="13" hasCustomPrompt="1"/>
          </p:nvPr>
        </p:nvSpPr>
        <p:spPr>
          <a:xfrm>
            <a:off x="1388784" y="1115568"/>
            <a:ext cx="9198864" cy="3584448"/>
          </a:xfrm>
        </p:spPr>
        <p:txBody>
          <a:bodyPr anchor="ctr">
            <a:normAutofit/>
          </a:bodyPr>
          <a:lstStyle>
            <a:lvl1pPr marL="137160" indent="-137160">
              <a:lnSpc>
                <a:spcPct val="90000"/>
              </a:lnSpc>
              <a:spcBef>
                <a:spcPts val="0"/>
              </a:spcBef>
              <a:buFont typeface="Arial" panose="020B0604020202020204" pitchFamily="34" charset="0"/>
              <a:buNone/>
              <a:defRPr sz="5000" spc="-50" baseline="0"/>
            </a:lvl1pPr>
          </a:lstStyle>
          <a:p>
            <a:pPr lvl="0"/>
            <a:r>
              <a:rPr lang="en-US"/>
              <a:t>Click to edit Quote</a:t>
            </a:r>
          </a:p>
        </p:txBody>
      </p:sp>
      <p:sp>
        <p:nvSpPr>
          <p:cNvPr id="4" name="Footer Placeholder 3">
            <a:extLst>
              <a:ext uri="{FF2B5EF4-FFF2-40B4-BE49-F238E27FC236}">
                <a16:creationId xmlns:a16="http://schemas.microsoft.com/office/drawing/2014/main" id="{A4AFB98B-06E5-997A-53DA-CC0E6A618ED8}"/>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5E4CA6F2-8C52-8488-999E-FEF7877BAFC3}"/>
              </a:ext>
            </a:extLst>
          </p:cNvPr>
          <p:cNvSpPr>
            <a:spLocks noGrp="1"/>
          </p:cNvSpPr>
          <p:nvPr>
            <p:ph type="dt" sz="half" idx="10"/>
          </p:nvPr>
        </p:nvSpPr>
        <p:spPr/>
        <p:txBody>
          <a:bodyPr/>
          <a:lstStyle/>
          <a:p>
            <a:fld id="{B335E6B9-2D9C-4660-92C5-78965463CC8F}" type="datetime1">
              <a:rPr lang="en-US" smtClean="0"/>
              <a:t>10/25/2025</a:t>
            </a:fld>
            <a:endParaRPr lang="en-US"/>
          </a:p>
        </p:txBody>
      </p:sp>
      <p:sp>
        <p:nvSpPr>
          <p:cNvPr id="5" name="Slide Number Placeholder 4">
            <a:extLst>
              <a:ext uri="{FF2B5EF4-FFF2-40B4-BE49-F238E27FC236}">
                <a16:creationId xmlns:a16="http://schemas.microsoft.com/office/drawing/2014/main" id="{1159DD64-9865-92B3-BED2-F770E9763D7C}"/>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1865979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with Picture 4">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717480" y="1043185"/>
            <a:ext cx="3459903" cy="2607816"/>
          </a:xfrm>
        </p:spPr>
        <p:txBody>
          <a:bodyPr vert="horz" lIns="91440" tIns="45720" rIns="91440" bIns="45720" rtlCol="0" anchor="t">
            <a:normAutofit/>
          </a:bodyPr>
          <a:lstStyle>
            <a:lvl1pPr>
              <a:defRPr lang="en-US" sz="4300" dirty="0">
                <a:solidFill>
                  <a:schemeClr val="tx2"/>
                </a:solidFill>
              </a:defRPr>
            </a:lvl1pPr>
          </a:lstStyle>
          <a:p>
            <a:pPr lvl="0"/>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717481" y="4692866"/>
            <a:ext cx="3459902" cy="1123268"/>
          </a:xfrm>
        </p:spPr>
        <p:txBody>
          <a:bodyPr vert="horz" lIns="91440" tIns="45720" rIns="91440" bIns="45720" rtlCol="0" anchor="b">
            <a:normAutofit/>
          </a:bodyPr>
          <a:lstStyle>
            <a:lvl1pPr marL="0" indent="0">
              <a:buNone/>
              <a:defRPr lang="en-US" sz="1600" dirty="0">
                <a:solidFill>
                  <a:schemeClr val="tx2"/>
                </a:solidFill>
              </a:defRPr>
            </a:lvl1pPr>
          </a:lstStyle>
          <a:p>
            <a:pPr lvl="0"/>
            <a:r>
              <a:rPr lang="en-US"/>
              <a:t>Click to edit Master subtitle style</a:t>
            </a:r>
          </a:p>
        </p:txBody>
      </p:sp>
      <p:sp>
        <p:nvSpPr>
          <p:cNvPr id="10" name="Picture Placeholder 9">
            <a:extLst>
              <a:ext uri="{FF2B5EF4-FFF2-40B4-BE49-F238E27FC236}">
                <a16:creationId xmlns:a16="http://schemas.microsoft.com/office/drawing/2014/main" id="{B93E65DC-EA13-A100-8BB0-C29D33F1646A}"/>
              </a:ext>
            </a:extLst>
          </p:cNvPr>
          <p:cNvSpPr>
            <a:spLocks noGrp="1"/>
          </p:cNvSpPr>
          <p:nvPr>
            <p:ph type="pic" sz="quarter" idx="13" hasCustomPrompt="1"/>
          </p:nvPr>
        </p:nvSpPr>
        <p:spPr>
          <a:xfrm>
            <a:off x="0" y="0"/>
            <a:ext cx="12192000" cy="6858000"/>
          </a:xfrm>
          <a:custGeom>
            <a:avLst/>
            <a:gdLst>
              <a:gd name="connsiteX0" fmla="*/ 7809944 w 12192000"/>
              <a:gd name="connsiteY0" fmla="*/ 820064 h 6858000"/>
              <a:gd name="connsiteX1" fmla="*/ 7496526 w 12192000"/>
              <a:gd name="connsiteY1" fmla="*/ 1133482 h 6858000"/>
              <a:gd name="connsiteX2" fmla="*/ 7496526 w 12192000"/>
              <a:gd name="connsiteY2" fmla="*/ 5748267 h 6858000"/>
              <a:gd name="connsiteX3" fmla="*/ 7809944 w 12192000"/>
              <a:gd name="connsiteY3" fmla="*/ 6061685 h 6858000"/>
              <a:gd name="connsiteX4" fmla="*/ 11058202 w 12192000"/>
              <a:gd name="connsiteY4" fmla="*/ 6061685 h 6858000"/>
              <a:gd name="connsiteX5" fmla="*/ 11371620 w 12192000"/>
              <a:gd name="connsiteY5" fmla="*/ 5748267 h 6858000"/>
              <a:gd name="connsiteX6" fmla="*/ 11371620 w 12192000"/>
              <a:gd name="connsiteY6" fmla="*/ 1133482 h 6858000"/>
              <a:gd name="connsiteX7" fmla="*/ 11058202 w 12192000"/>
              <a:gd name="connsiteY7" fmla="*/ 820064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7809944" y="820064"/>
                </a:moveTo>
                <a:cubicBezTo>
                  <a:pt x="7636848" y="820064"/>
                  <a:pt x="7496526" y="960386"/>
                  <a:pt x="7496526" y="1133482"/>
                </a:cubicBezTo>
                <a:lnTo>
                  <a:pt x="7496526" y="5748267"/>
                </a:lnTo>
                <a:cubicBezTo>
                  <a:pt x="7496526" y="5921363"/>
                  <a:pt x="7636848" y="6061685"/>
                  <a:pt x="7809944" y="6061685"/>
                </a:cubicBezTo>
                <a:lnTo>
                  <a:pt x="11058202" y="6061685"/>
                </a:lnTo>
                <a:cubicBezTo>
                  <a:pt x="11231298" y="6061685"/>
                  <a:pt x="11371620" y="5921363"/>
                  <a:pt x="11371620" y="5748267"/>
                </a:cubicBezTo>
                <a:lnTo>
                  <a:pt x="11371620" y="1133482"/>
                </a:lnTo>
                <a:cubicBezTo>
                  <a:pt x="11371620" y="960386"/>
                  <a:pt x="11231298" y="820064"/>
                  <a:pt x="11058202" y="820064"/>
                </a:cubicBezTo>
                <a:close/>
                <a:moveTo>
                  <a:pt x="0" y="0"/>
                </a:moveTo>
                <a:lnTo>
                  <a:pt x="12192000" y="0"/>
                </a:lnTo>
                <a:lnTo>
                  <a:pt x="12192000" y="6858000"/>
                </a:lnTo>
                <a:lnTo>
                  <a:pt x="0" y="6858000"/>
                </a:lnTo>
                <a:close/>
              </a:path>
            </a:pathLst>
          </a:custGeom>
          <a:blipFill>
            <a:blip r:embed="rId2">
              <a:alphaModFix amt="60000"/>
            </a:blip>
            <a:stretch>
              <a:fillRect/>
            </a:stretch>
          </a:blipFill>
        </p:spPr>
        <p:txBody>
          <a:bodyPr wrap="square">
            <a:noAutofit/>
          </a:bodyPr>
          <a:lstStyle>
            <a:lvl1pPr marL="0" indent="0">
              <a:buNone/>
              <a:defRPr/>
            </a:lvl1pPr>
          </a:lstStyle>
          <a:p>
            <a:r>
              <a:rPr lang="en-US"/>
              <a:t>  </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7505700" y="6387737"/>
            <a:ext cx="2140360" cy="338328"/>
          </a:xfrm>
        </p:spPr>
        <p:txBody>
          <a:bodyPr/>
          <a:lstStyle>
            <a:lvl1pPr>
              <a:defRPr>
                <a:solidFill>
                  <a:schemeClr val="tx2"/>
                </a:solidFill>
                <a:effectLst>
                  <a:outerShdw blurRad="38100" dist="38100" dir="2700000" algn="tl">
                    <a:srgbClr val="000000">
                      <a:alpha val="43137"/>
                    </a:srgbClr>
                  </a:outerShdw>
                </a:effectLst>
              </a:defRPr>
            </a:lvl1pPr>
          </a:lstStyle>
          <a:p>
            <a:r>
              <a:rPr lang="en-US"/>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9603089" y="6377824"/>
            <a:ext cx="1384720" cy="338328"/>
          </a:xfrm>
        </p:spPr>
        <p:txBody>
          <a:bodyPr/>
          <a:lstStyle>
            <a:lvl1pPr algn="r">
              <a:defRPr>
                <a:solidFill>
                  <a:schemeClr val="tx2"/>
                </a:solidFill>
                <a:effectLst>
                  <a:outerShdw blurRad="38100" dist="38100" dir="2700000" algn="tl">
                    <a:srgbClr val="000000">
                      <a:alpha val="43137"/>
                    </a:srgbClr>
                  </a:outerShdw>
                </a:effectLst>
              </a:defRPr>
            </a:lvl1pPr>
          </a:lstStyle>
          <a:p>
            <a:fld id="{9EB9C8E0-F2E5-48F5-AA1A-981B30EA19E2}" type="datetime1">
              <a:rPr lang="en-US" smtClean="0"/>
              <a:t>10/25/2025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10987809" y="6378213"/>
            <a:ext cx="457200" cy="338328"/>
          </a:xfrm>
        </p:spPr>
        <p:txBody>
          <a:bodyPr/>
          <a:lstStyle>
            <a:lvl1pPr>
              <a:defRPr>
                <a:solidFill>
                  <a:schemeClr val="tx2"/>
                </a:solidFill>
                <a:effectLst>
                  <a:outerShdw blurRad="38100" dist="38100" dir="2700000" algn="tl">
                    <a:srgbClr val="000000">
                      <a:alpha val="43137"/>
                    </a:srgbClr>
                  </a:outerShdw>
                </a:effectLst>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1630338183"/>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Quote 2">
    <p:bg>
      <p:bgPr>
        <a:solidFill>
          <a:schemeClr val="bg1"/>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02FD12FA-BFA3-C887-EBC1-ED898186CB26}"/>
              </a:ext>
              <a:ext uri="{C183D7F6-B498-43B3-948B-1728B52AA6E4}">
                <adec:decorative xmlns:adec="http://schemas.microsoft.com/office/drawing/2017/decorative" val="1"/>
              </a:ext>
            </a:extLst>
          </p:cNvPr>
          <p:cNvSpPr/>
          <p:nvPr/>
        </p:nvSpPr>
        <p:spPr>
          <a:xfrm>
            <a:off x="620201" y="620202"/>
            <a:ext cx="10946701" cy="5617596"/>
          </a:xfrm>
          <a:prstGeom prst="roundRect">
            <a:avLst>
              <a:gd name="adj" fmla="val 5503"/>
            </a:avLst>
          </a:prstGeom>
          <a:solidFill>
            <a:schemeClr val="bg2"/>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0EDE6"/>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0131542D-3EA5-35E3-406E-8496EA7D4045}"/>
              </a:ext>
            </a:extLst>
          </p:cNvPr>
          <p:cNvSpPr>
            <a:spLocks noGrp="1"/>
          </p:cNvSpPr>
          <p:nvPr>
            <p:ph type="title" hasCustomPrompt="1"/>
          </p:nvPr>
        </p:nvSpPr>
        <p:spPr>
          <a:xfrm>
            <a:off x="1619571" y="4874218"/>
            <a:ext cx="8753896" cy="666427"/>
          </a:xfrm>
        </p:spPr>
        <p:txBody>
          <a:bodyPr anchor="ctr">
            <a:normAutofit/>
          </a:bodyPr>
          <a:lstStyle>
            <a:lvl1pPr algn="r">
              <a:lnSpc>
                <a:spcPct val="90000"/>
              </a:lnSpc>
              <a:defRPr sz="1600" b="0" cap="all" spc="100" baseline="0">
                <a:solidFill>
                  <a:schemeClr val="accent1"/>
                </a:solidFill>
              </a:defRPr>
            </a:lvl1pPr>
          </a:lstStyle>
          <a:p>
            <a:r>
              <a:rPr lang="en-US"/>
              <a:t>Quote Author</a:t>
            </a:r>
          </a:p>
        </p:txBody>
      </p:sp>
      <p:sp>
        <p:nvSpPr>
          <p:cNvPr id="7" name="Content Placeholder 6">
            <a:extLst>
              <a:ext uri="{FF2B5EF4-FFF2-40B4-BE49-F238E27FC236}">
                <a16:creationId xmlns:a16="http://schemas.microsoft.com/office/drawing/2014/main" id="{1BBD3F2A-2B85-D7B7-24A2-D01A281CD792}"/>
              </a:ext>
            </a:extLst>
          </p:cNvPr>
          <p:cNvSpPr>
            <a:spLocks noGrp="1"/>
          </p:cNvSpPr>
          <p:nvPr>
            <p:ph sz="quarter" idx="13" hasCustomPrompt="1"/>
          </p:nvPr>
        </p:nvSpPr>
        <p:spPr>
          <a:xfrm>
            <a:off x="1619571" y="1410343"/>
            <a:ext cx="8753895" cy="3301141"/>
          </a:xfrm>
        </p:spPr>
        <p:txBody>
          <a:bodyPr anchor="t">
            <a:normAutofit/>
          </a:bodyPr>
          <a:lstStyle>
            <a:lvl1pPr marL="164592" indent="-164592">
              <a:lnSpc>
                <a:spcPct val="90000"/>
              </a:lnSpc>
              <a:spcBef>
                <a:spcPts val="0"/>
              </a:spcBef>
              <a:buFont typeface="Arial" panose="020B0604020202020204" pitchFamily="34" charset="0"/>
              <a:buNone/>
              <a:defRPr sz="5000" spc="-50" baseline="0"/>
            </a:lvl1pPr>
          </a:lstStyle>
          <a:p>
            <a:pPr lvl="0"/>
            <a:r>
              <a:rPr lang="en-US"/>
              <a:t>Click to edit Quote</a:t>
            </a:r>
          </a:p>
        </p:txBody>
      </p:sp>
      <p:sp>
        <p:nvSpPr>
          <p:cNvPr id="4" name="Footer Placeholder 3">
            <a:extLst>
              <a:ext uri="{FF2B5EF4-FFF2-40B4-BE49-F238E27FC236}">
                <a16:creationId xmlns:a16="http://schemas.microsoft.com/office/drawing/2014/main" id="{A4AFB98B-06E5-997A-53DA-CC0E6A618ED8}"/>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5E4CA6F2-8C52-8488-999E-FEF7877BAFC3}"/>
              </a:ext>
            </a:extLst>
          </p:cNvPr>
          <p:cNvSpPr>
            <a:spLocks noGrp="1"/>
          </p:cNvSpPr>
          <p:nvPr>
            <p:ph type="dt" sz="half" idx="10"/>
          </p:nvPr>
        </p:nvSpPr>
        <p:spPr/>
        <p:txBody>
          <a:bodyPr/>
          <a:lstStyle/>
          <a:p>
            <a:fld id="{3F82639A-C38B-4DC4-A89D-3A41E7A79ECD}" type="datetime1">
              <a:rPr lang="en-US" smtClean="0"/>
              <a:t>10/25/2025</a:t>
            </a:fld>
            <a:endParaRPr lang="en-US"/>
          </a:p>
        </p:txBody>
      </p:sp>
      <p:sp>
        <p:nvSpPr>
          <p:cNvPr id="5" name="Slide Number Placeholder 4">
            <a:extLst>
              <a:ext uri="{FF2B5EF4-FFF2-40B4-BE49-F238E27FC236}">
                <a16:creationId xmlns:a16="http://schemas.microsoft.com/office/drawing/2014/main" id="{1159DD64-9865-92B3-BED2-F770E9763D7C}"/>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2040654777"/>
      </p:ext>
    </p:extLst>
  </p:cSld>
  <p:clrMapOvr>
    <a:overrideClrMapping bg1="lt1" tx1="dk1" bg2="lt2" tx2="dk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Quote 3">
    <p:bg>
      <p:bgPr>
        <a:solidFill>
          <a:schemeClr val="bg2"/>
        </a:solidFill>
        <a:effectLst/>
      </p:bgPr>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A62FBA2-0B46-6A28-875D-1D493CFAC7EE}"/>
              </a:ext>
              <a:ext uri="{C183D7F6-B498-43B3-948B-1728B52AA6E4}">
                <adec:decorative xmlns:adec="http://schemas.microsoft.com/office/drawing/2017/decorative" val="1"/>
              </a:ext>
            </a:extLst>
          </p:cNvPr>
          <p:cNvSpPr/>
          <p:nvPr/>
        </p:nvSpPr>
        <p:spPr>
          <a:xfrm>
            <a:off x="4914900" y="681175"/>
            <a:ext cx="6594684" cy="5495650"/>
          </a:xfrm>
          <a:prstGeom prst="roundRect">
            <a:avLst>
              <a:gd name="adj" fmla="val 5579"/>
            </a:avLst>
          </a:prstGeom>
          <a:solidFill>
            <a:schemeClr val="bg1"/>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0EDE6"/>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0131542D-3EA5-35E3-406E-8496EA7D4045}"/>
              </a:ext>
            </a:extLst>
          </p:cNvPr>
          <p:cNvSpPr>
            <a:spLocks noGrp="1"/>
          </p:cNvSpPr>
          <p:nvPr>
            <p:ph type="title" hasCustomPrompt="1"/>
          </p:nvPr>
        </p:nvSpPr>
        <p:spPr>
          <a:xfrm>
            <a:off x="5727126" y="5053386"/>
            <a:ext cx="5337341" cy="829328"/>
          </a:xfrm>
        </p:spPr>
        <p:txBody>
          <a:bodyPr anchor="ctr">
            <a:normAutofit/>
          </a:bodyPr>
          <a:lstStyle>
            <a:lvl1pPr algn="r">
              <a:lnSpc>
                <a:spcPct val="90000"/>
              </a:lnSpc>
              <a:defRPr sz="1600" b="0" cap="all" spc="100" baseline="0">
                <a:solidFill>
                  <a:schemeClr val="tx1"/>
                </a:solidFill>
              </a:defRPr>
            </a:lvl1pPr>
          </a:lstStyle>
          <a:p>
            <a:r>
              <a:rPr lang="en-US"/>
              <a:t>Quote Author</a:t>
            </a:r>
          </a:p>
        </p:txBody>
      </p:sp>
      <p:sp>
        <p:nvSpPr>
          <p:cNvPr id="7" name="Content Placeholder 6">
            <a:extLst>
              <a:ext uri="{FF2B5EF4-FFF2-40B4-BE49-F238E27FC236}">
                <a16:creationId xmlns:a16="http://schemas.microsoft.com/office/drawing/2014/main" id="{1BBD3F2A-2B85-D7B7-24A2-D01A281CD792}"/>
              </a:ext>
            </a:extLst>
          </p:cNvPr>
          <p:cNvSpPr>
            <a:spLocks noGrp="1"/>
          </p:cNvSpPr>
          <p:nvPr>
            <p:ph sz="quarter" idx="13" hasCustomPrompt="1"/>
          </p:nvPr>
        </p:nvSpPr>
        <p:spPr>
          <a:xfrm>
            <a:off x="5374790" y="1078029"/>
            <a:ext cx="5337340" cy="3603028"/>
          </a:xfrm>
        </p:spPr>
        <p:txBody>
          <a:bodyPr anchor="t">
            <a:normAutofit/>
          </a:bodyPr>
          <a:lstStyle>
            <a:lvl1pPr marL="164592" indent="-164592">
              <a:lnSpc>
                <a:spcPct val="95000"/>
              </a:lnSpc>
              <a:spcBef>
                <a:spcPts val="0"/>
              </a:spcBef>
              <a:buFont typeface="Arial" panose="020B0604020202020204" pitchFamily="34" charset="0"/>
              <a:buNone/>
              <a:defRPr sz="4300" spc="-50" baseline="0"/>
            </a:lvl1pPr>
          </a:lstStyle>
          <a:p>
            <a:pPr lvl="0"/>
            <a:r>
              <a:rPr lang="en-US"/>
              <a:t>Click to edit Quote</a:t>
            </a:r>
          </a:p>
        </p:txBody>
      </p:sp>
      <p:sp>
        <p:nvSpPr>
          <p:cNvPr id="4" name="Footer Placeholder 3">
            <a:extLst>
              <a:ext uri="{FF2B5EF4-FFF2-40B4-BE49-F238E27FC236}">
                <a16:creationId xmlns:a16="http://schemas.microsoft.com/office/drawing/2014/main" id="{A4AFB98B-06E5-997A-53DA-CC0E6A618ED8}"/>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5E4CA6F2-8C52-8488-999E-FEF7877BAFC3}"/>
              </a:ext>
            </a:extLst>
          </p:cNvPr>
          <p:cNvSpPr>
            <a:spLocks noGrp="1"/>
          </p:cNvSpPr>
          <p:nvPr>
            <p:ph type="dt" sz="half" idx="10"/>
          </p:nvPr>
        </p:nvSpPr>
        <p:spPr/>
        <p:txBody>
          <a:bodyPr/>
          <a:lstStyle/>
          <a:p>
            <a:fld id="{F5CB1CF8-32E9-4DB7-83A6-BE10A0AD5321}" type="datetime1">
              <a:rPr lang="en-US" smtClean="0"/>
              <a:t>10/25/2025</a:t>
            </a:fld>
            <a:endParaRPr lang="en-US"/>
          </a:p>
        </p:txBody>
      </p:sp>
      <p:sp>
        <p:nvSpPr>
          <p:cNvPr id="5" name="Slide Number Placeholder 4">
            <a:extLst>
              <a:ext uri="{FF2B5EF4-FFF2-40B4-BE49-F238E27FC236}">
                <a16:creationId xmlns:a16="http://schemas.microsoft.com/office/drawing/2014/main" id="{1159DD64-9865-92B3-BED2-F770E9763D7C}"/>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3647667553"/>
      </p:ext>
    </p:extLst>
  </p:cSld>
  <p:clrMapOvr>
    <a:overrideClrMapping bg1="lt1" tx1="dk1" bg2="lt2" tx2="dk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Quote 4">
    <p:bg>
      <p:bgPr>
        <a:solidFill>
          <a:schemeClr val="accent1">
            <a:lumMod val="75000"/>
          </a:schemeClr>
        </a:solidFill>
        <a:effectLst/>
      </p:bgPr>
    </p:bg>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E09F9171-FD47-8BB5-3DF9-885F03500FB9}"/>
              </a:ext>
              <a:ext uri="{C183D7F6-B498-43B3-948B-1728B52AA6E4}">
                <adec:decorative xmlns:adec="http://schemas.microsoft.com/office/drawing/2017/decorative" val="1"/>
              </a:ext>
            </a:extLst>
          </p:cNvPr>
          <p:cNvSpPr/>
          <p:nvPr/>
        </p:nvSpPr>
        <p:spPr>
          <a:xfrm>
            <a:off x="1880801" y="1175284"/>
            <a:ext cx="8430399" cy="4507431"/>
          </a:xfrm>
          <a:prstGeom prst="roundRect">
            <a:avLst>
              <a:gd name="adj" fmla="val 10241"/>
            </a:avLst>
          </a:prstGeom>
          <a:solidFill>
            <a:schemeClr val="accent1"/>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0EDE6"/>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0131542D-3EA5-35E3-406E-8496EA7D4045}"/>
              </a:ext>
            </a:extLst>
          </p:cNvPr>
          <p:cNvSpPr>
            <a:spLocks noGrp="1"/>
          </p:cNvSpPr>
          <p:nvPr>
            <p:ph type="title" hasCustomPrompt="1"/>
          </p:nvPr>
        </p:nvSpPr>
        <p:spPr>
          <a:xfrm>
            <a:off x="2506436" y="4727007"/>
            <a:ext cx="7179129" cy="693019"/>
          </a:xfrm>
        </p:spPr>
        <p:txBody>
          <a:bodyPr anchor="t">
            <a:normAutofit/>
          </a:bodyPr>
          <a:lstStyle>
            <a:lvl1pPr algn="ctr">
              <a:lnSpc>
                <a:spcPct val="120000"/>
              </a:lnSpc>
              <a:defRPr sz="1400" b="0" cap="all" spc="100" baseline="0">
                <a:solidFill>
                  <a:srgbClr val="F0EDE6"/>
                </a:solidFill>
              </a:defRPr>
            </a:lvl1pPr>
          </a:lstStyle>
          <a:p>
            <a:r>
              <a:rPr lang="en-US"/>
              <a:t>Quote Author</a:t>
            </a:r>
          </a:p>
        </p:txBody>
      </p:sp>
      <p:sp>
        <p:nvSpPr>
          <p:cNvPr id="7" name="Content Placeholder 6">
            <a:extLst>
              <a:ext uri="{FF2B5EF4-FFF2-40B4-BE49-F238E27FC236}">
                <a16:creationId xmlns:a16="http://schemas.microsoft.com/office/drawing/2014/main" id="{1BBD3F2A-2B85-D7B7-24A2-D01A281CD792}"/>
              </a:ext>
            </a:extLst>
          </p:cNvPr>
          <p:cNvSpPr>
            <a:spLocks noGrp="1"/>
          </p:cNvSpPr>
          <p:nvPr>
            <p:ph sz="quarter" idx="13" hasCustomPrompt="1"/>
          </p:nvPr>
        </p:nvSpPr>
        <p:spPr>
          <a:xfrm>
            <a:off x="2506436" y="1638300"/>
            <a:ext cx="7179129" cy="2972201"/>
          </a:xfrm>
        </p:spPr>
        <p:txBody>
          <a:bodyPr anchor="ctr">
            <a:normAutofit/>
          </a:bodyPr>
          <a:lstStyle>
            <a:lvl1pPr marL="137160" indent="-137160" algn="ctr">
              <a:lnSpc>
                <a:spcPct val="90000"/>
              </a:lnSpc>
              <a:spcBef>
                <a:spcPts val="0"/>
              </a:spcBef>
              <a:buFont typeface="Arial" panose="020B0604020202020204" pitchFamily="34" charset="0"/>
              <a:buNone/>
              <a:defRPr sz="4000" spc="-50" baseline="0">
                <a:solidFill>
                  <a:srgbClr val="F0EDE6"/>
                </a:solidFill>
              </a:defRPr>
            </a:lvl1pPr>
          </a:lstStyle>
          <a:p>
            <a:pPr lvl="0"/>
            <a:r>
              <a:rPr lang="en-US"/>
              <a:t>Click to edit Quote</a:t>
            </a:r>
          </a:p>
        </p:txBody>
      </p:sp>
      <p:sp>
        <p:nvSpPr>
          <p:cNvPr id="4" name="Footer Placeholder 3">
            <a:extLst>
              <a:ext uri="{FF2B5EF4-FFF2-40B4-BE49-F238E27FC236}">
                <a16:creationId xmlns:a16="http://schemas.microsoft.com/office/drawing/2014/main" id="{A4AFB98B-06E5-997A-53DA-CC0E6A618ED8}"/>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3" name="Date Placeholder 2">
            <a:extLst>
              <a:ext uri="{FF2B5EF4-FFF2-40B4-BE49-F238E27FC236}">
                <a16:creationId xmlns:a16="http://schemas.microsoft.com/office/drawing/2014/main" id="{5E4CA6F2-8C52-8488-999E-FEF7877BAFC3}"/>
              </a:ext>
            </a:extLst>
          </p:cNvPr>
          <p:cNvSpPr>
            <a:spLocks noGrp="1"/>
          </p:cNvSpPr>
          <p:nvPr>
            <p:ph type="dt" sz="half" idx="10"/>
          </p:nvPr>
        </p:nvSpPr>
        <p:spPr/>
        <p:txBody>
          <a:bodyPr/>
          <a:lstStyle>
            <a:lvl1pPr>
              <a:defRPr>
                <a:solidFill>
                  <a:schemeClr val="tx2"/>
                </a:solidFill>
              </a:defRPr>
            </a:lvl1pPr>
          </a:lstStyle>
          <a:p>
            <a:fld id="{D4283D50-03BE-4B63-B394-3AFFE93B94AD}" type="datetime1">
              <a:rPr lang="en-US" smtClean="0"/>
              <a:t>10/25/2025</a:t>
            </a:fld>
            <a:endParaRPr lang="en-US"/>
          </a:p>
        </p:txBody>
      </p:sp>
      <p:sp>
        <p:nvSpPr>
          <p:cNvPr id="5" name="Slide Number Placeholder 4">
            <a:extLst>
              <a:ext uri="{FF2B5EF4-FFF2-40B4-BE49-F238E27FC236}">
                <a16:creationId xmlns:a16="http://schemas.microsoft.com/office/drawing/2014/main" id="{1159DD64-9865-92B3-BED2-F770E9763D7C}"/>
              </a:ext>
            </a:extLst>
          </p:cNvPr>
          <p:cNvSpPr>
            <a:spLocks noGrp="1"/>
          </p:cNvSpPr>
          <p:nvPr>
            <p:ph type="sldNum" sz="quarter" idx="12"/>
          </p:nvPr>
        </p:nvSpPr>
        <p:spPr/>
        <p:txBody>
          <a:bodyPr/>
          <a:lstStyle>
            <a:lvl1pPr>
              <a:defRPr>
                <a:solidFill>
                  <a:schemeClr val="tx2"/>
                </a:solidFill>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3893288501"/>
      </p:ext>
    </p:extLst>
  </p:cSld>
  <p:clrMapOvr>
    <a:overrideClrMapping bg1="dk1" tx1="lt1" bg2="dk2" tx2="lt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Quote 5">
    <p:bg>
      <p:bgPr>
        <a:solidFill>
          <a:schemeClr val="accent1"/>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8F509A19-2BCA-5719-B875-5ED135FBF473}"/>
              </a:ext>
              <a:ext uri="{C183D7F6-B498-43B3-948B-1728B52AA6E4}">
                <adec:decorative xmlns:adec="http://schemas.microsoft.com/office/drawing/2017/decorative" val="1"/>
              </a:ext>
            </a:extLst>
          </p:cNvPr>
          <p:cNvSpPr/>
          <p:nvPr/>
        </p:nvSpPr>
        <p:spPr>
          <a:xfrm>
            <a:off x="1371600" y="1088757"/>
            <a:ext cx="9484963" cy="4680487"/>
          </a:xfrm>
          <a:prstGeom prst="roundRect">
            <a:avLst>
              <a:gd name="adj" fmla="val 6755"/>
            </a:avLst>
          </a:prstGeom>
          <a:solidFill>
            <a:schemeClr val="accent1">
              <a:lumMod val="60000"/>
              <a:lumOff val="40000"/>
              <a:alpha val="50000"/>
            </a:schemeClr>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0EDE6"/>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0131542D-3EA5-35E3-406E-8496EA7D4045}"/>
              </a:ext>
            </a:extLst>
          </p:cNvPr>
          <p:cNvSpPr>
            <a:spLocks noGrp="1"/>
          </p:cNvSpPr>
          <p:nvPr>
            <p:ph type="title" hasCustomPrompt="1"/>
          </p:nvPr>
        </p:nvSpPr>
        <p:spPr>
          <a:xfrm>
            <a:off x="2046022" y="4652721"/>
            <a:ext cx="8105614" cy="666427"/>
          </a:xfrm>
        </p:spPr>
        <p:txBody>
          <a:bodyPr anchor="ctr">
            <a:normAutofit/>
          </a:bodyPr>
          <a:lstStyle>
            <a:lvl1pPr algn="r">
              <a:lnSpc>
                <a:spcPct val="90000"/>
              </a:lnSpc>
              <a:defRPr sz="1600" b="0" cap="all" spc="100" baseline="0">
                <a:solidFill>
                  <a:schemeClr val="tx2"/>
                </a:solidFill>
              </a:defRPr>
            </a:lvl1pPr>
          </a:lstStyle>
          <a:p>
            <a:r>
              <a:rPr lang="en-US"/>
              <a:t>Quote Author</a:t>
            </a:r>
          </a:p>
        </p:txBody>
      </p:sp>
      <p:sp>
        <p:nvSpPr>
          <p:cNvPr id="7" name="Content Placeholder 6">
            <a:extLst>
              <a:ext uri="{FF2B5EF4-FFF2-40B4-BE49-F238E27FC236}">
                <a16:creationId xmlns:a16="http://schemas.microsoft.com/office/drawing/2014/main" id="{1BBD3F2A-2B85-D7B7-24A2-D01A281CD792}"/>
              </a:ext>
            </a:extLst>
          </p:cNvPr>
          <p:cNvSpPr>
            <a:spLocks noGrp="1"/>
          </p:cNvSpPr>
          <p:nvPr>
            <p:ph sz="quarter" idx="13" hasCustomPrompt="1"/>
          </p:nvPr>
        </p:nvSpPr>
        <p:spPr>
          <a:xfrm>
            <a:off x="2036398" y="1638300"/>
            <a:ext cx="8105614" cy="2898186"/>
          </a:xfrm>
        </p:spPr>
        <p:txBody>
          <a:bodyPr anchor="t">
            <a:normAutofit/>
          </a:bodyPr>
          <a:lstStyle>
            <a:lvl1pPr marL="164592" indent="-164592">
              <a:lnSpc>
                <a:spcPct val="90000"/>
              </a:lnSpc>
              <a:spcBef>
                <a:spcPts val="0"/>
              </a:spcBef>
              <a:buFont typeface="Arial" panose="020B0604020202020204" pitchFamily="34" charset="0"/>
              <a:buNone/>
              <a:defRPr sz="5000" spc="-50" baseline="0">
                <a:solidFill>
                  <a:schemeClr val="tx2"/>
                </a:solidFill>
              </a:defRPr>
            </a:lvl1pPr>
          </a:lstStyle>
          <a:p>
            <a:pPr lvl="0"/>
            <a:r>
              <a:rPr lang="en-US"/>
              <a:t>Click to edit Quote</a:t>
            </a:r>
          </a:p>
        </p:txBody>
      </p:sp>
      <p:sp>
        <p:nvSpPr>
          <p:cNvPr id="4" name="Footer Placeholder 3">
            <a:extLst>
              <a:ext uri="{FF2B5EF4-FFF2-40B4-BE49-F238E27FC236}">
                <a16:creationId xmlns:a16="http://schemas.microsoft.com/office/drawing/2014/main" id="{A4AFB98B-06E5-997A-53DA-CC0E6A618ED8}"/>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3" name="Date Placeholder 2">
            <a:extLst>
              <a:ext uri="{FF2B5EF4-FFF2-40B4-BE49-F238E27FC236}">
                <a16:creationId xmlns:a16="http://schemas.microsoft.com/office/drawing/2014/main" id="{5E4CA6F2-8C52-8488-999E-FEF7877BAFC3}"/>
              </a:ext>
            </a:extLst>
          </p:cNvPr>
          <p:cNvSpPr>
            <a:spLocks noGrp="1"/>
          </p:cNvSpPr>
          <p:nvPr>
            <p:ph type="dt" sz="half" idx="10"/>
          </p:nvPr>
        </p:nvSpPr>
        <p:spPr/>
        <p:txBody>
          <a:bodyPr/>
          <a:lstStyle>
            <a:lvl1pPr>
              <a:defRPr>
                <a:solidFill>
                  <a:schemeClr val="tx2"/>
                </a:solidFill>
              </a:defRPr>
            </a:lvl1pPr>
          </a:lstStyle>
          <a:p>
            <a:fld id="{07DA69C6-AB86-4555-AFCA-374D463A1405}" type="datetime1">
              <a:rPr lang="en-US" smtClean="0"/>
              <a:t>10/25/2025</a:t>
            </a:fld>
            <a:endParaRPr lang="en-US"/>
          </a:p>
        </p:txBody>
      </p:sp>
      <p:sp>
        <p:nvSpPr>
          <p:cNvPr id="5" name="Slide Number Placeholder 4">
            <a:extLst>
              <a:ext uri="{FF2B5EF4-FFF2-40B4-BE49-F238E27FC236}">
                <a16:creationId xmlns:a16="http://schemas.microsoft.com/office/drawing/2014/main" id="{1159DD64-9865-92B3-BED2-F770E9763D7C}"/>
              </a:ext>
            </a:extLst>
          </p:cNvPr>
          <p:cNvSpPr>
            <a:spLocks noGrp="1"/>
          </p:cNvSpPr>
          <p:nvPr>
            <p:ph type="sldNum" sz="quarter" idx="12"/>
          </p:nvPr>
        </p:nvSpPr>
        <p:spPr/>
        <p:txBody>
          <a:bodyPr/>
          <a:lstStyle>
            <a:lvl1pPr>
              <a:defRPr>
                <a:solidFill>
                  <a:schemeClr val="tx2"/>
                </a:solidFill>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343190527"/>
      </p:ext>
    </p:extLst>
  </p:cSld>
  <p:clrMapOvr>
    <a:overrideClrMapping bg1="dk1" tx1="lt1" bg2="dk2" tx2="lt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82880" y="219456"/>
            <a:ext cx="11326704" cy="1041564"/>
          </a:xfrm>
        </p:spPr>
        <p:txBody>
          <a:bodyPr/>
          <a:lstStyle/>
          <a:p>
            <a:r>
              <a:rPr lang="en-US"/>
              <a:t>Click to edit Master title style</a:t>
            </a:r>
          </a:p>
        </p:txBody>
      </p:sp>
      <p:sp>
        <p:nvSpPr>
          <p:cNvPr id="9" name="Text Placeholder 8">
            <a:extLst>
              <a:ext uri="{FF2B5EF4-FFF2-40B4-BE49-F238E27FC236}">
                <a16:creationId xmlns:a16="http://schemas.microsoft.com/office/drawing/2014/main" id="{DA7BFCD9-16A4-5745-7BB3-7836095FF16B}"/>
              </a:ext>
            </a:extLst>
          </p:cNvPr>
          <p:cNvSpPr>
            <a:spLocks noGrp="1"/>
          </p:cNvSpPr>
          <p:nvPr>
            <p:ph type="body" sz="quarter" idx="13"/>
          </p:nvPr>
        </p:nvSpPr>
        <p:spPr>
          <a:xfrm>
            <a:off x="182880" y="1645920"/>
            <a:ext cx="5416759" cy="4725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F30EDC57-7D17-D4C8-5C60-A44A480EA997}"/>
              </a:ext>
            </a:extLst>
          </p:cNvPr>
          <p:cNvSpPr>
            <a:spLocks noGrp="1"/>
          </p:cNvSpPr>
          <p:nvPr>
            <p:ph type="body" sz="quarter" idx="14"/>
          </p:nvPr>
        </p:nvSpPr>
        <p:spPr>
          <a:xfrm>
            <a:off x="6248400" y="1645920"/>
            <a:ext cx="5261184" cy="4725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0B5B9CE9-04E1-4A30-9610-62B3B25B32C1}" type="datetime1">
              <a:rPr lang="en-US" smtClean="0"/>
              <a:t>10/25/2025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429017794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181186" y="219456"/>
            <a:ext cx="11274552" cy="789851"/>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181185" y="1009307"/>
            <a:ext cx="5212080" cy="559834"/>
          </a:xfrm>
        </p:spPr>
        <p:txBody>
          <a:bodyPr anchor="b">
            <a:normAutofit/>
          </a:bodyPr>
          <a:lstStyle>
            <a:lvl1pPr marL="0" indent="0">
              <a:lnSpc>
                <a:spcPct val="90000"/>
              </a:lnSpc>
              <a:buNone/>
              <a:defRPr sz="16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0">
            <a:extLst>
              <a:ext uri="{FF2B5EF4-FFF2-40B4-BE49-F238E27FC236}">
                <a16:creationId xmlns:a16="http://schemas.microsoft.com/office/drawing/2014/main" id="{7B5BB1DC-4DAA-D220-25A9-5752C158FDD3}"/>
              </a:ext>
            </a:extLst>
          </p:cNvPr>
          <p:cNvSpPr>
            <a:spLocks noGrp="1"/>
          </p:cNvSpPr>
          <p:nvPr>
            <p:ph type="body" sz="quarter" idx="13"/>
          </p:nvPr>
        </p:nvSpPr>
        <p:spPr>
          <a:xfrm>
            <a:off x="181631" y="1649451"/>
            <a:ext cx="5211762"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245352" y="1009307"/>
            <a:ext cx="5212080" cy="559834"/>
          </a:xfrm>
        </p:spPr>
        <p:txBody>
          <a:bodyPr anchor="b">
            <a:normAutofit/>
          </a:bodyPr>
          <a:lstStyle>
            <a:lvl1pPr marL="0" indent="0">
              <a:lnSpc>
                <a:spcPct val="90000"/>
              </a:lnSpc>
              <a:buNone/>
              <a:defRPr sz="16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a16="http://schemas.microsoft.com/office/drawing/2014/main" id="{BAB67A04-5E8D-18C5-D47A-A5B5CFE568A1}"/>
              </a:ext>
            </a:extLst>
          </p:cNvPr>
          <p:cNvSpPr>
            <a:spLocks noGrp="1"/>
          </p:cNvSpPr>
          <p:nvPr>
            <p:ph type="body" sz="quarter" idx="14"/>
          </p:nvPr>
        </p:nvSpPr>
        <p:spPr>
          <a:xfrm>
            <a:off x="6245352" y="1649451"/>
            <a:ext cx="521335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r>
              <a:rPr lang="en-US"/>
              <a:t>Sample Footer Text</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C397DEDC-8F58-44F8-A177-8A00C8A4C6DB}" type="datetime1">
              <a:rPr lang="en-US" smtClean="0"/>
              <a:t>10/25/2025</a:t>
            </a:fld>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14418313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1C995DE8-BB4A-408C-A60C-374B496D02BA}" type="datetime1">
              <a:rPr lang="en-US" smtClean="0"/>
              <a:t>10/25/2025</a:t>
            </a:fld>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55521150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a:t>Sample Footer Text</a:t>
            </a:r>
          </a:p>
        </p:txBody>
      </p:sp>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646851F7-84B8-47C4-B767-E94FA9BAA188}" type="datetime1">
              <a:rPr lang="en-US" smtClean="0"/>
              <a:t>10/25/2025</a:t>
            </a:fld>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63197517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178704" y="218113"/>
            <a:ext cx="3363393" cy="2345471"/>
          </a:xfrm>
        </p:spPr>
        <p:txBody>
          <a:bodyPr anchor="t">
            <a:normAutofit/>
          </a:bodyPr>
          <a:lstStyle>
            <a:lvl1pPr>
              <a:defRPr sz="3000"/>
            </a:lvl1pPr>
          </a:lstStyle>
          <a:p>
            <a:r>
              <a:rPr lang="en-US"/>
              <a:t>Click to edit Master title style</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178704" y="2563586"/>
            <a:ext cx="3363393" cy="3708232"/>
          </a:xfrm>
        </p:spPr>
        <p:txBody>
          <a:bodyPr anchor="b">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4914900" y="218114"/>
            <a:ext cx="6688836" cy="6088068"/>
          </a:xfrm>
        </p:spPr>
        <p:txBody>
          <a:bodyPr vert="horz" lIns="91440" tIns="45720" rIns="91440" bIns="45720" rtlCol="0">
            <a:normAutofit/>
          </a:bodyPr>
          <a:lstStyle>
            <a:lvl1pPr>
              <a:defRPr lang="en-US" sz="1400" dirty="0"/>
            </a:lvl1pPr>
            <a:lvl2pPr>
              <a:defRPr lang="en-US" sz="1400" dirty="0"/>
            </a:lvl2pPr>
            <a:lvl3pPr>
              <a:defRPr lang="en-US" sz="1400" dirty="0"/>
            </a:lvl3pPr>
            <a:lvl4pPr>
              <a:defRPr lang="en-US" sz="1400" dirty="0"/>
            </a:lvl4pPr>
            <a:lvl5pPr>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93482DE2-0335-4BF2-A8F9-5A9E4F82FC09}" type="datetime1">
              <a:rPr lang="en-US" smtClean="0"/>
              <a:t>10/25/2025</a:t>
            </a:fld>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412780083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182880" y="219456"/>
            <a:ext cx="3176337" cy="2628249"/>
          </a:xfrm>
        </p:spPr>
        <p:txBody>
          <a:bodyPr anchor="t">
            <a:normAutofit/>
          </a:bodyPr>
          <a:lstStyle>
            <a:lvl1pPr>
              <a:defRPr sz="3000"/>
            </a:lvl1pPr>
          </a:lstStyle>
          <a:p>
            <a:r>
              <a:rPr lang="en-US"/>
              <a:t>Click to edit Master title style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178705" y="2847706"/>
            <a:ext cx="3180512" cy="3424111"/>
          </a:xfrm>
        </p:spPr>
        <p:txBody>
          <a:bodyPr vert="horz" lIns="91440" tIns="45720" rIns="91440" bIns="45720" rtlCol="0" anchor="b">
            <a:normAutofit/>
          </a:bodyPr>
          <a:lstStyle>
            <a:lvl1pPr marL="0" indent="0">
              <a:buNone/>
              <a:defRPr lang="en-US" dirty="0"/>
            </a:lvl1pPr>
          </a:lstStyle>
          <a:p>
            <a:pPr lvl="0"/>
            <a:r>
              <a:rPr lang="en-US"/>
              <a:t>Click to edit Master text styles</a:t>
            </a:r>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a:xfrm>
            <a:off x="178704" y="6387128"/>
            <a:ext cx="2016929" cy="338328"/>
          </a:xfrm>
        </p:spPr>
        <p:txBody>
          <a:bodyPr/>
          <a:lstStyle/>
          <a:p>
            <a:r>
              <a:rPr lang="en-US"/>
              <a:t>Sample Footer Text</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a:xfrm>
            <a:off x="2310493" y="6387128"/>
            <a:ext cx="917224" cy="338328"/>
          </a:xfrm>
        </p:spPr>
        <p:txBody>
          <a:bodyPr/>
          <a:lstStyle/>
          <a:p>
            <a:fld id="{842EC803-812E-4F8B-A77B-00A746763209}" type="datetime1">
              <a:rPr lang="en-US" smtClean="0"/>
              <a:t>10/25/2025</a:t>
            </a:fld>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a:xfrm>
            <a:off x="3227717" y="6387128"/>
            <a:ext cx="457200" cy="338328"/>
          </a:xfrm>
        </p:spPr>
        <p:txBody>
          <a:bodyPr/>
          <a:lstStyle/>
          <a:p>
            <a:fld id="{C8116806-1FD2-4A57-B5EA-7014AB76383B}" type="slidenum">
              <a:rPr lang="en-US" smtClean="0"/>
              <a:t>‹#›</a:t>
            </a:fld>
            <a:endParaRPr lang="en-US"/>
          </a:p>
        </p:txBody>
      </p:sp>
      <p:sp>
        <p:nvSpPr>
          <p:cNvPr id="12" name="Picture Placeholder 2">
            <a:extLst>
              <a:ext uri="{FF2B5EF4-FFF2-40B4-BE49-F238E27FC236}">
                <a16:creationId xmlns:a16="http://schemas.microsoft.com/office/drawing/2014/main" id="{ADACA751-BBB2-3E33-EA6C-54B4A7F6842B}"/>
              </a:ext>
            </a:extLst>
          </p:cNvPr>
          <p:cNvSpPr>
            <a:spLocks noGrp="1"/>
          </p:cNvSpPr>
          <p:nvPr>
            <p:ph type="pic" idx="1" hasCustomPrompt="1"/>
          </p:nvPr>
        </p:nvSpPr>
        <p:spPr>
          <a:xfrm>
            <a:off x="3962400" y="266700"/>
            <a:ext cx="7962900" cy="6324600"/>
          </a:xfrm>
          <a:custGeom>
            <a:avLst/>
            <a:gdLst>
              <a:gd name="connsiteX0" fmla="*/ 264355 w 6785782"/>
              <a:gd name="connsiteY0" fmla="*/ 0 h 6172198"/>
              <a:gd name="connsiteX1" fmla="*/ 6521427 w 6785782"/>
              <a:gd name="connsiteY1" fmla="*/ 0 h 6172198"/>
              <a:gd name="connsiteX2" fmla="*/ 6785782 w 6785782"/>
              <a:gd name="connsiteY2" fmla="*/ 264355 h 6172198"/>
              <a:gd name="connsiteX3" fmla="*/ 6785782 w 6785782"/>
              <a:gd name="connsiteY3" fmla="*/ 5907843 h 6172198"/>
              <a:gd name="connsiteX4" fmla="*/ 6521427 w 6785782"/>
              <a:gd name="connsiteY4" fmla="*/ 6172198 h 6172198"/>
              <a:gd name="connsiteX5" fmla="*/ 264355 w 6785782"/>
              <a:gd name="connsiteY5" fmla="*/ 6172198 h 6172198"/>
              <a:gd name="connsiteX6" fmla="*/ 0 w 6785782"/>
              <a:gd name="connsiteY6" fmla="*/ 5907843 h 6172198"/>
              <a:gd name="connsiteX7" fmla="*/ 0 w 6785782"/>
              <a:gd name="connsiteY7" fmla="*/ 264355 h 6172198"/>
              <a:gd name="connsiteX8" fmla="*/ 264355 w 6785782"/>
              <a:gd name="connsiteY8" fmla="*/ 0 h 617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85782" h="6172198">
                <a:moveTo>
                  <a:pt x="264355" y="0"/>
                </a:moveTo>
                <a:lnTo>
                  <a:pt x="6521427" y="0"/>
                </a:lnTo>
                <a:cubicBezTo>
                  <a:pt x="6667426" y="0"/>
                  <a:pt x="6785782" y="118356"/>
                  <a:pt x="6785782" y="264355"/>
                </a:cubicBezTo>
                <a:lnTo>
                  <a:pt x="6785782" y="5907843"/>
                </a:lnTo>
                <a:cubicBezTo>
                  <a:pt x="6785782" y="6053842"/>
                  <a:pt x="6667426" y="6172198"/>
                  <a:pt x="6521427" y="6172198"/>
                </a:cubicBezTo>
                <a:lnTo>
                  <a:pt x="264355" y="6172198"/>
                </a:lnTo>
                <a:cubicBezTo>
                  <a:pt x="118356" y="6172198"/>
                  <a:pt x="0" y="6053842"/>
                  <a:pt x="0" y="5907843"/>
                </a:cubicBezTo>
                <a:lnTo>
                  <a:pt x="0" y="264355"/>
                </a:lnTo>
                <a:cubicBezTo>
                  <a:pt x="0" y="118356"/>
                  <a:pt x="118356" y="0"/>
                  <a:pt x="264355" y="0"/>
                </a:cubicBezTo>
                <a:close/>
              </a:path>
            </a:pathLst>
          </a:custGeom>
          <a:blipFill dpi="0" rotWithShape="1">
            <a:blip r:embed="rId2">
              <a:alphaModFix amt="60000"/>
            </a:blip>
            <a:srcRect/>
            <a:stretch>
              <a:fillRect/>
            </a:stretch>
          </a:blipFill>
        </p:spPr>
        <p:txBody>
          <a:bodyPr wrap="square">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 </a:t>
            </a:r>
          </a:p>
        </p:txBody>
      </p:sp>
    </p:spTree>
    <p:extLst>
      <p:ext uri="{BB962C8B-B14F-4D97-AF65-F5344CB8AC3E}">
        <p14:creationId xmlns:p14="http://schemas.microsoft.com/office/powerpoint/2010/main" val="504685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with Picture 5">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38305" y="208156"/>
            <a:ext cx="5729095" cy="3135408"/>
          </a:xfrm>
        </p:spPr>
        <p:txBody>
          <a:bodyPr vert="horz" lIns="91440" tIns="45720" rIns="91440" bIns="45720" rtlCol="0" anchor="t">
            <a:normAutofit/>
          </a:bodyPr>
          <a:lstStyle>
            <a:lvl1pPr>
              <a:defRPr lang="en-US" sz="6000" dirty="0">
                <a:solidFill>
                  <a:schemeClr val="tx2"/>
                </a:solidFill>
              </a:defRPr>
            </a:lvl1pPr>
          </a:lstStyle>
          <a:p>
            <a:pPr lvl="0"/>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85854" y="4846320"/>
            <a:ext cx="4462346" cy="1380744"/>
          </a:xfrm>
        </p:spPr>
        <p:txBody>
          <a:bodyPr vert="horz" lIns="91440" tIns="45720" rIns="91440" bIns="45720" rtlCol="0" anchor="b">
            <a:normAutofit/>
          </a:bodyPr>
          <a:lstStyle>
            <a:lvl1pPr marL="0" indent="0">
              <a:buNone/>
              <a:defRPr lang="en-US" sz="1600">
                <a:solidFill>
                  <a:schemeClr val="tx2"/>
                </a:solidFill>
              </a:defRPr>
            </a:lvl1pPr>
          </a:lstStyle>
          <a:p>
            <a:pPr lvl="0"/>
            <a:r>
              <a:rPr lang="en-US"/>
              <a:t>Click to edit Master subtitle style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5792911" y="6387128"/>
            <a:ext cx="1032084" cy="338328"/>
          </a:xfrm>
        </p:spPr>
        <p:txBody>
          <a:bodyPr/>
          <a:lstStyle>
            <a:lvl1pPr>
              <a:defRPr>
                <a:solidFill>
                  <a:schemeClr val="tx2"/>
                </a:solidFill>
                <a:effectLst/>
              </a:defRPr>
            </a:lvl1pPr>
          </a:lstStyle>
          <a:p>
            <a:fld id="{829B12D8-BAC5-43A1-A3F4-51BF1A7E7117}" type="datetime1">
              <a:rPr lang="en-US" smtClean="0"/>
              <a:t>10/25/2025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6824995" y="6387128"/>
            <a:ext cx="457200" cy="338328"/>
          </a:xfrm>
        </p:spPr>
        <p:txBody>
          <a:bodyPr/>
          <a:lstStyle>
            <a:lvl1pPr>
              <a:defRPr>
                <a:solidFill>
                  <a:schemeClr val="tx2"/>
                </a:solidFill>
              </a:defRPr>
            </a:lvl1pPr>
          </a:lstStyle>
          <a:p>
            <a:fld id="{C8116806-1FD2-4A57-B5EA-7014AB76383B}" type="slidenum">
              <a:rPr lang="en-US" smtClean="0"/>
              <a:t>‹#›</a:t>
            </a:fld>
            <a:endParaRPr lang="en-US"/>
          </a:p>
        </p:txBody>
      </p:sp>
      <p:sp>
        <p:nvSpPr>
          <p:cNvPr id="9" name="Picture Placeholder 8">
            <a:extLst>
              <a:ext uri="{FF2B5EF4-FFF2-40B4-BE49-F238E27FC236}">
                <a16:creationId xmlns:a16="http://schemas.microsoft.com/office/drawing/2014/main" id="{C18560C4-8760-7FBD-159D-6CA9346253D5}"/>
              </a:ext>
            </a:extLst>
          </p:cNvPr>
          <p:cNvSpPr>
            <a:spLocks noGrp="1"/>
          </p:cNvSpPr>
          <p:nvPr>
            <p:ph type="pic" sz="quarter" idx="13" hasCustomPrompt="1"/>
          </p:nvPr>
        </p:nvSpPr>
        <p:spPr>
          <a:xfrm>
            <a:off x="7514371" y="266700"/>
            <a:ext cx="4410930" cy="6324600"/>
          </a:xfrm>
          <a:custGeom>
            <a:avLst/>
            <a:gdLst>
              <a:gd name="connsiteX0" fmla="*/ 275374 w 4410930"/>
              <a:gd name="connsiteY0" fmla="*/ 0 h 6324600"/>
              <a:gd name="connsiteX1" fmla="*/ 4135556 w 4410930"/>
              <a:gd name="connsiteY1" fmla="*/ 0 h 6324600"/>
              <a:gd name="connsiteX2" fmla="*/ 4410930 w 4410930"/>
              <a:gd name="connsiteY2" fmla="*/ 275374 h 6324600"/>
              <a:gd name="connsiteX3" fmla="*/ 4410930 w 4410930"/>
              <a:gd name="connsiteY3" fmla="*/ 6049226 h 6324600"/>
              <a:gd name="connsiteX4" fmla="*/ 4135556 w 4410930"/>
              <a:gd name="connsiteY4" fmla="*/ 6324600 h 6324600"/>
              <a:gd name="connsiteX5" fmla="*/ 275374 w 4410930"/>
              <a:gd name="connsiteY5" fmla="*/ 6324600 h 6324600"/>
              <a:gd name="connsiteX6" fmla="*/ 0 w 4410930"/>
              <a:gd name="connsiteY6" fmla="*/ 6049226 h 6324600"/>
              <a:gd name="connsiteX7" fmla="*/ 0 w 4410930"/>
              <a:gd name="connsiteY7" fmla="*/ 275374 h 6324600"/>
              <a:gd name="connsiteX8" fmla="*/ 275374 w 4410930"/>
              <a:gd name="connsiteY8" fmla="*/ 0 h 632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930" h="6324600">
                <a:moveTo>
                  <a:pt x="275374" y="0"/>
                </a:moveTo>
                <a:lnTo>
                  <a:pt x="4135556" y="0"/>
                </a:lnTo>
                <a:cubicBezTo>
                  <a:pt x="4287641" y="0"/>
                  <a:pt x="4410930" y="123289"/>
                  <a:pt x="4410930" y="275374"/>
                </a:cubicBezTo>
                <a:lnTo>
                  <a:pt x="4410930" y="6049226"/>
                </a:lnTo>
                <a:cubicBezTo>
                  <a:pt x="4410930" y="6201311"/>
                  <a:pt x="4287641" y="6324600"/>
                  <a:pt x="4135556" y="6324600"/>
                </a:cubicBezTo>
                <a:lnTo>
                  <a:pt x="275374" y="6324600"/>
                </a:lnTo>
                <a:cubicBezTo>
                  <a:pt x="123289" y="6324600"/>
                  <a:pt x="0" y="6201311"/>
                  <a:pt x="0" y="6049226"/>
                </a:cubicBezTo>
                <a:lnTo>
                  <a:pt x="0" y="275374"/>
                </a:lnTo>
                <a:cubicBezTo>
                  <a:pt x="0" y="123289"/>
                  <a:pt x="123289" y="0"/>
                  <a:pt x="275374" y="0"/>
                </a:cubicBez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a:t> </a:t>
            </a:r>
          </a:p>
        </p:txBody>
      </p:sp>
    </p:spTree>
    <p:extLst>
      <p:ext uri="{BB962C8B-B14F-4D97-AF65-F5344CB8AC3E}">
        <p14:creationId xmlns:p14="http://schemas.microsoft.com/office/powerpoint/2010/main" val="468830070"/>
      </p:ext>
    </p:extLst>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Conclusion">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67861" y="207228"/>
            <a:ext cx="11001943" cy="1790700"/>
          </a:xfrm>
        </p:spPr>
        <p:txBody>
          <a:bodyPr anchor="t">
            <a:noAutofit/>
          </a:bodyPr>
          <a:lstStyle>
            <a:lvl1pPr>
              <a:defRPr sz="7200"/>
            </a:lvl1pPr>
          </a:lstStyle>
          <a:p>
            <a:r>
              <a:rPr lang="en-US"/>
              <a:t>Click to edit Master title style</a:t>
            </a:r>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1022195" y="3264408"/>
            <a:ext cx="10147610" cy="2834640"/>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642CF504-FC97-4D7A-ADA4-4D7971A47BF8}" type="datetime1">
              <a:rPr lang="en-US" smtClean="0"/>
              <a:t>10/25/2025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4105637429"/>
      </p:ext>
    </p:extLst>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nclusion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2915580" y="1089247"/>
            <a:ext cx="6360840" cy="2171716"/>
          </a:xfrm>
        </p:spPr>
        <p:txBody>
          <a:bodyPr anchor="b">
            <a:noAutofit/>
          </a:bodyPr>
          <a:lstStyle>
            <a:lvl1pPr algn="ctr">
              <a:defRPr sz="7200"/>
            </a:lvl1pPr>
          </a:lstStyle>
          <a:p>
            <a:r>
              <a:rPr lang="en-US"/>
              <a:t>Click to edit Master title style</a:t>
            </a:r>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3322864" y="3499880"/>
            <a:ext cx="5543550" cy="1771650"/>
          </a:xfrm>
        </p:spPr>
        <p:txBody>
          <a:bodyPr vert="horz" lIns="91440" tIns="45720" rIns="91440" bIns="45720" rtlCol="0">
            <a:normAutofit/>
          </a:bodyPr>
          <a:lstStyle>
            <a:lvl1pPr marL="0" indent="0" algn="ctr">
              <a:buNone/>
              <a:defRPr lang="en-US" sz="1600" dirty="0"/>
            </a:lvl1pPr>
            <a:lvl2pPr marL="228600" indent="0" algn="ctr">
              <a:buNone/>
              <a:defRPr lang="en-US" sz="1600" dirty="0"/>
            </a:lvl2pPr>
            <a:lvl3pPr marL="457200" indent="0" algn="ctr">
              <a:buNone/>
              <a:defRPr lang="en-US" sz="1600" dirty="0"/>
            </a:lvl3pPr>
            <a:lvl4pPr marL="685800" indent="0" algn="ctr">
              <a:buNone/>
              <a:defRPr lang="en-US" sz="1600" dirty="0"/>
            </a:lvl4pPr>
            <a:lvl5pPr marL="914400" indent="0" algn="ctr">
              <a:buNone/>
              <a:defRPr lang="en-US"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4B6DD06E-1834-4525-8B00-CED1355A3638}" type="datetime1">
              <a:rPr lang="en-US" smtClean="0"/>
              <a:t>10/25/2025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268149519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with Picture 6">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660262" y="208754"/>
            <a:ext cx="4066072" cy="3725937"/>
          </a:xfrm>
        </p:spPr>
        <p:txBody>
          <a:bodyPr vert="horz" lIns="91440" tIns="45720" rIns="91440" bIns="45720" rtlCol="0" anchor="t">
            <a:normAutofit/>
          </a:bodyPr>
          <a:lstStyle>
            <a:lvl1pPr>
              <a:defRPr lang="en-US" sz="5000" dirty="0">
                <a:solidFill>
                  <a:schemeClr val="tx2"/>
                </a:solidFill>
              </a:defRPr>
            </a:lvl1pPr>
          </a:lstStyle>
          <a:p>
            <a:pPr lvl="0"/>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668729" y="4846320"/>
            <a:ext cx="4066072" cy="1380744"/>
          </a:xfrm>
        </p:spPr>
        <p:txBody>
          <a:bodyPr vert="horz" lIns="91440" tIns="45720" rIns="91440" bIns="45720" rtlCol="0" anchor="b">
            <a:normAutofit/>
          </a:bodyPr>
          <a:lstStyle>
            <a:lvl1pPr marL="0" indent="0">
              <a:buNone/>
              <a:defRPr lang="en-US" sz="1600">
                <a:solidFill>
                  <a:schemeClr val="tx2"/>
                </a:solidFill>
              </a:defRPr>
            </a:lvl1pPr>
          </a:lstStyle>
          <a:p>
            <a:pPr lvl="0"/>
            <a:r>
              <a:rPr lang="en-US"/>
              <a:t>Click to edit Master subtitle style</a:t>
            </a:r>
          </a:p>
        </p:txBody>
      </p:sp>
      <p:sp>
        <p:nvSpPr>
          <p:cNvPr id="12" name="Picture Placeholder 11">
            <a:extLst>
              <a:ext uri="{FF2B5EF4-FFF2-40B4-BE49-F238E27FC236}">
                <a16:creationId xmlns:a16="http://schemas.microsoft.com/office/drawing/2014/main" id="{7A934108-77F2-43A6-38EF-C1CDEDD103C2}"/>
              </a:ext>
            </a:extLst>
          </p:cNvPr>
          <p:cNvSpPr>
            <a:spLocks noGrp="1"/>
          </p:cNvSpPr>
          <p:nvPr>
            <p:ph type="pic" sz="quarter" idx="13" hasCustomPrompt="1"/>
          </p:nvPr>
        </p:nvSpPr>
        <p:spPr>
          <a:xfrm>
            <a:off x="274320" y="266699"/>
            <a:ext cx="7238998" cy="6322891"/>
          </a:xfrm>
          <a:custGeom>
            <a:avLst/>
            <a:gdLst>
              <a:gd name="connsiteX0" fmla="*/ 291359 w 7238998"/>
              <a:gd name="connsiteY0" fmla="*/ 0 h 6322891"/>
              <a:gd name="connsiteX1" fmla="*/ 6947639 w 7238998"/>
              <a:gd name="connsiteY1" fmla="*/ 0 h 6322891"/>
              <a:gd name="connsiteX2" fmla="*/ 7238998 w 7238998"/>
              <a:gd name="connsiteY2" fmla="*/ 291359 h 6322891"/>
              <a:gd name="connsiteX3" fmla="*/ 7238998 w 7238998"/>
              <a:gd name="connsiteY3" fmla="*/ 6031532 h 6322891"/>
              <a:gd name="connsiteX4" fmla="*/ 6947639 w 7238998"/>
              <a:gd name="connsiteY4" fmla="*/ 6322891 h 6322891"/>
              <a:gd name="connsiteX5" fmla="*/ 291359 w 7238998"/>
              <a:gd name="connsiteY5" fmla="*/ 6322891 h 6322891"/>
              <a:gd name="connsiteX6" fmla="*/ 0 w 7238998"/>
              <a:gd name="connsiteY6" fmla="*/ 6031532 h 6322891"/>
              <a:gd name="connsiteX7" fmla="*/ 0 w 7238998"/>
              <a:gd name="connsiteY7" fmla="*/ 291359 h 6322891"/>
              <a:gd name="connsiteX8" fmla="*/ 291359 w 7238998"/>
              <a:gd name="connsiteY8" fmla="*/ 0 h 6322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8998" h="6322891">
                <a:moveTo>
                  <a:pt x="291359" y="0"/>
                </a:moveTo>
                <a:lnTo>
                  <a:pt x="6947639" y="0"/>
                </a:lnTo>
                <a:cubicBezTo>
                  <a:pt x="7108552" y="0"/>
                  <a:pt x="7238998" y="130446"/>
                  <a:pt x="7238998" y="291359"/>
                </a:cubicBezTo>
                <a:lnTo>
                  <a:pt x="7238998" y="6031532"/>
                </a:lnTo>
                <a:cubicBezTo>
                  <a:pt x="7238998" y="6192445"/>
                  <a:pt x="7108552" y="6322891"/>
                  <a:pt x="6947639" y="6322891"/>
                </a:cubicBezTo>
                <a:lnTo>
                  <a:pt x="291359" y="6322891"/>
                </a:lnTo>
                <a:cubicBezTo>
                  <a:pt x="130446" y="6322891"/>
                  <a:pt x="0" y="6192445"/>
                  <a:pt x="0" y="6031532"/>
                </a:cubicBezTo>
                <a:lnTo>
                  <a:pt x="0" y="291359"/>
                </a:lnTo>
                <a:cubicBezTo>
                  <a:pt x="0" y="130446"/>
                  <a:pt x="130446" y="0"/>
                  <a:pt x="291359" y="0"/>
                </a:cubicBez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a:t> </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7666481" y="6391656"/>
            <a:ext cx="2703777" cy="338328"/>
          </a:xfrm>
        </p:spPr>
        <p:txBody>
          <a:bodyPr/>
          <a:lstStyle>
            <a:lvl1pPr>
              <a:defRPr>
                <a:solidFill>
                  <a:schemeClr val="tx2"/>
                </a:solidFill>
              </a:defRPr>
            </a:lvl1pPr>
          </a:lstStyle>
          <a:p>
            <a:r>
              <a:rPr lang="en-US"/>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10477500" y="6391656"/>
            <a:ext cx="1032084" cy="338328"/>
          </a:xfrm>
        </p:spPr>
        <p:txBody>
          <a:bodyPr/>
          <a:lstStyle>
            <a:lvl1pPr>
              <a:defRPr>
                <a:solidFill>
                  <a:schemeClr val="tx2"/>
                </a:solidFill>
                <a:effectLst/>
              </a:defRPr>
            </a:lvl1pPr>
          </a:lstStyle>
          <a:p>
            <a:fld id="{DB19E114-DE0F-4D79-972B-16F4D1534B50}" type="datetime1">
              <a:rPr lang="en-US" smtClean="0"/>
              <a:t>10/25/2025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11509584" y="6388837"/>
            <a:ext cx="457200" cy="338328"/>
          </a:xfrm>
        </p:spPr>
        <p:txBody>
          <a:bodyPr/>
          <a:lstStyle>
            <a:lvl1pPr>
              <a:defRPr>
                <a:solidFill>
                  <a:schemeClr val="tx2"/>
                </a:solidFill>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3685074830"/>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33816" y="199795"/>
            <a:ext cx="8777428" cy="3640686"/>
          </a:xfrm>
        </p:spPr>
        <p:txBody>
          <a:bodyPr vert="horz" lIns="91440" tIns="45720" rIns="91440" bIns="45720" rtlCol="0" anchor="t">
            <a:normAutofit/>
          </a:bodyPr>
          <a:lstStyle>
            <a:lvl1pPr>
              <a:defRPr lang="en-US" sz="8800" dirty="0">
                <a:solidFill>
                  <a:schemeClr val="tx2"/>
                </a:solidFill>
              </a:defRPr>
            </a:lvl1pPr>
          </a:lstStyle>
          <a:p>
            <a:pPr lvl="0"/>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85854" y="4898361"/>
            <a:ext cx="5675450" cy="1334847"/>
          </a:xfrm>
        </p:spPr>
        <p:txBody>
          <a:bodyPr vert="horz" lIns="91440" tIns="45720" rIns="91440" bIns="45720" rtlCol="0" anchor="b">
            <a:normAutofit/>
          </a:bodyPr>
          <a:lstStyle>
            <a:lvl1pPr marL="0" indent="0">
              <a:buNone/>
              <a:defRPr lang="en-US" sz="1600" dirty="0">
                <a:solidFill>
                  <a:schemeClr val="tx2"/>
                </a:solidFill>
              </a:defRPr>
            </a:lvl1pPr>
          </a:lstStyle>
          <a:p>
            <a:pPr lvl="0"/>
            <a:r>
              <a:rPr lang="en-US"/>
              <a:t>Click to edit Master subtitle style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defRPr>
            </a:lvl1pPr>
          </a:lstStyle>
          <a:p>
            <a:fld id="{5170987F-8E30-461F-9E4C-7F5E2EE91FF0}" type="datetime1">
              <a:rPr lang="en-US" smtClean="0"/>
              <a:t>10/25/2025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3127818418"/>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018598" y="1529542"/>
            <a:ext cx="8154804" cy="2323883"/>
          </a:xfrm>
        </p:spPr>
        <p:txBody>
          <a:bodyPr anchor="b">
            <a:normAutofit/>
          </a:bodyPr>
          <a:lstStyle>
            <a:lvl1pPr algn="ctr">
              <a:defRPr sz="5400">
                <a:solidFill>
                  <a:schemeClr val="tx2"/>
                </a:solidFill>
              </a:defRPr>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3110715" y="4053504"/>
            <a:ext cx="5970570" cy="1072678"/>
          </a:xfrm>
        </p:spPr>
        <p:txBody>
          <a:bodyPr anchor="t">
            <a:normAutofit/>
          </a:bodyPr>
          <a:lstStyle>
            <a:lvl1pPr marL="0" indent="0" algn="ctr">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defRPr>
            </a:lvl1pPr>
          </a:lstStyle>
          <a:p>
            <a:fld id="{454ACAC3-7932-4379-B917-F7F78C6F24BE}" type="datetime1">
              <a:rPr lang="en-US" smtClean="0"/>
              <a:t>10/25/2025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110739797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182880" y="219456"/>
            <a:ext cx="10835640" cy="969264"/>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182880" y="1183206"/>
            <a:ext cx="10835640" cy="50886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178704" y="6387128"/>
            <a:ext cx="2703777" cy="338328"/>
          </a:xfrm>
          <a:prstGeom prst="rect">
            <a:avLst/>
          </a:prstGeom>
        </p:spPr>
        <p:txBody>
          <a:bodyPr vert="horz" lIns="91440" tIns="45720" rIns="91440" bIns="45720" rtlCol="0" anchor="ctr"/>
          <a:lstStyle>
            <a:lvl1pPr algn="l">
              <a:defRPr sz="750">
                <a:solidFill>
                  <a:schemeClr val="tx1"/>
                </a:solidFill>
              </a:defRPr>
            </a:lvl1pPr>
          </a:lstStyle>
          <a:p>
            <a:r>
              <a:rPr lang="en-US"/>
              <a:t>Sample Footer Text</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0477500" y="6387128"/>
            <a:ext cx="1032084" cy="338328"/>
          </a:xfrm>
          <a:prstGeom prst="rect">
            <a:avLst/>
          </a:prstGeom>
        </p:spPr>
        <p:txBody>
          <a:bodyPr vert="horz" lIns="91440" tIns="45720" rIns="91440" bIns="45720" rtlCol="0" anchor="ctr"/>
          <a:lstStyle>
            <a:lvl1pPr algn="r">
              <a:defRPr sz="750">
                <a:solidFill>
                  <a:schemeClr val="tx1"/>
                </a:solidFill>
              </a:defRPr>
            </a:lvl1pPr>
          </a:lstStyle>
          <a:p>
            <a:fld id="{0C9DF407-AAD9-4F9F-B512-267BEB339CF5}" type="datetime1">
              <a:rPr lang="en-US" smtClean="0"/>
              <a:t>10/25/2025</a:t>
            </a:fld>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509584" y="6387128"/>
            <a:ext cx="457200" cy="338328"/>
          </a:xfrm>
          <a:prstGeom prst="rect">
            <a:avLst/>
          </a:prstGeom>
        </p:spPr>
        <p:txBody>
          <a:bodyPr vert="horz" lIns="91440" tIns="45720" rIns="91440" bIns="45720" rtlCol="0" anchor="ctr"/>
          <a:lstStyle>
            <a:lvl1pPr algn="r">
              <a:defRPr sz="750">
                <a:solidFill>
                  <a:schemeClr val="tx1"/>
                </a:solidFill>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34913602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Lst>
  <p:hf sldNum="0" hdr="0" ftr="0" dt="0"/>
  <p:txStyles>
    <p:titleStyle>
      <a:lvl1pPr algn="l" defTabSz="914400" rtl="0" eaLnBrk="1" latinLnBrk="0" hangingPunct="1">
        <a:lnSpc>
          <a:spcPct val="85000"/>
        </a:lnSpc>
        <a:spcBef>
          <a:spcPct val="0"/>
        </a:spcBef>
        <a:buNone/>
        <a:defRPr sz="3000" b="0" kern="1200" spc="-100" baseline="0">
          <a:solidFill>
            <a:schemeClr val="tx1"/>
          </a:solidFill>
          <a:latin typeface="+mj-lt"/>
          <a:ea typeface="+mj-ea"/>
          <a:cs typeface="+mj-cs"/>
        </a:defRPr>
      </a:lvl1pPr>
    </p:titleStyle>
    <p:bodyStyle>
      <a:lvl1pPr marL="285750" indent="-285750" algn="l" defTabSz="914400" rtl="0" eaLnBrk="1" latinLnBrk="0" hangingPunct="1">
        <a:lnSpc>
          <a:spcPct val="120000"/>
        </a:lnSpc>
        <a:spcBef>
          <a:spcPts val="1000"/>
        </a:spcBef>
        <a:buFont typeface="Arial" panose="020B0604020202020204" pitchFamily="34" charset="0"/>
        <a:buChar char="•"/>
        <a:defRPr sz="1400" kern="1200">
          <a:solidFill>
            <a:schemeClr val="tx1"/>
          </a:solidFill>
          <a:latin typeface="+mn-lt"/>
          <a:ea typeface="+mn-ea"/>
          <a:cs typeface="+mn-cs"/>
        </a:defRPr>
      </a:lvl1pPr>
      <a:lvl2pPr marL="514350" indent="-28575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2pPr>
      <a:lvl3pPr marL="742950" indent="-28575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71550" indent="-28575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00150" indent="-28575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68">
          <p15:clr>
            <a:srgbClr val="F26B43"/>
          </p15:clr>
        </p15:guide>
        <p15:guide id="4" orient="horz" pos="168">
          <p15:clr>
            <a:srgbClr val="F26B43"/>
          </p15:clr>
        </p15:guide>
        <p15:guide id="5" pos="7512">
          <p15:clr>
            <a:srgbClr val="F26B43"/>
          </p15:clr>
        </p15:guide>
        <p15:guide id="6" orient="horz" pos="4152">
          <p15:clr>
            <a:srgbClr val="F26B43"/>
          </p15:clr>
        </p15:guide>
        <p15:guide id="12" pos="4728">
          <p15:clr>
            <a:srgbClr val="F26B43"/>
          </p15:clr>
        </p15:guide>
        <p15:guide id="13" pos="5328">
          <p15:clr>
            <a:srgbClr val="F26B43"/>
          </p15:clr>
        </p15:guide>
        <p15:guide id="26" pos="2952">
          <p15:clr>
            <a:srgbClr val="F26B43"/>
          </p15:clr>
        </p15:guide>
        <p15:guide id="27" pos="3096">
          <p15:clr>
            <a:srgbClr val="F26B43"/>
          </p15:clr>
        </p15:guide>
        <p15:guide id="29" pos="4128">
          <p15:clr>
            <a:srgbClr val="F26B43"/>
          </p15:clr>
        </p15:guide>
        <p15:guide id="30" pos="1392">
          <p15:clr>
            <a:srgbClr val="F26B43"/>
          </p15:clr>
        </p15:guide>
        <p15:guide id="3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1.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D097-BDCE-F51F-0C13-F9B77ABE2CDC}"/>
              </a:ext>
            </a:extLst>
          </p:cNvPr>
          <p:cNvSpPr>
            <a:spLocks noGrp="1"/>
          </p:cNvSpPr>
          <p:nvPr>
            <p:ph type="ctrTitle"/>
          </p:nvPr>
        </p:nvSpPr>
        <p:spPr>
          <a:xfrm>
            <a:off x="2018598" y="1529542"/>
            <a:ext cx="8154804" cy="2323883"/>
          </a:xfrm>
        </p:spPr>
        <p:txBody>
          <a:bodyPr anchor="b">
            <a:normAutofit/>
          </a:bodyPr>
          <a:lstStyle/>
          <a:p>
            <a:r>
              <a:rPr lang="en-US"/>
              <a:t>ICU Mortality Prediction using Machine Learning</a:t>
            </a:r>
          </a:p>
        </p:txBody>
      </p:sp>
      <p:sp>
        <p:nvSpPr>
          <p:cNvPr id="3" name="Subtitle 2">
            <a:extLst>
              <a:ext uri="{FF2B5EF4-FFF2-40B4-BE49-F238E27FC236}">
                <a16:creationId xmlns:a16="http://schemas.microsoft.com/office/drawing/2014/main" id="{58081CD8-927E-23B0-889F-55C3EF2355E6}"/>
              </a:ext>
            </a:extLst>
          </p:cNvPr>
          <p:cNvSpPr>
            <a:spLocks noGrp="1"/>
          </p:cNvSpPr>
          <p:nvPr>
            <p:ph type="subTitle" idx="1"/>
          </p:nvPr>
        </p:nvSpPr>
        <p:spPr>
          <a:xfrm>
            <a:off x="3110715" y="4053504"/>
            <a:ext cx="5970570" cy="1072678"/>
          </a:xfrm>
        </p:spPr>
        <p:txBody>
          <a:bodyPr anchor="t">
            <a:normAutofit/>
          </a:bodyPr>
          <a:lstStyle/>
          <a:p>
            <a:r>
              <a:rPr lang="en-US"/>
              <a:t>Leveraging AI to improve patient survival rates in critical care</a:t>
            </a:r>
          </a:p>
        </p:txBody>
      </p:sp>
    </p:spTree>
    <p:extLst>
      <p:ext uri="{BB962C8B-B14F-4D97-AF65-F5344CB8AC3E}">
        <p14:creationId xmlns:p14="http://schemas.microsoft.com/office/powerpoint/2010/main" val="2402350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par>
                                <p:cTn id="11" presetID="42" presetClass="entr" presetSubtype="0" fill="hold" grpId="1" nodeType="withEffect">
                                  <p:stCondLst>
                                    <p:cond delay="250"/>
                                  </p:stCondLst>
                                  <p:iterate type="wd">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7FD7B-A747-A9FC-A2F1-6028496C0267}"/>
              </a:ext>
            </a:extLst>
          </p:cNvPr>
          <p:cNvSpPr>
            <a:spLocks noGrp="1"/>
          </p:cNvSpPr>
          <p:nvPr>
            <p:ph type="title"/>
          </p:nvPr>
        </p:nvSpPr>
        <p:spPr>
          <a:xfrm>
            <a:off x="182879" y="219457"/>
            <a:ext cx="6370321" cy="1008871"/>
          </a:xfrm>
        </p:spPr>
        <p:txBody>
          <a:bodyPr vert="horz" lIns="91440" tIns="45720" rIns="91440" bIns="45720" rtlCol="0" anchor="t">
            <a:normAutofit/>
          </a:bodyPr>
          <a:lstStyle/>
          <a:p>
            <a:r>
              <a:rPr lang="en-US" b="0" kern="1200" spc="-100" baseline="0">
                <a:latin typeface="+mj-lt"/>
                <a:ea typeface="+mj-ea"/>
                <a:cs typeface="+mj-cs"/>
              </a:rPr>
              <a:t>Model Evaluation Results</a:t>
            </a:r>
          </a:p>
        </p:txBody>
      </p:sp>
      <p:sp>
        <p:nvSpPr>
          <p:cNvPr id="5" name="TextBox 4">
            <a:extLst>
              <a:ext uri="{FF2B5EF4-FFF2-40B4-BE49-F238E27FC236}">
                <a16:creationId xmlns:a16="http://schemas.microsoft.com/office/drawing/2014/main" id="{310ED3F3-5514-42E8-85C9-5A93D6FA690B}"/>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182880" y="1228329"/>
            <a:ext cx="6370320" cy="5043490"/>
          </a:xfrm>
          <a:prstGeom prst="rect">
            <a:avLst/>
          </a:prstGeom>
        </p:spPr>
        <p:txBody>
          <a:bodyPr lIns="91440" tIns="45720" rIns="91440" bIns="45720" anchor="t">
            <a:normAutofit/>
          </a:bodyPr>
          <a:lstStyle/>
          <a:p>
            <a:pPr marL="0" indent="0">
              <a:spcBef>
                <a:spcPts val="2500"/>
              </a:spcBef>
              <a:spcAft>
                <a:spcPts val="600"/>
              </a:spcAft>
              <a:buFont typeface="Arial" panose="020B0604020202020204" pitchFamily="34" charset="0"/>
              <a:buNone/>
            </a:pPr>
            <a:r>
              <a:rPr lang="en-US" sz="1400" b="1"/>
              <a:t>Random Forest Performance</a:t>
            </a:r>
          </a:p>
          <a:p>
            <a:pPr marL="0" lvl="1">
              <a:spcBef>
                <a:spcPts val="1000"/>
              </a:spcBef>
              <a:spcAft>
                <a:spcPts val="600"/>
              </a:spcAft>
              <a:buFont typeface="Arial" panose="020B0604020202020204" pitchFamily="34" charset="0"/>
            </a:pPr>
            <a:r>
              <a:rPr lang="en-US" sz="1400"/>
              <a:t>Model shows strong ICU mortality prediction with AUC </a:t>
            </a:r>
            <a:r>
              <a:rPr lang="en-US" sz="1400">
                <a:solidFill>
                  <a:srgbClr val="131313"/>
                </a:solidFill>
                <a:latin typeface="Neue Haas Grotesk Text Pro"/>
              </a:rPr>
              <a:t>score 0.618 indicating moderate discrimination.</a:t>
            </a:r>
            <a:endParaRPr lang="en-US" sz="1400"/>
          </a:p>
          <a:p>
            <a:pPr marL="0" indent="0">
              <a:spcBef>
                <a:spcPts val="2500"/>
              </a:spcBef>
              <a:spcAft>
                <a:spcPts val="600"/>
              </a:spcAft>
              <a:buFont typeface="Arial" panose="020B0604020202020204" pitchFamily="34" charset="0"/>
              <a:buNone/>
            </a:pPr>
            <a:r>
              <a:rPr lang="en-US" sz="1400" b="1"/>
              <a:t>Sensitivity and Specificity</a:t>
            </a:r>
          </a:p>
          <a:p>
            <a:pPr marL="0" lvl="1" indent="0">
              <a:spcBef>
                <a:spcPts val="1000"/>
              </a:spcBef>
              <a:spcAft>
                <a:spcPts val="600"/>
              </a:spcAft>
              <a:buFont typeface="Arial" panose="020B0604020202020204" pitchFamily="34" charset="0"/>
              <a:buNone/>
            </a:pPr>
            <a:r>
              <a:rPr lang="en-US" sz="1400"/>
              <a:t>Sensitivity identifies high-risk patients; specificity recognizes likely survivors accurately.</a:t>
            </a:r>
          </a:p>
          <a:p>
            <a:pPr marL="0" indent="0">
              <a:spcBef>
                <a:spcPts val="2500"/>
              </a:spcBef>
              <a:spcAft>
                <a:spcPts val="600"/>
              </a:spcAft>
              <a:buFont typeface="Arial" panose="020B0604020202020204" pitchFamily="34" charset="0"/>
              <a:buNone/>
            </a:pPr>
            <a:r>
              <a:rPr lang="en-US" sz="1400" b="1"/>
              <a:t>Balanced Prediction Metrics</a:t>
            </a:r>
          </a:p>
          <a:p>
            <a:pPr marL="0" lvl="1" indent="0">
              <a:spcBef>
                <a:spcPts val="1000"/>
              </a:spcBef>
              <a:spcAft>
                <a:spcPts val="600"/>
              </a:spcAft>
              <a:buFont typeface="Arial" panose="020B0604020202020204" pitchFamily="34" charset="0"/>
              <a:buNone/>
            </a:pPr>
            <a:r>
              <a:rPr lang="en-US" sz="1400"/>
              <a:t>Precision and recall offer a balanced view of prediction accuracy for clinical decisions.</a:t>
            </a:r>
          </a:p>
          <a:p>
            <a:pPr marL="0" indent="0">
              <a:spcBef>
                <a:spcPts val="2500"/>
              </a:spcBef>
              <a:spcAft>
                <a:spcPts val="600"/>
              </a:spcAft>
              <a:buFont typeface="Arial" panose="020B0604020202020204" pitchFamily="34" charset="0"/>
              <a:buNone/>
            </a:pPr>
            <a:r>
              <a:rPr lang="en-US" sz="1400" b="1"/>
              <a:t>Clinical Relevance and Credibility</a:t>
            </a:r>
          </a:p>
          <a:p>
            <a:pPr marL="0" lvl="1" indent="0">
              <a:spcBef>
                <a:spcPts val="1000"/>
              </a:spcBef>
              <a:spcAft>
                <a:spcPts val="600"/>
              </a:spcAft>
              <a:buFont typeface="Arial" panose="020B0604020202020204" pitchFamily="34" charset="0"/>
              <a:buNone/>
            </a:pPr>
            <a:r>
              <a:rPr lang="en-US" sz="1400"/>
              <a:t>Model outperforms random chance and feature importance matches medical knowledge, boosting trust.</a:t>
            </a:r>
          </a:p>
        </p:txBody>
      </p:sp>
      <p:pic>
        <p:nvPicPr>
          <p:cNvPr id="10" name="Picture 9" descr="A screenshot of a computer&#10;&#10;AI-generated content may be incorrect.">
            <a:extLst>
              <a:ext uri="{FF2B5EF4-FFF2-40B4-BE49-F238E27FC236}">
                <a16:creationId xmlns:a16="http://schemas.microsoft.com/office/drawing/2014/main" id="{5D2BEB94-EA2A-730F-46F6-BC906B4095A9}"/>
              </a:ext>
            </a:extLst>
          </p:cNvPr>
          <p:cNvPicPr>
            <a:picLocks noChangeAspect="1"/>
          </p:cNvPicPr>
          <p:nvPr/>
        </p:nvPicPr>
        <p:blipFill>
          <a:blip r:embed="rId3"/>
          <a:stretch>
            <a:fillRect/>
          </a:stretch>
        </p:blipFill>
        <p:spPr>
          <a:xfrm>
            <a:off x="6559550" y="2950933"/>
            <a:ext cx="5483378" cy="2842988"/>
          </a:xfrm>
          <a:prstGeom prst="rect">
            <a:avLst/>
          </a:prstGeom>
        </p:spPr>
      </p:pic>
    </p:spTree>
    <p:extLst>
      <p:ext uri="{BB962C8B-B14F-4D97-AF65-F5344CB8AC3E}">
        <p14:creationId xmlns:p14="http://schemas.microsoft.com/office/powerpoint/2010/main" val="13463273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D4162-582F-4983-7E13-1CF7D0042A05}"/>
              </a:ext>
            </a:extLst>
          </p:cNvPr>
          <p:cNvSpPr>
            <a:spLocks noGrp="1"/>
          </p:cNvSpPr>
          <p:nvPr>
            <p:ph type="title"/>
          </p:nvPr>
        </p:nvSpPr>
        <p:spPr>
          <a:xfrm>
            <a:off x="6296381" y="229967"/>
            <a:ext cx="6376547" cy="1066006"/>
          </a:xfrm>
        </p:spPr>
        <p:txBody>
          <a:bodyPr vert="horz" lIns="91440" tIns="45720" rIns="91440" bIns="45720" rtlCol="0" anchor="t">
            <a:normAutofit/>
          </a:bodyPr>
          <a:lstStyle/>
          <a:p>
            <a:r>
              <a:rPr lang="en-US" b="0" kern="1200" spc="-100" baseline="0">
                <a:latin typeface="+mj-lt"/>
                <a:ea typeface="+mj-ea"/>
                <a:cs typeface="+mj-cs"/>
              </a:rPr>
              <a:t>Feature Importance Insights</a:t>
            </a:r>
          </a:p>
        </p:txBody>
      </p:sp>
      <p:sp>
        <p:nvSpPr>
          <p:cNvPr id="5" name="TextBox 4">
            <a:extLst>
              <a:ext uri="{FF2B5EF4-FFF2-40B4-BE49-F238E27FC236}">
                <a16:creationId xmlns:a16="http://schemas.microsoft.com/office/drawing/2014/main" id="{3D726312-A45A-42A3-B370-F052332C3294}"/>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296382" y="1232911"/>
            <a:ext cx="5782711" cy="5096713"/>
          </a:xfrm>
          <a:prstGeom prst="rect">
            <a:avLst/>
          </a:prstGeom>
        </p:spPr>
        <p:txBody>
          <a:bodyPr lIns="91440" tIns="45720" rIns="91440" bIns="45720" anchor="t">
            <a:normAutofit/>
          </a:bodyPr>
          <a:lstStyle/>
          <a:p>
            <a:pPr marL="0" indent="0">
              <a:spcBef>
                <a:spcPts val="2500"/>
              </a:spcBef>
              <a:spcAft>
                <a:spcPts val="600"/>
              </a:spcAft>
              <a:buFont typeface="Arial" panose="020B0604020202020204" pitchFamily="34" charset="0"/>
              <a:buNone/>
            </a:pPr>
            <a:r>
              <a:rPr lang="en-US" sz="1400" b="1"/>
              <a:t>ICU Length of Stay</a:t>
            </a:r>
          </a:p>
          <a:p>
            <a:pPr marL="0" lvl="1" indent="0">
              <a:spcBef>
                <a:spcPts val="1000"/>
              </a:spcBef>
              <a:spcAft>
                <a:spcPts val="600"/>
              </a:spcAft>
              <a:buFont typeface="Arial" panose="020B0604020202020204" pitchFamily="34" charset="0"/>
              <a:buNone/>
            </a:pPr>
            <a:r>
              <a:rPr lang="en-US" sz="1400"/>
              <a:t>Longer ICU stays indicate more severe illness and strongly predict mortality risk.</a:t>
            </a:r>
          </a:p>
          <a:p>
            <a:pPr marL="0" indent="0">
              <a:spcBef>
                <a:spcPts val="2500"/>
              </a:spcBef>
              <a:spcAft>
                <a:spcPts val="600"/>
              </a:spcAft>
              <a:buFont typeface="Arial" panose="020B0604020202020204" pitchFamily="34" charset="0"/>
              <a:buNone/>
            </a:pPr>
            <a:r>
              <a:rPr lang="en-US" sz="1400" b="1"/>
              <a:t>Admission Type Impact</a:t>
            </a:r>
          </a:p>
          <a:p>
            <a:pPr marL="0" lvl="1" indent="0">
              <a:spcBef>
                <a:spcPts val="1000"/>
              </a:spcBef>
              <a:spcAft>
                <a:spcPts val="600"/>
              </a:spcAft>
              <a:buFont typeface="Arial" panose="020B0604020202020204" pitchFamily="34" charset="0"/>
              <a:buNone/>
            </a:pPr>
            <a:r>
              <a:rPr lang="en-US" sz="1400"/>
              <a:t>Emergency admissions correlate with higher mortality due to acute health conditions.</a:t>
            </a:r>
          </a:p>
          <a:p>
            <a:pPr marL="0" indent="0">
              <a:spcBef>
                <a:spcPts val="2500"/>
              </a:spcBef>
              <a:spcAft>
                <a:spcPts val="600"/>
              </a:spcAft>
              <a:buFont typeface="Arial" panose="020B0604020202020204" pitchFamily="34" charset="0"/>
              <a:buNone/>
            </a:pPr>
            <a:r>
              <a:rPr lang="en-US" sz="1400" b="1"/>
              <a:t>Insurance Type Relevance</a:t>
            </a:r>
          </a:p>
          <a:p>
            <a:pPr marL="0" lvl="1" indent="0">
              <a:spcBef>
                <a:spcPts val="1000"/>
              </a:spcBef>
              <a:spcAft>
                <a:spcPts val="600"/>
              </a:spcAft>
              <a:buFont typeface="Arial" panose="020B0604020202020204" pitchFamily="34" charset="0"/>
              <a:buNone/>
            </a:pPr>
            <a:r>
              <a:rPr lang="en-US" sz="1400"/>
              <a:t>Insurance status may reveal socioeconomic factors affecting patient health outcomes.</a:t>
            </a:r>
          </a:p>
          <a:p>
            <a:pPr marL="0" indent="0">
              <a:spcBef>
                <a:spcPts val="2500"/>
              </a:spcBef>
              <a:spcAft>
                <a:spcPts val="600"/>
              </a:spcAft>
              <a:buFont typeface="Arial" panose="020B0604020202020204" pitchFamily="34" charset="0"/>
              <a:buNone/>
            </a:pPr>
            <a:r>
              <a:rPr lang="en-US" sz="1400" b="1"/>
              <a:t>Gender Differences</a:t>
            </a:r>
          </a:p>
          <a:p>
            <a:pPr marL="0" lvl="1" indent="0">
              <a:spcBef>
                <a:spcPts val="1000"/>
              </a:spcBef>
              <a:spcAft>
                <a:spcPts val="600"/>
              </a:spcAft>
              <a:buFont typeface="Arial" panose="020B0604020202020204" pitchFamily="34" charset="0"/>
              <a:buNone/>
            </a:pPr>
            <a:r>
              <a:rPr lang="en-US" sz="1400"/>
              <a:t>Gender differences influence mortality rates in critical care settings.</a:t>
            </a:r>
          </a:p>
        </p:txBody>
      </p:sp>
      <p:pic>
        <p:nvPicPr>
          <p:cNvPr id="3" name="Picture Placeholder 2" descr="A graph with blue squares&#10;&#10;AI-generated content may be incorrect.">
            <a:extLst>
              <a:ext uri="{FF2B5EF4-FFF2-40B4-BE49-F238E27FC236}">
                <a16:creationId xmlns:a16="http://schemas.microsoft.com/office/drawing/2014/main" id="{6750864E-A6FD-08EB-4BDD-BC60DF1DA712}"/>
              </a:ext>
            </a:extLst>
          </p:cNvPr>
          <p:cNvPicPr>
            <a:picLocks noGrp="1" noChangeAspect="1"/>
          </p:cNvPicPr>
          <p:nvPr>
            <p:ph type="pic" sz="quarter" idx="13"/>
          </p:nvPr>
        </p:nvPicPr>
        <p:blipFill>
          <a:blip r:embed="rId3"/>
          <a:srcRect l="5099" r="5099"/>
          <a:stretch/>
        </p:blipFill>
        <p:spPr>
          <a:xfrm>
            <a:off x="201066" y="1298301"/>
            <a:ext cx="5691188" cy="495984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8772619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8F7CD-B632-BB32-B087-906F7D571C67}"/>
              </a:ext>
            </a:extLst>
          </p:cNvPr>
          <p:cNvSpPr>
            <a:spLocks noGrp="1"/>
          </p:cNvSpPr>
          <p:nvPr>
            <p:ph type="title"/>
          </p:nvPr>
        </p:nvSpPr>
        <p:spPr>
          <a:xfrm>
            <a:off x="182879" y="219457"/>
            <a:ext cx="6370321" cy="1008871"/>
          </a:xfrm>
        </p:spPr>
        <p:txBody>
          <a:bodyPr vert="horz" lIns="91440" tIns="45720" rIns="91440" bIns="45720" rtlCol="0" anchor="t">
            <a:normAutofit/>
          </a:bodyPr>
          <a:lstStyle/>
          <a:p>
            <a:r>
              <a:rPr lang="en-US" b="0" kern="1200" spc="-100" baseline="0">
                <a:latin typeface="+mj-lt"/>
                <a:ea typeface="+mj-ea"/>
                <a:cs typeface="+mj-cs"/>
              </a:rPr>
              <a:t>Key Takeaways &amp; Next Steps</a:t>
            </a:r>
          </a:p>
        </p:txBody>
      </p:sp>
      <p:sp>
        <p:nvSpPr>
          <p:cNvPr id="5" name="TextBox 4">
            <a:extLst>
              <a:ext uri="{FF2B5EF4-FFF2-40B4-BE49-F238E27FC236}">
                <a16:creationId xmlns:a16="http://schemas.microsoft.com/office/drawing/2014/main" id="{1074573C-7CF2-498E-BB70-D52F431402CC}"/>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182880" y="1228329"/>
            <a:ext cx="6370320" cy="5043490"/>
          </a:xfrm>
          <a:prstGeom prst="rect">
            <a:avLst/>
          </a:prstGeom>
        </p:spPr>
        <p:txBody>
          <a:bodyPr>
            <a:normAutofit/>
          </a:bodyPr>
          <a:lstStyle/>
          <a:p>
            <a:pPr marL="0" indent="0">
              <a:spcBef>
                <a:spcPts val="2500"/>
              </a:spcBef>
              <a:spcAft>
                <a:spcPts val="600"/>
              </a:spcAft>
              <a:buFont typeface="Arial" panose="020B0604020202020204" pitchFamily="34" charset="0"/>
              <a:buNone/>
            </a:pPr>
            <a:r>
              <a:rPr lang="en-US" sz="1400" b="1"/>
              <a:t>Model Development Success</a:t>
            </a:r>
          </a:p>
          <a:p>
            <a:pPr marL="0" lvl="1" indent="0">
              <a:spcBef>
                <a:spcPts val="1000"/>
              </a:spcBef>
              <a:spcAft>
                <a:spcPts val="600"/>
              </a:spcAft>
              <a:buFont typeface="Arial" panose="020B0604020202020204" pitchFamily="34" charset="0"/>
              <a:buNone/>
            </a:pPr>
            <a:r>
              <a:rPr lang="en-US" sz="1400"/>
              <a:t>Built a robust Random Forest classifier with clinically meaningful performance.</a:t>
            </a:r>
          </a:p>
          <a:p>
            <a:pPr marL="0" indent="0">
              <a:spcBef>
                <a:spcPts val="2500"/>
              </a:spcBef>
              <a:spcAft>
                <a:spcPts val="600"/>
              </a:spcAft>
              <a:buFont typeface="Arial" panose="020B0604020202020204" pitchFamily="34" charset="0"/>
              <a:buNone/>
            </a:pPr>
            <a:r>
              <a:rPr lang="en-US" sz="1400" b="1"/>
              <a:t>Feature Engineering Importance</a:t>
            </a:r>
          </a:p>
          <a:p>
            <a:pPr marL="0" lvl="1" indent="0">
              <a:spcBef>
                <a:spcPts val="1000"/>
              </a:spcBef>
              <a:spcAft>
                <a:spcPts val="600"/>
              </a:spcAft>
              <a:buFont typeface="Arial" panose="020B0604020202020204" pitchFamily="34" charset="0"/>
              <a:buNone/>
            </a:pPr>
            <a:r>
              <a:rPr lang="en-US" sz="1400"/>
              <a:t>Leveraged electronic health record data to enhance predictive modeling accuracy.</a:t>
            </a:r>
          </a:p>
          <a:p>
            <a:pPr marL="0" indent="0">
              <a:spcBef>
                <a:spcPts val="2500"/>
              </a:spcBef>
              <a:spcAft>
                <a:spcPts val="600"/>
              </a:spcAft>
              <a:buFont typeface="Arial" panose="020B0604020202020204" pitchFamily="34" charset="0"/>
              <a:buNone/>
            </a:pPr>
            <a:r>
              <a:rPr lang="en-US" sz="1400" b="1"/>
              <a:t>Future Work Directions</a:t>
            </a:r>
          </a:p>
          <a:p>
            <a:pPr marL="0" lvl="1" indent="0">
              <a:spcBef>
                <a:spcPts val="1000"/>
              </a:spcBef>
              <a:spcAft>
                <a:spcPts val="600"/>
              </a:spcAft>
              <a:buFont typeface="Arial" panose="020B0604020202020204" pitchFamily="34" charset="0"/>
              <a:buNone/>
            </a:pPr>
            <a:r>
              <a:rPr lang="en-US" sz="1400"/>
              <a:t>Plan to include lab values, vital signs, advanced algorithms, and interpretability tools.</a:t>
            </a:r>
          </a:p>
          <a:p>
            <a:pPr marL="0" indent="0">
              <a:spcBef>
                <a:spcPts val="2500"/>
              </a:spcBef>
              <a:spcAft>
                <a:spcPts val="600"/>
              </a:spcAft>
              <a:buFont typeface="Arial" panose="020B0604020202020204" pitchFamily="34" charset="0"/>
              <a:buNone/>
            </a:pPr>
            <a:r>
              <a:rPr lang="en-US" sz="1400" b="1"/>
              <a:t>Available Resources</a:t>
            </a:r>
          </a:p>
          <a:p>
            <a:pPr marL="0" lvl="1" indent="0">
              <a:spcBef>
                <a:spcPts val="1000"/>
              </a:spcBef>
              <a:spcAft>
                <a:spcPts val="600"/>
              </a:spcAft>
              <a:buFont typeface="Arial" panose="020B0604020202020204" pitchFamily="34" charset="0"/>
              <a:buNone/>
            </a:pPr>
            <a:r>
              <a:rPr lang="en-US" sz="1400"/>
              <a:t>Code and documentation are accessible in the tutorial repository for reuse.</a:t>
            </a:r>
          </a:p>
        </p:txBody>
      </p:sp>
      <p:pic>
        <p:nvPicPr>
          <p:cNvPr id="4" name="Content Placeholder 3" descr="Abstract color image depicting a large group of sticks in water with red beads on the end, creating an abstract reflection image. Room for copy space.">
            <a:extLst>
              <a:ext uri="{FF2B5EF4-FFF2-40B4-BE49-F238E27FC236}">
                <a16:creationId xmlns:a16="http://schemas.microsoft.com/office/drawing/2014/main" id="{7FA9D3CD-B5EB-4783-8B8D-64E908D7874A}"/>
              </a:ext>
            </a:extLst>
          </p:cNvPr>
          <p:cNvPicPr>
            <a:picLocks noGrp="1" noChangeAspect="1"/>
          </p:cNvPicPr>
          <p:nvPr>
            <p:ph type="pic" sz="quarter" idx="13"/>
          </p:nvPr>
        </p:nvPicPr>
        <p:blipFill>
          <a:blip r:embed="rId3"/>
          <a:srcRect l="23772" r="29584" b="2"/>
          <a:stretch>
            <a:fillRect/>
          </a:stretch>
        </p:blipFill>
        <p:spPr>
          <a:xfrm>
            <a:off x="7505700" y="266700"/>
            <a:ext cx="4419600" cy="6324600"/>
          </a:xfrm>
          <a:prstGeom prst="rect">
            <a:avLst/>
          </a:prstGeom>
          <a:noFill/>
        </p:spPr>
      </p:pic>
    </p:spTree>
    <p:extLst>
      <p:ext uri="{BB962C8B-B14F-4D97-AF65-F5344CB8AC3E}">
        <p14:creationId xmlns:p14="http://schemas.microsoft.com/office/powerpoint/2010/main" val="40014920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28414-FB69-814E-5526-6C4C706DA1D5}"/>
              </a:ext>
            </a:extLst>
          </p:cNvPr>
          <p:cNvSpPr>
            <a:spLocks noGrp="1"/>
          </p:cNvSpPr>
          <p:nvPr>
            <p:ph type="title"/>
          </p:nvPr>
        </p:nvSpPr>
        <p:spPr>
          <a:xfrm>
            <a:off x="4919525" y="219456"/>
            <a:ext cx="6376547" cy="1066006"/>
          </a:xfrm>
        </p:spPr>
        <p:txBody>
          <a:bodyPr vert="horz" lIns="91440" tIns="45720" rIns="91440" bIns="45720" rtlCol="0" anchor="t">
            <a:normAutofit/>
          </a:bodyPr>
          <a:lstStyle/>
          <a:p>
            <a:r>
              <a:rPr lang="en-US" b="0" kern="1200" spc="-100" baseline="0">
                <a:latin typeface="+mj-lt"/>
                <a:ea typeface="+mj-ea"/>
                <a:cs typeface="+mj-cs"/>
              </a:rPr>
              <a:t>Questions &amp; Discussion</a:t>
            </a:r>
          </a:p>
        </p:txBody>
      </p:sp>
      <p:pic>
        <p:nvPicPr>
          <p:cNvPr id="4" name="Content Placeholder 3" descr="High angle shot of a group of young doctors having a meeting  at a table inside of a hospital during the day">
            <a:extLst>
              <a:ext uri="{FF2B5EF4-FFF2-40B4-BE49-F238E27FC236}">
                <a16:creationId xmlns:a16="http://schemas.microsoft.com/office/drawing/2014/main" id="{145D7353-CFC0-47BC-8CC9-D72ECAC473CC}"/>
              </a:ext>
            </a:extLst>
          </p:cNvPr>
          <p:cNvPicPr>
            <a:picLocks noGrp="1" noChangeAspect="1"/>
          </p:cNvPicPr>
          <p:nvPr>
            <p:ph type="pic" sz="quarter" idx="13"/>
          </p:nvPr>
        </p:nvPicPr>
        <p:blipFill>
          <a:blip r:embed="rId3"/>
          <a:srcRect l="22195" r="24883" b="1"/>
          <a:stretch>
            <a:fillRect/>
          </a:stretch>
        </p:blipFill>
        <p:spPr>
          <a:xfrm>
            <a:off x="274320" y="268573"/>
            <a:ext cx="4419600" cy="6325969"/>
          </a:xfrm>
          <a:prstGeom prst="rect">
            <a:avLst/>
          </a:prstGeom>
          <a:noFill/>
        </p:spPr>
      </p:pic>
      <p:sp>
        <p:nvSpPr>
          <p:cNvPr id="5" name="TextBox 4">
            <a:extLst>
              <a:ext uri="{FF2B5EF4-FFF2-40B4-BE49-F238E27FC236}">
                <a16:creationId xmlns:a16="http://schemas.microsoft.com/office/drawing/2014/main" id="{15AE51B2-D753-4279-B30D-57602FFEB0BE}"/>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919526" y="1285462"/>
            <a:ext cx="6376546" cy="4986355"/>
          </a:xfrm>
          <a:prstGeom prst="rect">
            <a:avLst/>
          </a:prstGeom>
        </p:spPr>
        <p:txBody>
          <a:bodyPr>
            <a:normAutofit/>
          </a:bodyPr>
          <a:lstStyle/>
          <a:p>
            <a:pPr marL="0" indent="0">
              <a:spcBef>
                <a:spcPts val="2500"/>
              </a:spcBef>
              <a:spcAft>
                <a:spcPts val="600"/>
              </a:spcAft>
              <a:buFont typeface="Arial" panose="020B0604020202020204" pitchFamily="34" charset="0"/>
              <a:buNone/>
            </a:pPr>
            <a:r>
              <a:rPr lang="en-US" sz="1400" b="1"/>
              <a:t>Model Adaptation</a:t>
            </a:r>
          </a:p>
          <a:p>
            <a:pPr marL="0" lvl="1" indent="0">
              <a:spcBef>
                <a:spcPts val="1000"/>
              </a:spcBef>
              <a:spcAft>
                <a:spcPts val="600"/>
              </a:spcAft>
              <a:buFont typeface="Arial" panose="020B0604020202020204" pitchFamily="34" charset="0"/>
              <a:buNone/>
            </a:pPr>
            <a:r>
              <a:rPr lang="en-US" sz="1400"/>
              <a:t>Explore how the model can be tailored to various clinical specialties for better applicability.</a:t>
            </a:r>
          </a:p>
          <a:p>
            <a:pPr marL="0" indent="0">
              <a:spcBef>
                <a:spcPts val="2500"/>
              </a:spcBef>
              <a:spcAft>
                <a:spcPts val="600"/>
              </a:spcAft>
              <a:buFont typeface="Arial" panose="020B0604020202020204" pitchFamily="34" charset="0"/>
              <a:buNone/>
            </a:pPr>
            <a:r>
              <a:rPr lang="en-US" sz="1400" b="1"/>
              <a:t>Additional Data Sources</a:t>
            </a:r>
          </a:p>
          <a:p>
            <a:pPr marL="0" lvl="1" indent="0">
              <a:spcBef>
                <a:spcPts val="1000"/>
              </a:spcBef>
              <a:spcAft>
                <a:spcPts val="600"/>
              </a:spcAft>
              <a:buFont typeface="Arial" panose="020B0604020202020204" pitchFamily="34" charset="0"/>
              <a:buNone/>
            </a:pPr>
            <a:r>
              <a:rPr lang="en-US" sz="1400"/>
              <a:t>Identify useful MIMIC-III tables that could enhance model features and predictions.</a:t>
            </a:r>
          </a:p>
          <a:p>
            <a:pPr marL="0" indent="0">
              <a:spcBef>
                <a:spcPts val="2500"/>
              </a:spcBef>
              <a:spcAft>
                <a:spcPts val="600"/>
              </a:spcAft>
              <a:buFont typeface="Arial" panose="020B0604020202020204" pitchFamily="34" charset="0"/>
              <a:buNone/>
            </a:pPr>
            <a:r>
              <a:rPr lang="en-US" sz="1400" b="1"/>
              <a:t>Deployment Strategies</a:t>
            </a:r>
          </a:p>
          <a:p>
            <a:pPr marL="0" lvl="1" indent="0">
              <a:spcBef>
                <a:spcPts val="1000"/>
              </a:spcBef>
              <a:spcAft>
                <a:spcPts val="600"/>
              </a:spcAft>
              <a:buFont typeface="Arial" panose="020B0604020202020204" pitchFamily="34" charset="0"/>
              <a:buNone/>
            </a:pPr>
            <a:r>
              <a:rPr lang="en-US" sz="1400"/>
              <a:t>Discuss practical approaches for implementing the model in real-world clinical environments.</a:t>
            </a:r>
          </a:p>
          <a:p>
            <a:pPr marL="0" indent="0">
              <a:spcBef>
                <a:spcPts val="2500"/>
              </a:spcBef>
              <a:spcAft>
                <a:spcPts val="600"/>
              </a:spcAft>
              <a:buFont typeface="Arial" panose="020B0604020202020204" pitchFamily="34" charset="0"/>
              <a:buNone/>
            </a:pPr>
            <a:r>
              <a:rPr lang="en-US" sz="1400" b="1"/>
              <a:t>Ethical Considerations</a:t>
            </a:r>
          </a:p>
          <a:p>
            <a:pPr marL="0" lvl="1" indent="0">
              <a:spcBef>
                <a:spcPts val="1000"/>
              </a:spcBef>
              <a:spcAft>
                <a:spcPts val="600"/>
              </a:spcAft>
              <a:buFont typeface="Arial" panose="020B0604020202020204" pitchFamily="34" charset="0"/>
              <a:buNone/>
            </a:pPr>
            <a:r>
              <a:rPr lang="en-US" sz="1400"/>
              <a:t>Address fairness, patient privacy, and the supportive role of machine learning in clinical decisions.</a:t>
            </a:r>
          </a:p>
        </p:txBody>
      </p:sp>
    </p:spTree>
    <p:extLst>
      <p:ext uri="{BB962C8B-B14F-4D97-AF65-F5344CB8AC3E}">
        <p14:creationId xmlns:p14="http://schemas.microsoft.com/office/powerpoint/2010/main" val="13646264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E1337-0ED9-024B-67CE-D205532A7349}"/>
              </a:ext>
            </a:extLst>
          </p:cNvPr>
          <p:cNvSpPr>
            <a:spLocks noGrp="1"/>
          </p:cNvSpPr>
          <p:nvPr>
            <p:ph type="title"/>
          </p:nvPr>
        </p:nvSpPr>
        <p:spPr>
          <a:xfrm>
            <a:off x="157729" y="3200400"/>
            <a:ext cx="9002895" cy="3582184"/>
          </a:xfrm>
        </p:spPr>
        <p:txBody>
          <a:bodyPr anchor="b">
            <a:normAutofit/>
          </a:bodyPr>
          <a:lstStyle/>
          <a:p>
            <a:r>
              <a:rPr lang="en-US"/>
              <a:t>ICU Mortality Prediction Tutorial</a:t>
            </a:r>
          </a:p>
        </p:txBody>
      </p:sp>
    </p:spTree>
    <p:extLst>
      <p:ext uri="{BB962C8B-B14F-4D97-AF65-F5344CB8AC3E}">
        <p14:creationId xmlns:p14="http://schemas.microsoft.com/office/powerpoint/2010/main" val="41859588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0F6488-DDC2-46F7-B8DC-34EA704213F2}"/>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178704" y="2563586"/>
            <a:ext cx="3363393" cy="3708232"/>
          </a:xfrm>
          <a:prstGeom prst="rect">
            <a:avLst/>
          </a:prstGeom>
        </p:spPr>
        <p:txBody>
          <a:bodyPr lIns="91440" tIns="45720" rIns="91440" bIns="45720" anchor="t">
            <a:normAutofit/>
          </a:bodyPr>
          <a:lstStyle/>
          <a:p>
            <a:pPr marL="0" indent="0">
              <a:lnSpc>
                <a:spcPct val="90000"/>
              </a:lnSpc>
              <a:spcBef>
                <a:spcPts val="2500"/>
              </a:spcBef>
              <a:spcAft>
                <a:spcPts val="600"/>
              </a:spcAft>
              <a:buNone/>
            </a:pPr>
            <a:r>
              <a:rPr lang="en-US" sz="1200" b="1"/>
              <a:t>Model Building</a:t>
            </a:r>
          </a:p>
          <a:p>
            <a:pPr marL="0" lvl="1" indent="0">
              <a:lnSpc>
                <a:spcPct val="90000"/>
              </a:lnSpc>
              <a:spcBef>
                <a:spcPts val="1000"/>
              </a:spcBef>
              <a:spcAft>
                <a:spcPts val="600"/>
              </a:spcAft>
              <a:buNone/>
            </a:pPr>
            <a:r>
              <a:rPr lang="en-US" sz="1200"/>
              <a:t>We will build a Random Forest model using the MIMIC-III clinical database.</a:t>
            </a:r>
          </a:p>
          <a:p>
            <a:pPr marL="0" indent="0">
              <a:lnSpc>
                <a:spcPct val="90000"/>
              </a:lnSpc>
              <a:spcBef>
                <a:spcPts val="2500"/>
              </a:spcBef>
              <a:spcAft>
                <a:spcPts val="600"/>
              </a:spcAft>
              <a:buNone/>
            </a:pPr>
            <a:r>
              <a:rPr lang="en-US" sz="1200" b="1"/>
              <a:t>Learning Outcomes</a:t>
            </a:r>
          </a:p>
          <a:p>
            <a:pPr marL="0" lvl="1" indent="0">
              <a:lnSpc>
                <a:spcPct val="90000"/>
              </a:lnSpc>
              <a:spcBef>
                <a:spcPts val="1000"/>
              </a:spcBef>
              <a:spcAft>
                <a:spcPts val="600"/>
              </a:spcAft>
              <a:buNone/>
            </a:pPr>
            <a:r>
              <a:rPr lang="en-US" sz="1200"/>
              <a:t>Participants will learn model evaluation and clinical interpretation for decision-making.</a:t>
            </a:r>
          </a:p>
          <a:p>
            <a:pPr marL="0" indent="0">
              <a:lnSpc>
                <a:spcPct val="90000"/>
              </a:lnSpc>
              <a:spcBef>
                <a:spcPts val="2500"/>
              </a:spcBef>
              <a:spcAft>
                <a:spcPts val="600"/>
              </a:spcAft>
              <a:buNone/>
            </a:pPr>
            <a:r>
              <a:rPr lang="en-US" sz="1200" b="1"/>
              <a:t>Code Repository Access</a:t>
            </a:r>
          </a:p>
          <a:p>
            <a:pPr marL="0" lvl="1" indent="0">
              <a:lnSpc>
                <a:spcPct val="90000"/>
              </a:lnSpc>
              <a:spcBef>
                <a:spcPts val="1000"/>
              </a:spcBef>
              <a:spcAft>
                <a:spcPts val="600"/>
              </a:spcAft>
              <a:buNone/>
            </a:pPr>
            <a:r>
              <a:rPr lang="en-US" sz="1200"/>
              <a:t>The tutorial’s code repository is available online for replication and further study.</a:t>
            </a:r>
          </a:p>
        </p:txBody>
      </p:sp>
      <p:pic>
        <p:nvPicPr>
          <p:cNvPr id="4" name="Content Placeholder 3" descr="Abundance of medical icons in geometric figures">
            <a:extLst>
              <a:ext uri="{FF2B5EF4-FFF2-40B4-BE49-F238E27FC236}">
                <a16:creationId xmlns:a16="http://schemas.microsoft.com/office/drawing/2014/main" id="{E81BB5AD-E3F6-4F0A-ABA9-A3DAA6968267}"/>
              </a:ext>
            </a:extLst>
          </p:cNvPr>
          <p:cNvPicPr>
            <a:picLocks noGrp="1" noChangeAspect="1"/>
          </p:cNvPicPr>
          <p:nvPr>
            <p:ph idx="1"/>
          </p:nvPr>
        </p:nvPicPr>
        <p:blipFill>
          <a:blip r:embed="rId3"/>
          <a:stretch>
            <a:fillRect/>
          </a:stretch>
        </p:blipFill>
        <p:spPr>
          <a:xfrm>
            <a:off x="4914900" y="1104998"/>
            <a:ext cx="6688836" cy="4314299"/>
          </a:xfrm>
          <a:prstGeom prst="rect">
            <a:avLst/>
          </a:prstGeom>
          <a:noFill/>
        </p:spPr>
      </p:pic>
      <p:sp>
        <p:nvSpPr>
          <p:cNvPr id="8" name="Title 1">
            <a:extLst>
              <a:ext uri="{FF2B5EF4-FFF2-40B4-BE49-F238E27FC236}">
                <a16:creationId xmlns:a16="http://schemas.microsoft.com/office/drawing/2014/main" id="{A0D8A689-0261-8C67-810B-A8E428128A78}"/>
              </a:ext>
            </a:extLst>
          </p:cNvPr>
          <p:cNvSpPr txBox="1">
            <a:spLocks/>
          </p:cNvSpPr>
          <p:nvPr/>
        </p:nvSpPr>
        <p:spPr>
          <a:xfrm>
            <a:off x="230177" y="182670"/>
            <a:ext cx="3310394" cy="4058127"/>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3000" b="0" kern="1200" spc="-100" baseline="0">
                <a:solidFill>
                  <a:schemeClr val="tx1"/>
                </a:solidFill>
                <a:latin typeface="+mj-lt"/>
                <a:ea typeface="+mj-ea"/>
                <a:cs typeface="+mj-cs"/>
              </a:defRPr>
            </a:lvl1pPr>
          </a:lstStyle>
          <a:p>
            <a:r>
              <a:rPr lang="en-US"/>
              <a:t>Tutorial Overview</a:t>
            </a:r>
          </a:p>
          <a:p>
            <a:endParaRPr lang="en-US"/>
          </a:p>
          <a:p>
            <a:r>
              <a:rPr lang="en-US" sz="1600">
                <a:latin typeface="Calibri Light"/>
                <a:ea typeface="Calibri Light"/>
                <a:cs typeface="Calibri Light"/>
              </a:rPr>
              <a:t>This tutorial covers ICU mortality prediction using machine learning with clinical data.</a:t>
            </a:r>
          </a:p>
        </p:txBody>
      </p:sp>
    </p:spTree>
    <p:extLst>
      <p:ext uri="{BB962C8B-B14F-4D97-AF65-F5344CB8AC3E}">
        <p14:creationId xmlns:p14="http://schemas.microsoft.com/office/powerpoint/2010/main" val="23081999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E9410-4266-92CD-F943-E495B324FD27}"/>
              </a:ext>
            </a:extLst>
          </p:cNvPr>
          <p:cNvSpPr>
            <a:spLocks noGrp="1"/>
          </p:cNvSpPr>
          <p:nvPr>
            <p:ph type="title"/>
          </p:nvPr>
        </p:nvSpPr>
        <p:spPr>
          <a:xfrm>
            <a:off x="182880" y="219456"/>
            <a:ext cx="3310394" cy="4058127"/>
          </a:xfrm>
        </p:spPr>
        <p:txBody>
          <a:bodyPr anchor="t">
            <a:normAutofit/>
          </a:bodyPr>
          <a:lstStyle/>
          <a:p>
            <a:r>
              <a:rPr lang="en-US"/>
              <a:t>Learning Objectives</a:t>
            </a:r>
          </a:p>
        </p:txBody>
      </p:sp>
      <p:sp>
        <p:nvSpPr>
          <p:cNvPr id="3" name="Content Placeholder 2">
            <a:extLst>
              <a:ext uri="{FF2B5EF4-FFF2-40B4-BE49-F238E27FC236}">
                <a16:creationId xmlns:a16="http://schemas.microsoft.com/office/drawing/2014/main" id="{B4FD2F77-B0F5-8546-2849-6105E2CD7313}"/>
              </a:ext>
            </a:extLst>
          </p:cNvPr>
          <p:cNvSpPr>
            <a:spLocks noGrp="1"/>
          </p:cNvSpPr>
          <p:nvPr>
            <p:ph sz="quarter" idx="13"/>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3972674" y="266700"/>
            <a:ext cx="7688495" cy="6047836"/>
          </a:xfrm>
        </p:spPr>
        <p:txBody>
          <a:bodyPr>
            <a:normAutofit/>
          </a:bodyPr>
          <a:lstStyle/>
          <a:p>
            <a:pPr marL="0" indent="0">
              <a:spcBef>
                <a:spcPts val="2500"/>
              </a:spcBef>
              <a:buFont typeface="Arial" panose="020B0604020202020204" pitchFamily="34" charset="0"/>
              <a:buNone/>
            </a:pPr>
            <a:r>
              <a:rPr lang="en-US" b="1"/>
              <a:t>Database Exploration</a:t>
            </a:r>
          </a:p>
          <a:p>
            <a:pPr marL="0" lvl="1" indent="0">
              <a:buFont typeface="Arial" panose="020B0604020202020204" pitchFamily="34" charset="0"/>
              <a:buNone/>
            </a:pPr>
            <a:r>
              <a:t>Learn to load and explore the MIMIC-III clinical database containing patient data.</a:t>
            </a:r>
            <a:endParaRPr lang="en-US"/>
          </a:p>
          <a:p>
            <a:pPr marL="0" indent="0">
              <a:spcBef>
                <a:spcPts val="2500"/>
              </a:spcBef>
              <a:buFont typeface="Arial" panose="020B0604020202020204" pitchFamily="34" charset="0"/>
              <a:buNone/>
            </a:pPr>
            <a:r>
              <a:rPr lang="en-US" b="1"/>
              <a:t>Feature Engineering</a:t>
            </a:r>
          </a:p>
          <a:p>
            <a:pPr marL="0" lvl="1" indent="0">
              <a:buFont typeface="Arial" panose="020B0604020202020204" pitchFamily="34" charset="0"/>
              <a:buNone/>
            </a:pPr>
            <a:r>
              <a:t>Extract meaningful variables from electronic health records for model input.</a:t>
            </a:r>
            <a:endParaRPr lang="en-US"/>
          </a:p>
          <a:p>
            <a:pPr marL="0" indent="0">
              <a:spcBef>
                <a:spcPts val="2500"/>
              </a:spcBef>
              <a:buFont typeface="Arial" panose="020B0604020202020204" pitchFamily="34" charset="0"/>
              <a:buNone/>
            </a:pPr>
            <a:r>
              <a:rPr lang="en-US" b="1"/>
              <a:t>Model Building</a:t>
            </a:r>
          </a:p>
          <a:p>
            <a:pPr marL="0" lvl="1" indent="0">
              <a:buFont typeface="Arial" panose="020B0604020202020204" pitchFamily="34" charset="0"/>
              <a:buNone/>
            </a:pPr>
            <a:r>
              <a:t>Build a Random Forest classifier for mortality prediction with interpretability focus.</a:t>
            </a:r>
            <a:endParaRPr lang="en-US"/>
          </a:p>
          <a:p>
            <a:pPr marL="0" indent="0">
              <a:spcBef>
                <a:spcPts val="2500"/>
              </a:spcBef>
              <a:buFont typeface="Arial" panose="020B0604020202020204" pitchFamily="34" charset="0"/>
              <a:buNone/>
            </a:pPr>
            <a:r>
              <a:rPr lang="en-US" b="1"/>
              <a:t>Performance Evaluation</a:t>
            </a:r>
          </a:p>
          <a:p>
            <a:pPr marL="0" lvl="1" indent="0">
              <a:buFont typeface="Arial" panose="020B0604020202020204" pitchFamily="34" charset="0"/>
              <a:buNone/>
            </a:pPr>
            <a:r>
              <a:t>Evaluate model using metrics like AUC, sensitivity, and specificity in clinical context.</a:t>
            </a:r>
            <a:endParaRPr lang="en-US"/>
          </a:p>
          <a:p>
            <a:pPr marL="0" indent="0">
              <a:spcBef>
                <a:spcPts val="2500"/>
              </a:spcBef>
              <a:buFont typeface="Arial" panose="020B0604020202020204" pitchFamily="34" charset="0"/>
              <a:buNone/>
            </a:pPr>
            <a:r>
              <a:rPr lang="en-US" b="1"/>
              <a:t>Feature Interpretation</a:t>
            </a:r>
          </a:p>
          <a:p>
            <a:pPr marL="0" lvl="1" indent="0">
              <a:buFont typeface="Arial" panose="020B0604020202020204" pitchFamily="34" charset="0"/>
              <a:buNone/>
            </a:pPr>
            <a:r>
              <a:t>Interpret feature importance to gain actionable insights in healthcare.</a:t>
            </a:r>
            <a:endParaRPr lang="en-US"/>
          </a:p>
        </p:txBody>
      </p:sp>
    </p:spTree>
    <p:extLst>
      <p:ext uri="{BB962C8B-B14F-4D97-AF65-F5344CB8AC3E}">
        <p14:creationId xmlns:p14="http://schemas.microsoft.com/office/powerpoint/2010/main" val="4409018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841B7-57C3-890C-956A-C24EC545CB97}"/>
              </a:ext>
            </a:extLst>
          </p:cNvPr>
          <p:cNvSpPr>
            <a:spLocks noGrp="1"/>
          </p:cNvSpPr>
          <p:nvPr>
            <p:ph type="title"/>
          </p:nvPr>
        </p:nvSpPr>
        <p:spPr>
          <a:xfrm>
            <a:off x="182879" y="219457"/>
            <a:ext cx="6370321" cy="1008871"/>
          </a:xfrm>
        </p:spPr>
        <p:txBody>
          <a:bodyPr vert="horz" lIns="91440" tIns="45720" rIns="91440" bIns="45720" rtlCol="0" anchor="t">
            <a:normAutofit/>
          </a:bodyPr>
          <a:lstStyle/>
          <a:p>
            <a:r>
              <a:rPr lang="en-US" b="0" kern="1200" spc="-100" baseline="0">
                <a:latin typeface="+mj-lt"/>
                <a:ea typeface="+mj-ea"/>
                <a:cs typeface="+mj-cs"/>
              </a:rPr>
              <a:t>Why ICU Mortality Prediction?</a:t>
            </a:r>
          </a:p>
        </p:txBody>
      </p:sp>
      <p:sp>
        <p:nvSpPr>
          <p:cNvPr id="5" name="TextBox 4">
            <a:extLst>
              <a:ext uri="{FF2B5EF4-FFF2-40B4-BE49-F238E27FC236}">
                <a16:creationId xmlns:a16="http://schemas.microsoft.com/office/drawing/2014/main" id="{E8735929-37EA-45FF-B13A-8C8A6BC5AA9C}"/>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182880" y="1228329"/>
            <a:ext cx="6370320" cy="5043490"/>
          </a:xfrm>
          <a:prstGeom prst="rect">
            <a:avLst/>
          </a:prstGeom>
        </p:spPr>
        <p:txBody>
          <a:bodyPr>
            <a:normAutofit/>
          </a:bodyPr>
          <a:lstStyle/>
          <a:p>
            <a:pPr marL="0" indent="0">
              <a:spcBef>
                <a:spcPts val="2500"/>
              </a:spcBef>
              <a:spcAft>
                <a:spcPts val="600"/>
              </a:spcAft>
              <a:buFont typeface="Arial" panose="020B0604020202020204" pitchFamily="34" charset="0"/>
              <a:buNone/>
            </a:pPr>
            <a:r>
              <a:rPr lang="en-US" sz="1400" b="1"/>
              <a:t>Clinical Importance</a:t>
            </a:r>
          </a:p>
          <a:p>
            <a:pPr marL="0" lvl="1" indent="0">
              <a:spcBef>
                <a:spcPts val="1000"/>
              </a:spcBef>
              <a:spcAft>
                <a:spcPts val="600"/>
              </a:spcAft>
              <a:buFont typeface="Arial" panose="020B0604020202020204" pitchFamily="34" charset="0"/>
              <a:buNone/>
            </a:pPr>
            <a:r>
              <a:rPr lang="en-US" sz="1400"/>
              <a:t>Early identification of high-risk ICU patients supports timely interventions and better resource allocation.</a:t>
            </a:r>
          </a:p>
          <a:p>
            <a:pPr marL="0" indent="0">
              <a:spcBef>
                <a:spcPts val="2500"/>
              </a:spcBef>
              <a:spcAft>
                <a:spcPts val="600"/>
              </a:spcAft>
              <a:buFont typeface="Arial" panose="020B0604020202020204" pitchFamily="34" charset="0"/>
              <a:buNone/>
            </a:pPr>
            <a:r>
              <a:rPr lang="en-US" sz="1400" b="1"/>
              <a:t>Supports Quality Improvement</a:t>
            </a:r>
          </a:p>
          <a:p>
            <a:pPr marL="0" lvl="1" indent="0">
              <a:spcBef>
                <a:spcPts val="1000"/>
              </a:spcBef>
              <a:spcAft>
                <a:spcPts val="600"/>
              </a:spcAft>
              <a:buFont typeface="Arial" panose="020B0604020202020204" pitchFamily="34" charset="0"/>
              <a:buNone/>
            </a:pPr>
            <a:r>
              <a:rPr lang="en-US" sz="1400"/>
              <a:t>Predictive models enable evidence-based decision-making and enhance quality initiatives in critical care.</a:t>
            </a:r>
          </a:p>
          <a:p>
            <a:pPr marL="0" indent="0">
              <a:spcBef>
                <a:spcPts val="2500"/>
              </a:spcBef>
              <a:spcAft>
                <a:spcPts val="600"/>
              </a:spcAft>
              <a:buFont typeface="Arial" panose="020B0604020202020204" pitchFamily="34" charset="0"/>
              <a:buNone/>
            </a:pPr>
            <a:r>
              <a:rPr lang="en-US" sz="1400" b="1"/>
              <a:t>Technical Challenges</a:t>
            </a:r>
          </a:p>
          <a:p>
            <a:pPr marL="0" lvl="1" indent="0">
              <a:spcBef>
                <a:spcPts val="1000"/>
              </a:spcBef>
              <a:spcAft>
                <a:spcPts val="600"/>
              </a:spcAft>
              <a:buFont typeface="Arial" panose="020B0604020202020204" pitchFamily="34" charset="0"/>
              <a:buNone/>
            </a:pPr>
            <a:r>
              <a:rPr lang="en-US" sz="1400"/>
              <a:t>Handling messy healthcare data and ensuring model interpretability are key challenges in ICU mortality prediction.</a:t>
            </a:r>
          </a:p>
          <a:p>
            <a:pPr marL="0" indent="0">
              <a:spcBef>
                <a:spcPts val="2500"/>
              </a:spcBef>
              <a:spcAft>
                <a:spcPts val="600"/>
              </a:spcAft>
              <a:buFont typeface="Arial" panose="020B0604020202020204" pitchFamily="34" charset="0"/>
              <a:buNone/>
            </a:pPr>
            <a:r>
              <a:rPr lang="en-US" sz="1400" b="1"/>
              <a:t>Machine Learning Application</a:t>
            </a:r>
          </a:p>
          <a:p>
            <a:pPr marL="0" lvl="1" indent="0">
              <a:spcBef>
                <a:spcPts val="1000"/>
              </a:spcBef>
              <a:spcAft>
                <a:spcPts val="600"/>
              </a:spcAft>
              <a:buFont typeface="Arial" panose="020B0604020202020204" pitchFamily="34" charset="0"/>
              <a:buNone/>
            </a:pPr>
            <a:r>
              <a:rPr lang="en-US" sz="1400"/>
              <a:t>ICU mortality prediction exemplifies machine learning complementing clinical judgment in healthcare.</a:t>
            </a:r>
          </a:p>
        </p:txBody>
      </p:sp>
      <p:pic>
        <p:nvPicPr>
          <p:cNvPr id="4" name="Content Placeholder 3" descr="Modern laboratory interior. Neurological Research Laboratory. Scientists in background">
            <a:extLst>
              <a:ext uri="{FF2B5EF4-FFF2-40B4-BE49-F238E27FC236}">
                <a16:creationId xmlns:a16="http://schemas.microsoft.com/office/drawing/2014/main" id="{E11246F8-A92C-4DAB-9B93-84846CB34606}"/>
              </a:ext>
            </a:extLst>
          </p:cNvPr>
          <p:cNvPicPr>
            <a:picLocks noGrp="1" noChangeAspect="1"/>
          </p:cNvPicPr>
          <p:nvPr>
            <p:ph type="pic" sz="quarter" idx="13"/>
          </p:nvPr>
        </p:nvPicPr>
        <p:blipFill>
          <a:blip r:embed="rId3"/>
          <a:srcRect l="30531" r="32607" b="-1"/>
          <a:stretch>
            <a:fillRect/>
          </a:stretch>
        </p:blipFill>
        <p:spPr>
          <a:xfrm>
            <a:off x="7505700" y="266700"/>
            <a:ext cx="4419600" cy="6324600"/>
          </a:xfrm>
          <a:prstGeom prst="rect">
            <a:avLst/>
          </a:prstGeom>
          <a:noFill/>
        </p:spPr>
      </p:pic>
    </p:spTree>
    <p:extLst>
      <p:ext uri="{BB962C8B-B14F-4D97-AF65-F5344CB8AC3E}">
        <p14:creationId xmlns:p14="http://schemas.microsoft.com/office/powerpoint/2010/main" val="20366909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1FCDC-EA32-28C1-1031-4C14C2FEE7DE}"/>
              </a:ext>
            </a:extLst>
          </p:cNvPr>
          <p:cNvSpPr>
            <a:spLocks noGrp="1"/>
          </p:cNvSpPr>
          <p:nvPr>
            <p:ph type="title"/>
          </p:nvPr>
        </p:nvSpPr>
        <p:spPr>
          <a:xfrm>
            <a:off x="182879" y="219457"/>
            <a:ext cx="6370321" cy="1008871"/>
          </a:xfrm>
        </p:spPr>
        <p:txBody>
          <a:bodyPr vert="horz" lIns="91440" tIns="45720" rIns="91440" bIns="45720" rtlCol="0" anchor="t">
            <a:normAutofit/>
          </a:bodyPr>
          <a:lstStyle/>
          <a:p>
            <a:r>
              <a:rPr lang="en-US" b="0" kern="1200" spc="-100" baseline="0">
                <a:latin typeface="+mj-lt"/>
                <a:ea typeface="+mj-ea"/>
                <a:cs typeface="+mj-cs"/>
              </a:rPr>
              <a:t>MIMIC-III Database Overview</a:t>
            </a:r>
          </a:p>
        </p:txBody>
      </p:sp>
      <p:sp>
        <p:nvSpPr>
          <p:cNvPr id="5" name="TextBox 4">
            <a:extLst>
              <a:ext uri="{FF2B5EF4-FFF2-40B4-BE49-F238E27FC236}">
                <a16:creationId xmlns:a16="http://schemas.microsoft.com/office/drawing/2014/main" id="{5A53C108-E409-4203-905F-061818F26FDA}"/>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182880" y="1228329"/>
            <a:ext cx="6370320" cy="5043490"/>
          </a:xfrm>
          <a:prstGeom prst="rect">
            <a:avLst/>
          </a:prstGeom>
        </p:spPr>
        <p:txBody>
          <a:bodyPr>
            <a:normAutofit/>
          </a:bodyPr>
          <a:lstStyle/>
          <a:p>
            <a:pPr marL="0" indent="0">
              <a:spcBef>
                <a:spcPts val="2500"/>
              </a:spcBef>
              <a:spcAft>
                <a:spcPts val="600"/>
              </a:spcAft>
              <a:buFont typeface="Arial" panose="020B0604020202020204" pitchFamily="34" charset="0"/>
              <a:buNone/>
            </a:pPr>
            <a:r>
              <a:rPr lang="en-US" sz="1400" b="1"/>
              <a:t>Comprehensive Patient Data</a:t>
            </a:r>
          </a:p>
          <a:p>
            <a:pPr marL="0" lvl="1" indent="0">
              <a:spcBef>
                <a:spcPts val="1000"/>
              </a:spcBef>
              <a:spcAft>
                <a:spcPts val="600"/>
              </a:spcAft>
              <a:buFont typeface="Arial" panose="020B0604020202020204" pitchFamily="34" charset="0"/>
              <a:buNone/>
            </a:pPr>
            <a:r>
              <a:rPr lang="en-US" sz="1400"/>
              <a:t>Includes demographics, vital signs, lab results, and clinical notes from over 40,000 patients.</a:t>
            </a:r>
          </a:p>
          <a:p>
            <a:pPr marL="0" indent="0">
              <a:spcBef>
                <a:spcPts val="2500"/>
              </a:spcBef>
              <a:spcAft>
                <a:spcPts val="600"/>
              </a:spcAft>
              <a:buFont typeface="Arial" panose="020B0604020202020204" pitchFamily="34" charset="0"/>
              <a:buNone/>
            </a:pPr>
            <a:r>
              <a:rPr lang="en-US" sz="1400" b="1"/>
              <a:t>Key Data Tables</a:t>
            </a:r>
          </a:p>
          <a:p>
            <a:pPr marL="0" lvl="1" indent="0">
              <a:spcBef>
                <a:spcPts val="1000"/>
              </a:spcBef>
              <a:spcAft>
                <a:spcPts val="600"/>
              </a:spcAft>
              <a:buFont typeface="Arial" panose="020B0604020202020204" pitchFamily="34" charset="0"/>
              <a:buNone/>
            </a:pPr>
            <a:r>
              <a:rPr lang="en-US" sz="1400"/>
              <a:t>Focus on PATIENTS, ADMISSIONS, and ICUSTAYS tables with detailed patient and ICU information.</a:t>
            </a:r>
          </a:p>
          <a:p>
            <a:pPr marL="0" indent="0">
              <a:spcBef>
                <a:spcPts val="2500"/>
              </a:spcBef>
              <a:spcAft>
                <a:spcPts val="600"/>
              </a:spcAft>
              <a:buFont typeface="Arial" panose="020B0604020202020204" pitchFamily="34" charset="0"/>
              <a:buNone/>
            </a:pPr>
            <a:r>
              <a:rPr lang="en-US" sz="1400" b="1"/>
              <a:t>Research Significance</a:t>
            </a:r>
          </a:p>
          <a:p>
            <a:pPr marL="0" lvl="1" indent="0">
              <a:spcBef>
                <a:spcPts val="1000"/>
              </a:spcBef>
              <a:spcAft>
                <a:spcPts val="600"/>
              </a:spcAft>
              <a:buFont typeface="Arial" panose="020B0604020202020204" pitchFamily="34" charset="0"/>
              <a:buNone/>
            </a:pPr>
            <a:r>
              <a:rPr lang="en-US" sz="1400"/>
              <a:t>MIMIC-III is a gold standard dataset for healthcare machine learning research worldwide.</a:t>
            </a:r>
          </a:p>
          <a:p>
            <a:pPr marL="0" indent="0">
              <a:spcBef>
                <a:spcPts val="2500"/>
              </a:spcBef>
              <a:spcAft>
                <a:spcPts val="600"/>
              </a:spcAft>
              <a:buFont typeface="Arial" panose="020B0604020202020204" pitchFamily="34" charset="0"/>
              <a:buNone/>
            </a:pPr>
            <a:r>
              <a:rPr lang="en-US" sz="1400" b="1"/>
              <a:t>Data Complexity</a:t>
            </a:r>
          </a:p>
          <a:p>
            <a:pPr marL="0" lvl="1" indent="0">
              <a:spcBef>
                <a:spcPts val="1000"/>
              </a:spcBef>
              <a:spcAft>
                <a:spcPts val="600"/>
              </a:spcAft>
              <a:buFont typeface="Arial" panose="020B0604020202020204" pitchFamily="34" charset="0"/>
              <a:buNone/>
            </a:pPr>
            <a:r>
              <a:rPr lang="en-US" sz="1400"/>
              <a:t>Dataset includes missing values and diverse patient profiles, enhancing research challenges.</a:t>
            </a:r>
          </a:p>
        </p:txBody>
      </p:sp>
      <p:pic>
        <p:nvPicPr>
          <p:cNvPr id="4" name="Content Placeholder 3" descr="Medical interface of the future, a system for managing medical data obtained by scanning the neural network of the human brain. Thanks to modern technologies and the help of neural networks, it is possible to make predictions and diagnose diseases at an early stage.">
            <a:extLst>
              <a:ext uri="{FF2B5EF4-FFF2-40B4-BE49-F238E27FC236}">
                <a16:creationId xmlns:a16="http://schemas.microsoft.com/office/drawing/2014/main" id="{03FC5CE2-3E26-41F5-808D-94D9F1D2B953}"/>
              </a:ext>
            </a:extLst>
          </p:cNvPr>
          <p:cNvPicPr>
            <a:picLocks noGrp="1" noChangeAspect="1"/>
          </p:cNvPicPr>
          <p:nvPr>
            <p:ph type="pic" sz="quarter" idx="13"/>
          </p:nvPr>
        </p:nvPicPr>
        <p:blipFill>
          <a:blip r:embed="rId3"/>
          <a:srcRect l="29401" r="33737" b="-1"/>
          <a:stretch>
            <a:fillRect/>
          </a:stretch>
        </p:blipFill>
        <p:spPr>
          <a:xfrm>
            <a:off x="7505700" y="266700"/>
            <a:ext cx="4419600" cy="6324600"/>
          </a:xfrm>
          <a:prstGeom prst="rect">
            <a:avLst/>
          </a:prstGeom>
          <a:noFill/>
        </p:spPr>
      </p:pic>
    </p:spTree>
    <p:extLst>
      <p:ext uri="{BB962C8B-B14F-4D97-AF65-F5344CB8AC3E}">
        <p14:creationId xmlns:p14="http://schemas.microsoft.com/office/powerpoint/2010/main" val="37104372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2FBC1-8A2A-BAB9-7EF3-0A6E8C6937B1}"/>
              </a:ext>
            </a:extLst>
          </p:cNvPr>
          <p:cNvSpPr>
            <a:spLocks noGrp="1"/>
          </p:cNvSpPr>
          <p:nvPr>
            <p:ph type="title"/>
          </p:nvPr>
        </p:nvSpPr>
        <p:spPr>
          <a:xfrm>
            <a:off x="216009" y="351979"/>
            <a:ext cx="6370321" cy="1008871"/>
          </a:xfrm>
        </p:spPr>
        <p:txBody>
          <a:bodyPr vert="horz" lIns="91440" tIns="45720" rIns="91440" bIns="45720" rtlCol="0" anchor="t">
            <a:normAutofit/>
          </a:bodyPr>
          <a:lstStyle/>
          <a:p>
            <a:r>
              <a:rPr lang="en-US" b="0" kern="1200" spc="-100" baseline="0">
                <a:latin typeface="+mj-lt"/>
                <a:ea typeface="+mj-ea"/>
                <a:cs typeface="+mj-cs"/>
              </a:rPr>
              <a:t>Data Exploration Process</a:t>
            </a:r>
          </a:p>
        </p:txBody>
      </p:sp>
      <p:sp>
        <p:nvSpPr>
          <p:cNvPr id="5" name="TextBox 4">
            <a:extLst>
              <a:ext uri="{FF2B5EF4-FFF2-40B4-BE49-F238E27FC236}">
                <a16:creationId xmlns:a16="http://schemas.microsoft.com/office/drawing/2014/main" id="{42FDDD8F-EFEC-4917-B45F-3EC4CF4B0688}"/>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216010" y="1717003"/>
            <a:ext cx="6370320" cy="5043490"/>
          </a:xfrm>
          <a:prstGeom prst="rect">
            <a:avLst/>
          </a:prstGeom>
        </p:spPr>
        <p:txBody>
          <a:bodyPr lIns="91440" tIns="45720" rIns="91440" bIns="45720" anchor="t">
            <a:normAutofit/>
          </a:bodyPr>
          <a:lstStyle/>
          <a:p>
            <a:pPr marL="0" indent="0">
              <a:spcBef>
                <a:spcPts val="2500"/>
              </a:spcBef>
              <a:spcAft>
                <a:spcPts val="600"/>
              </a:spcAft>
              <a:buFont typeface="Arial" panose="020B0604020202020204" pitchFamily="34" charset="0"/>
              <a:buNone/>
            </a:pPr>
            <a:r>
              <a:rPr lang="en-US" sz="1400" b="1"/>
              <a:t>Loading Key Tables</a:t>
            </a:r>
          </a:p>
          <a:p>
            <a:pPr marL="0" lvl="1" indent="0">
              <a:spcBef>
                <a:spcPts val="1000"/>
              </a:spcBef>
              <a:spcAft>
                <a:spcPts val="600"/>
              </a:spcAft>
              <a:buFont typeface="Arial" panose="020B0604020202020204" pitchFamily="34" charset="0"/>
              <a:buNone/>
            </a:pPr>
            <a:r>
              <a:rPr lang="en-US" sz="1400"/>
              <a:t>Key tables like PATIENTS, ADMISSIONS, and ICUSTAYS are loaded for initial data exploration.</a:t>
            </a:r>
          </a:p>
          <a:p>
            <a:pPr marL="0" indent="0">
              <a:spcBef>
                <a:spcPts val="2500"/>
              </a:spcBef>
              <a:spcAft>
                <a:spcPts val="600"/>
              </a:spcAft>
              <a:buFont typeface="Arial" panose="020B0604020202020204" pitchFamily="34" charset="0"/>
              <a:buNone/>
            </a:pPr>
            <a:r>
              <a:rPr lang="en-US" sz="1400" b="1"/>
              <a:t>Class Imbalance Issue</a:t>
            </a:r>
          </a:p>
          <a:p>
            <a:pPr marL="0" lvl="1" indent="0">
              <a:spcBef>
                <a:spcPts val="1000"/>
              </a:spcBef>
              <a:spcAft>
                <a:spcPts val="600"/>
              </a:spcAft>
              <a:buFont typeface="Arial" panose="020B0604020202020204" pitchFamily="34" charset="0"/>
              <a:buNone/>
            </a:pPr>
            <a:r>
              <a:rPr lang="en-US" sz="1400"/>
              <a:t>Mortality rate around 31% indicates significant class imbalance in the healthcare dataset.</a:t>
            </a:r>
          </a:p>
          <a:p>
            <a:pPr marL="0" indent="0">
              <a:spcBef>
                <a:spcPts val="2500"/>
              </a:spcBef>
              <a:spcAft>
                <a:spcPts val="600"/>
              </a:spcAft>
              <a:buFont typeface="Arial" panose="020B0604020202020204" pitchFamily="34" charset="0"/>
              <a:buNone/>
            </a:pPr>
            <a:r>
              <a:rPr lang="en-US" sz="1400" b="1"/>
              <a:t>Handling Missing Data</a:t>
            </a:r>
          </a:p>
          <a:p>
            <a:pPr marL="0" lvl="1" indent="0">
              <a:spcBef>
                <a:spcPts val="1000"/>
              </a:spcBef>
              <a:spcAft>
                <a:spcPts val="600"/>
              </a:spcAft>
              <a:buFont typeface="Arial" panose="020B0604020202020204" pitchFamily="34" charset="0"/>
              <a:buNone/>
            </a:pPr>
            <a:r>
              <a:rPr lang="en-US" sz="1400"/>
              <a:t>Missing values in ICU length of stay data require careful attention and cleaning.</a:t>
            </a:r>
          </a:p>
          <a:p>
            <a:pPr marL="0" indent="0">
              <a:spcBef>
                <a:spcPts val="2500"/>
              </a:spcBef>
              <a:spcAft>
                <a:spcPts val="600"/>
              </a:spcAft>
              <a:buFont typeface="Arial" panose="020B0604020202020204" pitchFamily="34" charset="0"/>
              <a:buNone/>
            </a:pPr>
            <a:r>
              <a:rPr lang="en-US" sz="1400" b="1"/>
              <a:t>Encoding Categorical Variables</a:t>
            </a:r>
          </a:p>
          <a:p>
            <a:pPr marL="0" lvl="1" indent="0">
              <a:spcBef>
                <a:spcPts val="1000"/>
              </a:spcBef>
              <a:spcAft>
                <a:spcPts val="600"/>
              </a:spcAft>
              <a:buFont typeface="Arial" panose="020B0604020202020204" pitchFamily="34" charset="0"/>
              <a:buNone/>
            </a:pPr>
            <a:r>
              <a:rPr lang="en-US" sz="1400"/>
              <a:t>Categorical data such as gender and admission type must be encoded for machine learning.</a:t>
            </a:r>
          </a:p>
        </p:txBody>
      </p:sp>
      <p:pic>
        <p:nvPicPr>
          <p:cNvPr id="11" name="Picture Placeholder 10" descr="A graph of a number of blue rectangular objects&#10;&#10;AI-generated content may be incorrect.">
            <a:extLst>
              <a:ext uri="{FF2B5EF4-FFF2-40B4-BE49-F238E27FC236}">
                <a16:creationId xmlns:a16="http://schemas.microsoft.com/office/drawing/2014/main" id="{02F864C4-7AA2-88F6-77B4-4A6BEE95F4F9}"/>
              </a:ext>
            </a:extLst>
          </p:cNvPr>
          <p:cNvPicPr>
            <a:picLocks noGrp="1" noChangeAspect="1"/>
          </p:cNvPicPr>
          <p:nvPr>
            <p:ph type="pic" sz="quarter" idx="13"/>
          </p:nvPr>
        </p:nvPicPr>
        <p:blipFill>
          <a:blip r:embed="rId3"/>
          <a:srcRect l="2189" r="2189"/>
          <a:stretch/>
        </p:blipFill>
        <p:spPr>
          <a:xfrm>
            <a:off x="6470028" y="2113444"/>
            <a:ext cx="5373136" cy="4246150"/>
          </a:xfrm>
          <a:custGeom>
            <a:avLst/>
            <a:gdLst>
              <a:gd name="connsiteX0" fmla="*/ 293171 w 4495799"/>
              <a:gd name="connsiteY0" fmla="*/ 0 h 6172200"/>
              <a:gd name="connsiteX1" fmla="*/ 4202628 w 4495799"/>
              <a:gd name="connsiteY1" fmla="*/ 0 h 6172200"/>
              <a:gd name="connsiteX2" fmla="*/ 4495799 w 4495799"/>
              <a:gd name="connsiteY2" fmla="*/ 293171 h 6172200"/>
              <a:gd name="connsiteX3" fmla="*/ 4495799 w 4495799"/>
              <a:gd name="connsiteY3" fmla="*/ 5879029 h 6172200"/>
              <a:gd name="connsiteX4" fmla="*/ 4202628 w 4495799"/>
              <a:gd name="connsiteY4" fmla="*/ 6172200 h 6172200"/>
              <a:gd name="connsiteX5" fmla="*/ 293171 w 4495799"/>
              <a:gd name="connsiteY5" fmla="*/ 6172200 h 6172200"/>
              <a:gd name="connsiteX6" fmla="*/ 0 w 4495799"/>
              <a:gd name="connsiteY6" fmla="*/ 5879029 h 6172200"/>
              <a:gd name="connsiteX7" fmla="*/ 0 w 4495799"/>
              <a:gd name="connsiteY7" fmla="*/ 293171 h 6172200"/>
              <a:gd name="connsiteX8" fmla="*/ 293171 w 4495799"/>
              <a:gd name="connsiteY8" fmla="*/ 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95799" h="6172200">
                <a:moveTo>
                  <a:pt x="293171" y="0"/>
                </a:moveTo>
                <a:lnTo>
                  <a:pt x="4202628" y="0"/>
                </a:lnTo>
                <a:cubicBezTo>
                  <a:pt x="4364542" y="0"/>
                  <a:pt x="4495799" y="131257"/>
                  <a:pt x="4495799" y="293171"/>
                </a:cubicBezTo>
                <a:lnTo>
                  <a:pt x="4495799" y="5879029"/>
                </a:lnTo>
                <a:cubicBezTo>
                  <a:pt x="4495799" y="6040943"/>
                  <a:pt x="4364542" y="6172200"/>
                  <a:pt x="4202628" y="6172200"/>
                </a:cubicBezTo>
                <a:lnTo>
                  <a:pt x="293171" y="6172200"/>
                </a:lnTo>
                <a:cubicBezTo>
                  <a:pt x="131257" y="6172200"/>
                  <a:pt x="0" y="6040943"/>
                  <a:pt x="0" y="5879029"/>
                </a:cubicBezTo>
                <a:lnTo>
                  <a:pt x="0" y="293171"/>
                </a:lnTo>
                <a:cubicBezTo>
                  <a:pt x="0" y="131257"/>
                  <a:pt x="131257" y="0"/>
                  <a:pt x="293171" y="0"/>
                </a:cubicBezTo>
                <a:close/>
              </a:path>
            </a:pathLst>
          </a:custGeom>
          <a:blipFill dpi="0" rotWithShape="1">
            <a:blip r:embed="rId4">
              <a:alphaModFix amt="60000"/>
            </a:blip>
            <a:srcRect/>
            <a:stretch>
              <a:fillRect/>
            </a:stretch>
          </a:blipFill>
        </p:spPr>
      </p:pic>
    </p:spTree>
    <p:extLst>
      <p:ext uri="{BB962C8B-B14F-4D97-AF65-F5344CB8AC3E}">
        <p14:creationId xmlns:p14="http://schemas.microsoft.com/office/powerpoint/2010/main" val="38780371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26448-FA45-5729-C7DE-007D66FFF946}"/>
              </a:ext>
            </a:extLst>
          </p:cNvPr>
          <p:cNvSpPr>
            <a:spLocks noGrp="1"/>
          </p:cNvSpPr>
          <p:nvPr>
            <p:ph type="title"/>
          </p:nvPr>
        </p:nvSpPr>
        <p:spPr>
          <a:xfrm>
            <a:off x="4919525" y="219456"/>
            <a:ext cx="6376547" cy="1066006"/>
          </a:xfrm>
        </p:spPr>
        <p:txBody>
          <a:bodyPr vert="horz" lIns="91440" tIns="45720" rIns="91440" bIns="45720" rtlCol="0" anchor="t">
            <a:normAutofit/>
          </a:bodyPr>
          <a:lstStyle/>
          <a:p>
            <a:r>
              <a:rPr lang="en-US" b="0" kern="1200" spc="-100" baseline="0">
                <a:latin typeface="+mj-lt"/>
                <a:ea typeface="+mj-ea"/>
                <a:cs typeface="+mj-cs"/>
              </a:rPr>
              <a:t>Feature Engineering Strategy</a:t>
            </a:r>
          </a:p>
        </p:txBody>
      </p:sp>
      <p:pic>
        <p:nvPicPr>
          <p:cNvPr id="4" name="Content Placeholder 3" descr="Scientist touching digital screen to see result of medical test">
            <a:extLst>
              <a:ext uri="{FF2B5EF4-FFF2-40B4-BE49-F238E27FC236}">
                <a16:creationId xmlns:a16="http://schemas.microsoft.com/office/drawing/2014/main" id="{7483B27F-0CA0-457D-8E17-AFD9411980EE}"/>
              </a:ext>
            </a:extLst>
          </p:cNvPr>
          <p:cNvPicPr>
            <a:picLocks noGrp="1" noChangeAspect="1"/>
          </p:cNvPicPr>
          <p:nvPr>
            <p:ph type="pic" sz="quarter" idx="13"/>
          </p:nvPr>
        </p:nvPicPr>
        <p:blipFill>
          <a:blip r:embed="rId3"/>
          <a:srcRect l="32658" r="17912" b="-1"/>
          <a:stretch>
            <a:fillRect/>
          </a:stretch>
        </p:blipFill>
        <p:spPr>
          <a:xfrm>
            <a:off x="274320" y="268573"/>
            <a:ext cx="4419600" cy="6325969"/>
          </a:xfrm>
          <a:prstGeom prst="rect">
            <a:avLst/>
          </a:prstGeom>
          <a:noFill/>
        </p:spPr>
      </p:pic>
      <p:sp>
        <p:nvSpPr>
          <p:cNvPr id="5" name="TextBox 4">
            <a:extLst>
              <a:ext uri="{FF2B5EF4-FFF2-40B4-BE49-F238E27FC236}">
                <a16:creationId xmlns:a16="http://schemas.microsoft.com/office/drawing/2014/main" id="{2AAFDCC5-4F49-445E-B7C7-01C3F632499B}"/>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919526" y="1285462"/>
            <a:ext cx="6376546" cy="4986355"/>
          </a:xfrm>
          <a:prstGeom prst="rect">
            <a:avLst/>
          </a:prstGeom>
        </p:spPr>
        <p:txBody>
          <a:bodyPr>
            <a:normAutofit/>
          </a:bodyPr>
          <a:lstStyle/>
          <a:p>
            <a:pPr marL="0" indent="0">
              <a:spcBef>
                <a:spcPts val="2500"/>
              </a:spcBef>
              <a:spcAft>
                <a:spcPts val="600"/>
              </a:spcAft>
              <a:buFont typeface="Arial" panose="020B0604020202020204" pitchFamily="34" charset="0"/>
              <a:buNone/>
            </a:pPr>
            <a:r>
              <a:rPr lang="en-US" sz="1400" b="1"/>
              <a:t>Clinically Meaningful Features</a:t>
            </a:r>
          </a:p>
          <a:p>
            <a:pPr marL="0" lvl="1" indent="0">
              <a:spcBef>
                <a:spcPts val="1000"/>
              </a:spcBef>
              <a:spcAft>
                <a:spcPts val="600"/>
              </a:spcAft>
              <a:buFont typeface="Arial" panose="020B0604020202020204" pitchFamily="34" charset="0"/>
              <a:buNone/>
            </a:pPr>
            <a:r>
              <a:rPr lang="en-US" sz="1400"/>
              <a:t>Features include demographic, clinical context, and ICU metrics for model relevance.</a:t>
            </a:r>
          </a:p>
          <a:p>
            <a:pPr marL="0" indent="0">
              <a:spcBef>
                <a:spcPts val="2500"/>
              </a:spcBef>
              <a:spcAft>
                <a:spcPts val="600"/>
              </a:spcAft>
              <a:buFont typeface="Arial" panose="020B0604020202020204" pitchFamily="34" charset="0"/>
              <a:buNone/>
            </a:pPr>
            <a:r>
              <a:rPr lang="en-US" sz="1400" b="1"/>
              <a:t>Handling Missing Data</a:t>
            </a:r>
          </a:p>
          <a:p>
            <a:pPr marL="0" lvl="1" indent="0">
              <a:spcBef>
                <a:spcPts val="1000"/>
              </a:spcBef>
              <a:spcAft>
                <a:spcPts val="600"/>
              </a:spcAft>
              <a:buFont typeface="Arial" panose="020B0604020202020204" pitchFamily="34" charset="0"/>
              <a:buNone/>
            </a:pPr>
            <a:r>
              <a:rPr lang="en-US" sz="1400"/>
              <a:t>Missing ICU data is filled with zeros to maintain dataset integrity.</a:t>
            </a:r>
          </a:p>
          <a:p>
            <a:pPr marL="0" indent="0">
              <a:spcBef>
                <a:spcPts val="2500"/>
              </a:spcBef>
              <a:spcAft>
                <a:spcPts val="600"/>
              </a:spcAft>
              <a:buFont typeface="Arial" panose="020B0604020202020204" pitchFamily="34" charset="0"/>
              <a:buNone/>
            </a:pPr>
            <a:r>
              <a:rPr lang="en-US" sz="1400" b="1"/>
              <a:t>Categorical Encoding</a:t>
            </a:r>
          </a:p>
          <a:p>
            <a:pPr marL="0" lvl="1" indent="0">
              <a:spcBef>
                <a:spcPts val="1000"/>
              </a:spcBef>
              <a:spcAft>
                <a:spcPts val="600"/>
              </a:spcAft>
              <a:buFont typeface="Arial" panose="020B0604020202020204" pitchFamily="34" charset="0"/>
              <a:buNone/>
            </a:pPr>
            <a:r>
              <a:rPr lang="en-US" sz="1400"/>
              <a:t>Categorical variables are encoded using LabelEncoder for model compatibility.</a:t>
            </a:r>
          </a:p>
          <a:p>
            <a:pPr marL="0" indent="0">
              <a:spcBef>
                <a:spcPts val="2500"/>
              </a:spcBef>
              <a:spcAft>
                <a:spcPts val="600"/>
              </a:spcAft>
              <a:buFont typeface="Arial" panose="020B0604020202020204" pitchFamily="34" charset="0"/>
              <a:buNone/>
            </a:pPr>
            <a:r>
              <a:rPr lang="en-US" sz="1400" b="1"/>
              <a:t>Interpretability Priority</a:t>
            </a:r>
          </a:p>
          <a:p>
            <a:pPr marL="0" lvl="1" indent="0">
              <a:spcBef>
                <a:spcPts val="1000"/>
              </a:spcBef>
              <a:spcAft>
                <a:spcPts val="600"/>
              </a:spcAft>
              <a:buFont typeface="Arial" panose="020B0604020202020204" pitchFamily="34" charset="0"/>
              <a:buNone/>
            </a:pPr>
            <a:r>
              <a:rPr lang="en-US" sz="1400"/>
              <a:t>Ensuring interpretability to align machine learning with clinical practice.</a:t>
            </a:r>
          </a:p>
        </p:txBody>
      </p:sp>
    </p:spTree>
    <p:extLst>
      <p:ext uri="{BB962C8B-B14F-4D97-AF65-F5344CB8AC3E}">
        <p14:creationId xmlns:p14="http://schemas.microsoft.com/office/powerpoint/2010/main" val="14877769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265FF-A27A-8A07-F99C-1899AC55E4C6}"/>
              </a:ext>
            </a:extLst>
          </p:cNvPr>
          <p:cNvSpPr>
            <a:spLocks noGrp="1"/>
          </p:cNvSpPr>
          <p:nvPr>
            <p:ph type="title"/>
          </p:nvPr>
        </p:nvSpPr>
        <p:spPr>
          <a:xfrm>
            <a:off x="182879" y="219457"/>
            <a:ext cx="6370321" cy="1008871"/>
          </a:xfrm>
        </p:spPr>
        <p:txBody>
          <a:bodyPr vert="horz" lIns="91440" tIns="45720" rIns="91440" bIns="45720" rtlCol="0" anchor="t">
            <a:normAutofit/>
          </a:bodyPr>
          <a:lstStyle/>
          <a:p>
            <a:r>
              <a:rPr lang="en-US" b="0" kern="1200" spc="-100" baseline="0">
                <a:latin typeface="+mj-lt"/>
                <a:ea typeface="+mj-ea"/>
                <a:cs typeface="+mj-cs"/>
              </a:rPr>
              <a:t>Model Building Approach</a:t>
            </a:r>
          </a:p>
        </p:txBody>
      </p:sp>
      <p:sp>
        <p:nvSpPr>
          <p:cNvPr id="5" name="TextBox 4">
            <a:extLst>
              <a:ext uri="{FF2B5EF4-FFF2-40B4-BE49-F238E27FC236}">
                <a16:creationId xmlns:a16="http://schemas.microsoft.com/office/drawing/2014/main" id="{6B23ED46-8C3B-4F25-BDDE-6AAEE9B3C287}"/>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182880" y="1228329"/>
            <a:ext cx="6370320" cy="5043490"/>
          </a:xfrm>
          <a:prstGeom prst="rect">
            <a:avLst/>
          </a:prstGeom>
        </p:spPr>
        <p:txBody>
          <a:bodyPr>
            <a:normAutofit/>
          </a:bodyPr>
          <a:lstStyle/>
          <a:p>
            <a:pPr marL="0" indent="0">
              <a:spcBef>
                <a:spcPts val="2500"/>
              </a:spcBef>
              <a:spcAft>
                <a:spcPts val="600"/>
              </a:spcAft>
              <a:buFont typeface="Arial" panose="020B0604020202020204" pitchFamily="34" charset="0"/>
              <a:buNone/>
            </a:pPr>
            <a:r>
              <a:rPr lang="en-US" sz="1400" b="1"/>
              <a:t>Algorithm Advantages</a:t>
            </a:r>
          </a:p>
          <a:p>
            <a:pPr marL="0" lvl="1" indent="0">
              <a:spcBef>
                <a:spcPts val="1000"/>
              </a:spcBef>
              <a:spcAft>
                <a:spcPts val="600"/>
              </a:spcAft>
              <a:buFont typeface="Arial" panose="020B0604020202020204" pitchFamily="34" charset="0"/>
              <a:buNone/>
            </a:pPr>
            <a:r>
              <a:rPr lang="en-US" sz="1400"/>
              <a:t>Random Forest handles missing data and outliers effectively in clinical datasets.</a:t>
            </a:r>
          </a:p>
          <a:p>
            <a:pPr marL="0" indent="0">
              <a:spcBef>
                <a:spcPts val="2500"/>
              </a:spcBef>
              <a:spcAft>
                <a:spcPts val="600"/>
              </a:spcAft>
              <a:buFont typeface="Arial" panose="020B0604020202020204" pitchFamily="34" charset="0"/>
              <a:buNone/>
            </a:pPr>
            <a:r>
              <a:rPr lang="en-US" sz="1400" b="1"/>
              <a:t>Model Configuration</a:t>
            </a:r>
          </a:p>
          <a:p>
            <a:pPr marL="0" lvl="1" indent="0">
              <a:spcBef>
                <a:spcPts val="1000"/>
              </a:spcBef>
              <a:spcAft>
                <a:spcPts val="600"/>
              </a:spcAft>
              <a:buFont typeface="Arial" panose="020B0604020202020204" pitchFamily="34" charset="0"/>
              <a:buNone/>
            </a:pPr>
            <a:r>
              <a:rPr lang="en-US" sz="1400"/>
              <a:t>Configured with 100 trees and balanced class weights to ensure stable, fair learning.</a:t>
            </a:r>
          </a:p>
          <a:p>
            <a:pPr marL="0" indent="0">
              <a:spcBef>
                <a:spcPts val="2500"/>
              </a:spcBef>
              <a:spcAft>
                <a:spcPts val="600"/>
              </a:spcAft>
              <a:buFont typeface="Arial" panose="020B0604020202020204" pitchFamily="34" charset="0"/>
              <a:buNone/>
            </a:pPr>
            <a:r>
              <a:rPr lang="en-US" sz="1400" b="1"/>
              <a:t>Interpretability</a:t>
            </a:r>
          </a:p>
          <a:p>
            <a:pPr marL="0" lvl="1" indent="0">
              <a:spcBef>
                <a:spcPts val="1000"/>
              </a:spcBef>
              <a:spcAft>
                <a:spcPts val="600"/>
              </a:spcAft>
              <a:buFont typeface="Arial" panose="020B0604020202020204" pitchFamily="34" charset="0"/>
              <a:buNone/>
            </a:pPr>
            <a:r>
              <a:rPr lang="en-US" sz="1400"/>
              <a:t>Model is interpretable, allowing clinical staff to understand decision factors.</a:t>
            </a:r>
          </a:p>
          <a:p>
            <a:pPr marL="0" indent="0">
              <a:spcBef>
                <a:spcPts val="2500"/>
              </a:spcBef>
              <a:spcAft>
                <a:spcPts val="600"/>
              </a:spcAft>
              <a:buFont typeface="Arial" panose="020B0604020202020204" pitchFamily="34" charset="0"/>
              <a:buNone/>
            </a:pPr>
            <a:r>
              <a:rPr lang="en-US" sz="1400" b="1"/>
              <a:t>Evaluation Method</a:t>
            </a:r>
          </a:p>
          <a:p>
            <a:pPr marL="0" lvl="1" indent="0">
              <a:spcBef>
                <a:spcPts val="1000"/>
              </a:spcBef>
              <a:spcAft>
                <a:spcPts val="600"/>
              </a:spcAft>
              <a:buFont typeface="Arial" panose="020B0604020202020204" pitchFamily="34" charset="0"/>
              <a:buNone/>
            </a:pPr>
            <a:r>
              <a:rPr lang="en-US" sz="1400"/>
              <a:t>Cross-validation is used to robustly evaluate model performance and reliability.</a:t>
            </a:r>
          </a:p>
        </p:txBody>
      </p:sp>
      <p:pic>
        <p:nvPicPr>
          <p:cNvPr id="4" name="Content Placeholder 3" descr="4K Resolution, 5G, Big Data, Bitcoin, Blockchain">
            <a:extLst>
              <a:ext uri="{FF2B5EF4-FFF2-40B4-BE49-F238E27FC236}">
                <a16:creationId xmlns:a16="http://schemas.microsoft.com/office/drawing/2014/main" id="{CB61E0C8-0AF0-4F85-B018-A878AF97F574}"/>
              </a:ext>
            </a:extLst>
          </p:cNvPr>
          <p:cNvPicPr>
            <a:picLocks noGrp="1" noChangeAspect="1"/>
          </p:cNvPicPr>
          <p:nvPr>
            <p:ph type="pic" sz="quarter" idx="13"/>
          </p:nvPr>
        </p:nvPicPr>
        <p:blipFill>
          <a:blip r:embed="rId3"/>
          <a:srcRect l="26584" r="34108" b="-1"/>
          <a:stretch>
            <a:fillRect/>
          </a:stretch>
        </p:blipFill>
        <p:spPr>
          <a:xfrm>
            <a:off x="7505700" y="266700"/>
            <a:ext cx="4419600" cy="6324600"/>
          </a:xfrm>
          <a:prstGeom prst="rect">
            <a:avLst/>
          </a:prstGeom>
          <a:noFill/>
        </p:spPr>
      </p:pic>
    </p:spTree>
    <p:extLst>
      <p:ext uri="{BB962C8B-B14F-4D97-AF65-F5344CB8AC3E}">
        <p14:creationId xmlns:p14="http://schemas.microsoft.com/office/powerpoint/2010/main" val="29269217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Dune">
  <a:themeElements>
    <a:clrScheme name="Dune">
      <a:dk1>
        <a:srgbClr val="131313"/>
      </a:dk1>
      <a:lt1>
        <a:sysClr val="window" lastClr="FFFFFF"/>
      </a:lt1>
      <a:dk2>
        <a:srgbClr val="272D2B"/>
      </a:dk2>
      <a:lt2>
        <a:srgbClr val="F0EDE6"/>
      </a:lt2>
      <a:accent1>
        <a:srgbClr val="647E6B"/>
      </a:accent1>
      <a:accent2>
        <a:srgbClr val="476262"/>
      </a:accent2>
      <a:accent3>
        <a:srgbClr val="9B8C69"/>
      </a:accent3>
      <a:accent4>
        <a:srgbClr val="BA988C"/>
      </a:accent4>
      <a:accent5>
        <a:srgbClr val="A27C7C"/>
      </a:accent5>
      <a:accent6>
        <a:srgbClr val="79958B"/>
      </a:accent6>
      <a:hlink>
        <a:srgbClr val="476262"/>
      </a:hlink>
      <a:folHlink>
        <a:srgbClr val="A27C7C"/>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une" id="{826328CA-5F67-4711-B85D-145ABD90F0C2}" vid="{19057A55-7D5A-4630-9E53-CA5ED64477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8C940ACA-6755-480B-98F2-5699A89626CC}">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BD7DE58-0BE1-4C71-B87C-2A79B7BE4426}">
  <ds:schemaRefs>
    <ds:schemaRef ds:uri="http://schemas.microsoft.com/sharepoint/v3/contenttype/forms"/>
  </ds:schemaRefs>
</ds:datastoreItem>
</file>

<file path=customXml/itemProps3.xml><?xml version="1.0" encoding="utf-8"?>
<ds:datastoreItem xmlns:ds="http://schemas.openxmlformats.org/officeDocument/2006/customXml" ds:itemID="{269C16DF-FD5D-45EB-A5D0-4ED61432363F}">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Dune</Template>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Dune</vt:lpstr>
      <vt:lpstr>ICU Mortality Prediction using Machine Learning</vt:lpstr>
      <vt:lpstr>ICU Mortality Prediction Tutorial</vt:lpstr>
      <vt:lpstr>PowerPoint Presentation</vt:lpstr>
      <vt:lpstr>Learning Objectives</vt:lpstr>
      <vt:lpstr>Why ICU Mortality Prediction?</vt:lpstr>
      <vt:lpstr>MIMIC-III Database Overview</vt:lpstr>
      <vt:lpstr>Data Exploration Process</vt:lpstr>
      <vt:lpstr>Feature Engineering Strategy</vt:lpstr>
      <vt:lpstr>Model Building Approach</vt:lpstr>
      <vt:lpstr>Model Evaluation Results</vt:lpstr>
      <vt:lpstr>Feature Importance Insights</vt:lpstr>
      <vt:lpstr>Key Takeaways &amp; Next Steps</vt:lpstr>
      <vt:lpstr>Questions &amp; 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revision>3</cp:revision>
  <dcterms:created xsi:type="dcterms:W3CDTF">2025-08-21T23:11:21Z</dcterms:created>
  <dcterms:modified xsi:type="dcterms:W3CDTF">2025-10-25T23:19:58Z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