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337" r:id="rId3"/>
    <p:sldId id="335" r:id="rId4"/>
    <p:sldId id="336" r:id="rId5"/>
    <p:sldId id="338" r:id="rId6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151">
          <p15:clr>
            <a:srgbClr val="A4A3A4"/>
          </p15:clr>
        </p15:guide>
        <p15:guide id="4" pos="7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B19DB"/>
    <a:srgbClr val="82BC00"/>
    <a:srgbClr val="5FC0EB"/>
    <a:srgbClr val="00A0DC"/>
    <a:srgbClr val="BBBBBB"/>
    <a:srgbClr val="D7181E"/>
    <a:srgbClr val="16479F"/>
    <a:srgbClr val="006EBD"/>
    <a:srgbClr val="E95806"/>
    <a:srgbClr val="4E9D2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7869" autoAdjust="0"/>
  </p:normalViewPr>
  <p:slideViewPr>
    <p:cSldViewPr showGuides="1">
      <p:cViewPr varScale="1">
        <p:scale>
          <a:sx n="68" d="100"/>
          <a:sy n="68" d="100"/>
        </p:scale>
        <p:origin x="-714" y="-90"/>
      </p:cViewPr>
      <p:guideLst>
        <p:guide orient="horz" pos="2160"/>
        <p:guide pos="3839"/>
        <p:guide pos="1151"/>
        <p:guide pos="75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038F5-42AB-4E79-8758-EB05FBCF0E34}" type="datetimeFigureOut">
              <a:rPr lang="en-US" smtClean="0"/>
              <a:pPr/>
              <a:t>1/21/2017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1FCD8-83D7-40D8-B438-B0B2B2334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" y="0"/>
            <a:ext cx="12187468" cy="6858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1524000"/>
            <a:ext cx="2133600" cy="1012523"/>
          </a:xfrm>
          <a:prstGeom prst="rect">
            <a:avLst/>
          </a:prstGeom>
        </p:spPr>
      </p:pic>
      <p:cxnSp>
        <p:nvCxnSpPr>
          <p:cNvPr id="56" name="Straight Connector 55"/>
          <p:cNvCxnSpPr/>
          <p:nvPr userDrawn="1"/>
        </p:nvCxnSpPr>
        <p:spPr>
          <a:xfrm>
            <a:off x="1674812" y="4953000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dash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7144" y="4385153"/>
            <a:ext cx="10244669" cy="523220"/>
          </a:xfrm>
        </p:spPr>
        <p:txBody>
          <a:bodyPr wrap="square">
            <a:sp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 (Arial 28pt.)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17143" y="5029200"/>
            <a:ext cx="10244669" cy="369332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 presentation by HR India (Arial 18pt.)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027-A75C-4915-8385-B2EB75008753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265-1980-4FBA-9435-7A1E5A6D8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" y="0"/>
            <a:ext cx="12187468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2" y="76200"/>
            <a:ext cx="990600" cy="47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4412" y="1069350"/>
            <a:ext cx="9677401" cy="523220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 (Arial 28pt.)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32012" y="2201333"/>
            <a:ext cx="9829801" cy="1698927"/>
          </a:xfrm>
        </p:spPr>
        <p:txBody>
          <a:bodyPr wrap="square">
            <a:sp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dirty="0" smtClean="0"/>
              <a:t>Click to edit Master text styles (Arial 18pt.)</a:t>
            </a:r>
          </a:p>
          <a:p>
            <a:pPr lvl="1"/>
            <a:r>
              <a:rPr lang="en-US" dirty="0" smtClean="0"/>
              <a:t>Second level (Arial 18pt.)</a:t>
            </a:r>
          </a:p>
          <a:p>
            <a:pPr lvl="2"/>
            <a:r>
              <a:rPr lang="en-US" dirty="0" smtClean="0"/>
              <a:t>Third level (Arial 18pt.)</a:t>
            </a:r>
          </a:p>
          <a:p>
            <a:pPr lvl="3"/>
            <a:r>
              <a:rPr lang="en-US" dirty="0" smtClean="0"/>
              <a:t>Fourth level (Arial 18pt.)</a:t>
            </a:r>
          </a:p>
          <a:p>
            <a:pPr lvl="4"/>
            <a:r>
              <a:rPr lang="en-US" dirty="0" smtClean="0"/>
              <a:t>Fifth level (Arial 18pt.)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027-A75C-4915-8385-B2EB75008753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265-1980-4FBA-9435-7A1E5A6D8C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27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" y="0"/>
            <a:ext cx="12188146" cy="68583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2" y="6248400"/>
            <a:ext cx="990600" cy="47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4412" y="1069350"/>
            <a:ext cx="9677401" cy="523220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 (Arial 28pt.)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32012" y="2201333"/>
            <a:ext cx="9829801" cy="1698927"/>
          </a:xfrm>
        </p:spPr>
        <p:txBody>
          <a:bodyPr wrap="square">
            <a:sp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dirty="0" smtClean="0"/>
              <a:t>Click to edit Master text styles (Arial 18pt.)</a:t>
            </a:r>
          </a:p>
          <a:p>
            <a:pPr lvl="1"/>
            <a:r>
              <a:rPr lang="en-US" dirty="0" smtClean="0"/>
              <a:t>Second level (Arial 18pt.)</a:t>
            </a:r>
          </a:p>
          <a:p>
            <a:pPr lvl="2"/>
            <a:r>
              <a:rPr lang="en-US" dirty="0" smtClean="0"/>
              <a:t>Third level (Arial 18pt.)</a:t>
            </a:r>
          </a:p>
          <a:p>
            <a:pPr lvl="3"/>
            <a:r>
              <a:rPr lang="en-US" dirty="0" smtClean="0"/>
              <a:t>Fourth level (Arial 18pt.)</a:t>
            </a:r>
          </a:p>
          <a:p>
            <a:pPr lvl="4"/>
            <a:r>
              <a:rPr lang="en-US" dirty="0" smtClean="0"/>
              <a:t>Fifth level (Arial 18pt.)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027-A75C-4915-8385-B2EB75008753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265-1980-4FBA-9435-7A1E5A6D8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" y="0"/>
            <a:ext cx="12188146" cy="68583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2" y="6248400"/>
            <a:ext cx="990600" cy="47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1069350"/>
            <a:ext cx="9677401" cy="523220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46089" y="914400"/>
            <a:ext cx="0" cy="8331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32012" y="2201333"/>
            <a:ext cx="9829801" cy="369332"/>
          </a:xfrm>
        </p:spPr>
        <p:txBody>
          <a:bodyPr wrap="square">
            <a:sp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457200" indent="-228600">
              <a:defRPr>
                <a:solidFill>
                  <a:schemeClr val="bg1"/>
                </a:solidFill>
              </a:defRPr>
            </a:lvl2pPr>
            <a:lvl3pPr marL="685800" indent="-228600">
              <a:defRPr>
                <a:solidFill>
                  <a:schemeClr val="bg1"/>
                </a:solidFill>
              </a:defRPr>
            </a:lvl3pPr>
            <a:lvl4pPr marL="914400" indent="-228600">
              <a:defRPr>
                <a:solidFill>
                  <a:schemeClr val="bg1"/>
                </a:solidFill>
              </a:defRPr>
            </a:lvl4pPr>
            <a:lvl5pPr marL="1143000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(Arial 18pt.)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027-A75C-4915-8385-B2EB75008753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265-1980-4FBA-9435-7A1E5A6D8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" y="0"/>
            <a:ext cx="12187468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1524000"/>
            <a:ext cx="2133600" cy="101252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674812" y="4953000"/>
            <a:ext cx="8915400" cy="0"/>
          </a:xfrm>
          <a:prstGeom prst="line">
            <a:avLst/>
          </a:prstGeom>
          <a:ln>
            <a:solidFill>
              <a:srgbClr val="D7181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73208" y="4436534"/>
            <a:ext cx="10388605" cy="523220"/>
          </a:xfrm>
        </p:spPr>
        <p:txBody>
          <a:bodyPr wrap="square" anchor="b">
            <a:sp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Text for section divider (Arial 28pt.)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027-A75C-4915-8385-B2EB75008753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265-1980-4FBA-9435-7A1E5A6D8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" y="0"/>
            <a:ext cx="12187468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1524000"/>
            <a:ext cx="2133600" cy="101252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674812" y="4953000"/>
            <a:ext cx="8915400" cy="0"/>
          </a:xfrm>
          <a:prstGeom prst="line">
            <a:avLst/>
          </a:prstGeom>
          <a:ln>
            <a:solidFill>
              <a:srgbClr val="D7181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73208" y="4436534"/>
            <a:ext cx="10388605" cy="523220"/>
          </a:xfrm>
        </p:spPr>
        <p:txBody>
          <a:bodyPr wrap="square" anchor="b">
            <a:sp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Thank You (Arial 28pt.)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2027-A75C-4915-8385-B2EB75008753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7265-1980-4FBA-9435-7A1E5A6D8C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4006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1352372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 smtClean="0"/>
              <a:t>Click to edit Master title style (Arial 28pt. Bold)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1352372" cy="16989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B2027-A75C-4915-8385-B2EB75008753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17265-1980-4FBA-9435-7A1E5A6D8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51" r:id="rId5"/>
    <p:sldLayoutId id="2147483661" r:id="rId6"/>
  </p:sldLayoutIdLs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SFDC UAT Training Session Phase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23</a:t>
            </a:r>
            <a:r>
              <a:rPr lang="en-IN" baseline="30000" dirty="0" smtClean="0"/>
              <a:t>rd</a:t>
            </a:r>
            <a:r>
              <a:rPr lang="en-IN" dirty="0" smtClean="0"/>
              <a:t> and 24</a:t>
            </a:r>
            <a:r>
              <a:rPr lang="en-IN" baseline="30000" dirty="0" smtClean="0"/>
              <a:t>th</a:t>
            </a:r>
            <a:r>
              <a:rPr lang="en-IN" dirty="0" smtClean="0"/>
              <a:t> Jan’17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21667" y="404664"/>
            <a:ext cx="9677401" cy="523220"/>
          </a:xfrm>
        </p:spPr>
        <p:txBody>
          <a:bodyPr/>
          <a:lstStyle/>
          <a:p>
            <a:r>
              <a:rPr lang="en-US" dirty="0" smtClean="0"/>
              <a:t>Training Agenda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17948" y="980725"/>
          <a:ext cx="9577064" cy="5273381"/>
        </p:xfrm>
        <a:graphic>
          <a:graphicData uri="http://schemas.openxmlformats.org/drawingml/2006/table">
            <a:tbl>
              <a:tblPr/>
              <a:tblGrid>
                <a:gridCol w="599527"/>
                <a:gridCol w="7009857"/>
                <a:gridCol w="983840"/>
                <a:gridCol w="983840"/>
              </a:tblGrid>
              <a:tr h="50207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Sl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Training Topic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65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Introduction, Navigation, Account 360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Day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33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 360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 Hands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PJP Creation, Approval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501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PJP Creation, Approval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On Hands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Visit Reporting with Mktg Info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954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Visit Reporting with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Mktg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Info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On Hands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Lead and Opportunity Management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954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Lead and Opportunity Management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On Hands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Order Request Process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Day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536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Order Request Process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 Hands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Monthly Planning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954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Monthly Planning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 Hands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Home Page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Reports Review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Dashboards Review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02078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Review, Summary, Assessment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 Hands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7377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21667" y="404664"/>
            <a:ext cx="9677401" cy="5232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4927" y="1285861"/>
            <a:ext cx="9829801" cy="2616101"/>
          </a:xfrm>
        </p:spPr>
        <p:txBody>
          <a:bodyPr/>
          <a:lstStyle/>
          <a:p>
            <a:r>
              <a:rPr lang="en-IN" sz="2000" dirty="0" smtClean="0"/>
              <a:t>Introduction to SFDC</a:t>
            </a:r>
          </a:p>
          <a:p>
            <a:r>
              <a:rPr lang="en-IN" sz="2000" dirty="0" smtClean="0"/>
              <a:t>Brief outline of the training and expectations</a:t>
            </a:r>
          </a:p>
          <a:p>
            <a:pPr lvl="2"/>
            <a:r>
              <a:rPr lang="en-IN" sz="2000" dirty="0" smtClean="0"/>
              <a:t>During UAT</a:t>
            </a:r>
          </a:p>
          <a:p>
            <a:pPr lvl="2"/>
            <a:r>
              <a:rPr lang="en-IN" sz="2000" dirty="0" smtClean="0"/>
              <a:t>Go Live and Post Go Live</a:t>
            </a:r>
          </a:p>
          <a:p>
            <a:r>
              <a:rPr lang="en-IN" sz="2000" dirty="0" smtClean="0"/>
              <a:t>Key deliverables from the training</a:t>
            </a:r>
            <a:endParaRPr lang="en-IN" sz="2000" dirty="0" smtClean="0"/>
          </a:p>
          <a:p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27377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21667" y="404664"/>
            <a:ext cx="9677401" cy="523220"/>
          </a:xfrm>
        </p:spPr>
        <p:txBody>
          <a:bodyPr/>
          <a:lstStyle/>
          <a:p>
            <a:r>
              <a:rPr lang="en-US" dirty="0" smtClean="0"/>
              <a:t>Introduction to SFDC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4927" y="1285861"/>
            <a:ext cx="9829801" cy="3724096"/>
          </a:xfrm>
        </p:spPr>
        <p:txBody>
          <a:bodyPr/>
          <a:lstStyle/>
          <a:p>
            <a:r>
              <a:rPr lang="en-IN" sz="2000" dirty="0" smtClean="0"/>
              <a:t>Introduction to SFDC</a:t>
            </a:r>
          </a:p>
          <a:p>
            <a:pPr lvl="1"/>
            <a:r>
              <a:rPr lang="en-IN" sz="2000" dirty="0" smtClean="0"/>
              <a:t>Navigation</a:t>
            </a:r>
          </a:p>
          <a:p>
            <a:pPr lvl="1"/>
            <a:r>
              <a:rPr lang="en-IN" sz="2000" dirty="0" smtClean="0"/>
              <a:t>Terminology</a:t>
            </a:r>
          </a:p>
          <a:p>
            <a:pPr lvl="1"/>
            <a:r>
              <a:rPr lang="en-IN" sz="2000" dirty="0" smtClean="0"/>
              <a:t>Chatter</a:t>
            </a:r>
          </a:p>
          <a:p>
            <a:pPr lvl="1"/>
            <a:endParaRPr lang="en-IN" sz="2000" dirty="0" smtClean="0"/>
          </a:p>
          <a:p>
            <a:r>
              <a:rPr lang="en-IN" sz="2000" dirty="0" smtClean="0"/>
              <a:t>Creation of users and activating in SFDC</a:t>
            </a:r>
          </a:p>
          <a:p>
            <a:endParaRPr lang="en-IN" sz="2000" dirty="0" smtClean="0"/>
          </a:p>
          <a:p>
            <a:r>
              <a:rPr lang="en-IN" sz="2000" dirty="0" smtClean="0"/>
              <a:t>Logging issues during UAT/Pre-UAT</a:t>
            </a:r>
            <a:endParaRPr lang="en-IN" sz="2000" dirty="0" smtClean="0"/>
          </a:p>
          <a:p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27377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21667" y="404664"/>
            <a:ext cx="9677401" cy="523220"/>
          </a:xfrm>
        </p:spPr>
        <p:txBody>
          <a:bodyPr/>
          <a:lstStyle/>
          <a:p>
            <a:r>
              <a:rPr lang="en-US" dirty="0" smtClean="0"/>
              <a:t>UAT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4927" y="1285861"/>
            <a:ext cx="9829801" cy="1508105"/>
          </a:xfrm>
        </p:spPr>
        <p:txBody>
          <a:bodyPr/>
          <a:lstStyle/>
          <a:p>
            <a:r>
              <a:rPr lang="en-IN" sz="2000" dirty="0" smtClean="0"/>
              <a:t>Run all scenarios shared in the test cases excel</a:t>
            </a:r>
          </a:p>
          <a:p>
            <a:r>
              <a:rPr lang="en-IN" sz="2000" dirty="0" smtClean="0"/>
              <a:t>Log issues </a:t>
            </a:r>
          </a:p>
          <a:p>
            <a:pPr>
              <a:buNone/>
            </a:pPr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27377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6479F"/>
      </a:dk2>
      <a:lt2>
        <a:srgbClr val="D7181E"/>
      </a:lt2>
      <a:accent1>
        <a:srgbClr val="00A0DC"/>
      </a:accent1>
      <a:accent2>
        <a:srgbClr val="E95806"/>
      </a:accent2>
      <a:accent3>
        <a:srgbClr val="F7BC00"/>
      </a:accent3>
      <a:accent4>
        <a:srgbClr val="797979"/>
      </a:accent4>
      <a:accent5>
        <a:srgbClr val="4E9D2D"/>
      </a:accent5>
      <a:accent6>
        <a:srgbClr val="B9D7F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17360</TotalTime>
  <Words>173</Words>
  <Application>Microsoft Office PowerPoint</Application>
  <PresentationFormat>Custom</PresentationFormat>
  <Paragraphs>75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SFDC UAT Training Session Phase 1</vt:lpstr>
      <vt:lpstr>Training Agenda</vt:lpstr>
      <vt:lpstr>Introduction</vt:lpstr>
      <vt:lpstr>Introduction to SFDC</vt:lpstr>
      <vt:lpstr>UAT Testing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Janardhan</dc:creator>
  <cp:lastModifiedBy>JSW</cp:lastModifiedBy>
  <cp:revision>576</cp:revision>
  <cp:lastPrinted>2014-08-19T07:32:55Z</cp:lastPrinted>
  <dcterms:created xsi:type="dcterms:W3CDTF">2014-05-05T07:30:37Z</dcterms:created>
  <dcterms:modified xsi:type="dcterms:W3CDTF">2017-01-21T11:56:53Z</dcterms:modified>
</cp:coreProperties>
</file>