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2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LAO GRUESO" userId="001c07dd-8108-4f69-bf01-6ddbb2872b90" providerId="ADAL" clId="{E30DAFFF-F6C2-4F4F-9314-45146AD00112}"/>
    <pc:docChg chg="undo custSel addSld delSld modSld">
      <pc:chgData name="OSCAR LAO GRUESO" userId="001c07dd-8108-4f69-bf01-6ddbb2872b90" providerId="ADAL" clId="{E30DAFFF-F6C2-4F4F-9314-45146AD00112}" dt="2025-06-25T21:18:19.158" v="456" actId="114"/>
      <pc:docMkLst>
        <pc:docMk/>
      </pc:docMkLst>
      <pc:sldChg chg="modSp add">
        <pc:chgData name="OSCAR LAO GRUESO" userId="001c07dd-8108-4f69-bf01-6ddbb2872b90" providerId="ADAL" clId="{E30DAFFF-F6C2-4F4F-9314-45146AD00112}" dt="2025-06-25T16:51:09.145" v="345" actId="20577"/>
        <pc:sldMkLst>
          <pc:docMk/>
          <pc:sldMk cId="2948484369" sldId="256"/>
        </pc:sldMkLst>
        <pc:spChg chg="mod">
          <ac:chgData name="OSCAR LAO GRUESO" userId="001c07dd-8108-4f69-bf01-6ddbb2872b90" providerId="ADAL" clId="{E30DAFFF-F6C2-4F4F-9314-45146AD00112}" dt="2025-06-25T16:51:05.497" v="336" actId="20577"/>
          <ac:spMkLst>
            <pc:docMk/>
            <pc:sldMk cId="2948484369" sldId="256"/>
            <ac:spMk id="2" creationId="{4EAA0DD6-81DB-4FCE-A027-9F4B042C1836}"/>
          </ac:spMkLst>
        </pc:spChg>
        <pc:spChg chg="mod">
          <ac:chgData name="OSCAR LAO GRUESO" userId="001c07dd-8108-4f69-bf01-6ddbb2872b90" providerId="ADAL" clId="{E30DAFFF-F6C2-4F4F-9314-45146AD00112}" dt="2025-06-25T16:51:09.145" v="345" actId="20577"/>
          <ac:spMkLst>
            <pc:docMk/>
            <pc:sldMk cId="2948484369" sldId="256"/>
            <ac:spMk id="3" creationId="{F249CC3E-27B7-4508-9BFF-39E47795EA51}"/>
          </ac:spMkLst>
        </pc:spChg>
      </pc:sldChg>
      <pc:sldChg chg="addSp delSp modSp add del">
        <pc:chgData name="OSCAR LAO GRUESO" userId="001c07dd-8108-4f69-bf01-6ddbb2872b90" providerId="ADAL" clId="{E30DAFFF-F6C2-4F4F-9314-45146AD00112}" dt="2025-06-25T17:20:54.567" v="448" actId="2696"/>
        <pc:sldMkLst>
          <pc:docMk/>
          <pc:sldMk cId="296590340" sldId="257"/>
        </pc:sldMkLst>
        <pc:spChg chg="del">
          <ac:chgData name="OSCAR LAO GRUESO" userId="001c07dd-8108-4f69-bf01-6ddbb2872b90" providerId="ADAL" clId="{E30DAFFF-F6C2-4F4F-9314-45146AD00112}" dt="2025-06-25T16:47:50.025" v="3" actId="478"/>
          <ac:spMkLst>
            <pc:docMk/>
            <pc:sldMk cId="296590340" sldId="257"/>
            <ac:spMk id="2" creationId="{09220538-5BCE-4125-A2DB-6B88BADE0254}"/>
          </ac:spMkLst>
        </pc:spChg>
        <pc:spChg chg="del">
          <ac:chgData name="OSCAR LAO GRUESO" userId="001c07dd-8108-4f69-bf01-6ddbb2872b90" providerId="ADAL" clId="{E30DAFFF-F6C2-4F4F-9314-45146AD00112}" dt="2025-06-25T16:47:45.039" v="2"/>
          <ac:spMkLst>
            <pc:docMk/>
            <pc:sldMk cId="296590340" sldId="257"/>
            <ac:spMk id="3" creationId="{24623DF4-E856-4A32-B1D6-3B320F391711}"/>
          </ac:spMkLst>
        </pc:spChg>
        <pc:picChg chg="add mod">
          <ac:chgData name="OSCAR LAO GRUESO" userId="001c07dd-8108-4f69-bf01-6ddbb2872b90" providerId="ADAL" clId="{E30DAFFF-F6C2-4F4F-9314-45146AD00112}" dt="2025-06-25T16:47:58.984" v="6" actId="14100"/>
          <ac:picMkLst>
            <pc:docMk/>
            <pc:sldMk cId="296590340" sldId="257"/>
            <ac:picMk id="1026" creationId="{FF173D63-DBE9-41C6-AF55-9B9B994D8793}"/>
          </ac:picMkLst>
        </pc:picChg>
      </pc:sldChg>
      <pc:sldChg chg="addSp delSp modSp add">
        <pc:chgData name="OSCAR LAO GRUESO" userId="001c07dd-8108-4f69-bf01-6ddbb2872b90" providerId="ADAL" clId="{E30DAFFF-F6C2-4F4F-9314-45146AD00112}" dt="2025-06-25T16:50:52.664" v="293" actId="20577"/>
        <pc:sldMkLst>
          <pc:docMk/>
          <pc:sldMk cId="4022318547" sldId="258"/>
        </pc:sldMkLst>
        <pc:spChg chg="mod">
          <ac:chgData name="OSCAR LAO GRUESO" userId="001c07dd-8108-4f69-bf01-6ddbb2872b90" providerId="ADAL" clId="{E30DAFFF-F6C2-4F4F-9314-45146AD00112}" dt="2025-06-25T16:48:15.765" v="55" actId="20577"/>
          <ac:spMkLst>
            <pc:docMk/>
            <pc:sldMk cId="4022318547" sldId="258"/>
            <ac:spMk id="2" creationId="{539D14FF-A823-46C2-93B5-964AC164E742}"/>
          </ac:spMkLst>
        </pc:spChg>
        <pc:spChg chg="del">
          <ac:chgData name="OSCAR LAO GRUESO" userId="001c07dd-8108-4f69-bf01-6ddbb2872b90" providerId="ADAL" clId="{E30DAFFF-F6C2-4F4F-9314-45146AD00112}" dt="2025-06-25T16:48:19.354" v="56" actId="478"/>
          <ac:spMkLst>
            <pc:docMk/>
            <pc:sldMk cId="4022318547" sldId="258"/>
            <ac:spMk id="3" creationId="{EDB91F3E-D8A4-4310-A2C9-57A2A70E3582}"/>
          </ac:spMkLst>
        </pc:spChg>
        <pc:spChg chg="add mod">
          <ac:chgData name="OSCAR LAO GRUESO" userId="001c07dd-8108-4f69-bf01-6ddbb2872b90" providerId="ADAL" clId="{E30DAFFF-F6C2-4F4F-9314-45146AD00112}" dt="2025-06-25T16:50:52.664" v="293" actId="20577"/>
          <ac:spMkLst>
            <pc:docMk/>
            <pc:sldMk cId="4022318547" sldId="258"/>
            <ac:spMk id="4" creationId="{88218941-02AF-4C80-8F25-2C0A96119E7F}"/>
          </ac:spMkLst>
        </pc:spChg>
      </pc:sldChg>
      <pc:sldChg chg="addSp delSp modSp add">
        <pc:chgData name="OSCAR LAO GRUESO" userId="001c07dd-8108-4f69-bf01-6ddbb2872b90" providerId="ADAL" clId="{E30DAFFF-F6C2-4F4F-9314-45146AD00112}" dt="2025-06-25T21:18:19.158" v="456" actId="114"/>
        <pc:sldMkLst>
          <pc:docMk/>
          <pc:sldMk cId="287675339" sldId="259"/>
        </pc:sldMkLst>
        <pc:spChg chg="mod">
          <ac:chgData name="OSCAR LAO GRUESO" userId="001c07dd-8108-4f69-bf01-6ddbb2872b90" providerId="ADAL" clId="{E30DAFFF-F6C2-4F4F-9314-45146AD00112}" dt="2025-06-25T16:52:40.697" v="352" actId="20577"/>
          <ac:spMkLst>
            <pc:docMk/>
            <pc:sldMk cId="287675339" sldId="259"/>
            <ac:spMk id="2" creationId="{5CE25749-D0D6-4015-B1F7-FA6937444920}"/>
          </ac:spMkLst>
        </pc:spChg>
        <pc:spChg chg="del">
          <ac:chgData name="OSCAR LAO GRUESO" userId="001c07dd-8108-4f69-bf01-6ddbb2872b90" providerId="ADAL" clId="{E30DAFFF-F6C2-4F4F-9314-45146AD00112}" dt="2025-06-25T16:52:44.370" v="353"/>
          <ac:spMkLst>
            <pc:docMk/>
            <pc:sldMk cId="287675339" sldId="259"/>
            <ac:spMk id="3" creationId="{D6609E2E-6E43-4569-9B75-99ECB7A9045B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5" creationId="{2B6095BD-F3F5-419E-86DF-1CDBDB785550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6" creationId="{C1D04087-A9D5-472B-A118-484C81573BB7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7" creationId="{12DD4C3D-239E-42CF-94E5-FAE4E20C37FC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8" creationId="{CC0B1431-3505-4D2D-A8F7-8EB27D738E70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9" creationId="{78D03014-9BFB-420E-B7A6-ED9CC9C08B65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10" creationId="{BF957B69-FE30-4735-A43A-C6FF1CBDFAE2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11" creationId="{6FA8AFA2-6FA4-40CA-959C-D39B1CE8B6D2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12" creationId="{2BE47A50-2502-4D9F-979D-6FB3E70606F9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13" creationId="{1FDB5477-9A2C-4625-AD32-97B84C97C9AB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14" creationId="{8F0AC703-BB4E-47FE-9F61-E068C195E38B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15" creationId="{E507025A-EF36-4335-9846-0DDE98084A57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16" creationId="{9C716D0F-07A6-4814-A714-5FB554F2034A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17" creationId="{0FFB1667-2107-4C98-AD39-B8CB91660604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18" creationId="{19A6E616-8E64-4A7B-B1A5-D6A1A2C1F3D2}"/>
          </ac:spMkLst>
        </pc:spChg>
        <pc:spChg chg="add del">
          <ac:chgData name="OSCAR LAO GRUESO" userId="001c07dd-8108-4f69-bf01-6ddbb2872b90" providerId="ADAL" clId="{E30DAFFF-F6C2-4F4F-9314-45146AD00112}" dt="2025-06-25T16:52:45.578" v="354" actId="478"/>
          <ac:spMkLst>
            <pc:docMk/>
            <pc:sldMk cId="287675339" sldId="259"/>
            <ac:spMk id="19" creationId="{671BC13D-763E-4145-9308-39C1EB2C21BC}"/>
          </ac:spMkLst>
        </pc:spChg>
        <pc:spChg chg="add del mod">
          <ac:chgData name="OSCAR LAO GRUESO" userId="001c07dd-8108-4f69-bf01-6ddbb2872b90" providerId="ADAL" clId="{E30DAFFF-F6C2-4F4F-9314-45146AD00112}" dt="2025-06-25T16:52:47.727" v="355" actId="478"/>
          <ac:spMkLst>
            <pc:docMk/>
            <pc:sldMk cId="287675339" sldId="259"/>
            <ac:spMk id="21" creationId="{2B0EC9D5-BAE8-470F-B9B9-04513926D228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23" creationId="{BF613AB6-9DC0-49DB-A213-3DF7BE2B088B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24" creationId="{A68CEA0F-8076-411A-A673-3187D16EDA55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25" creationId="{F5E3F2E0-5F81-4DB0-A870-B960D2EAC9F4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26" creationId="{DEAE2407-4CAD-4B29-8768-B7D3FE01EF35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27" creationId="{D80B8DC5-5FF8-442B-BFFC-3C12F0C296AB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28" creationId="{AF0DE1B6-D8A0-410F-8356-0B0D257007C7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29" creationId="{F0D927CD-4ADC-480C-B685-17BF39B2313E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30" creationId="{AF18B429-5366-4EB1-B180-3850FA3926A7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31" creationId="{F5CEB012-C414-4DEF-806E-B9BD3DA66FA4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32" creationId="{CD9B431C-EDAC-4E20-B533-E915DA74C31A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33" creationId="{676EC233-976E-4E23-B296-8D83D6439176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34" creationId="{9143A838-D31C-4F80-856F-32008B4B0906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35" creationId="{A5AF9A2D-BCEB-4757-8ACC-C504628F9F3A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36" creationId="{7EFC5625-BA62-4C40-97DC-9684DF13436D}"/>
          </ac:spMkLst>
        </pc:spChg>
        <pc:spChg chg="add del">
          <ac:chgData name="OSCAR LAO GRUESO" userId="001c07dd-8108-4f69-bf01-6ddbb2872b90" providerId="ADAL" clId="{E30DAFFF-F6C2-4F4F-9314-45146AD00112}" dt="2025-06-25T16:52:49.885" v="357" actId="478"/>
          <ac:spMkLst>
            <pc:docMk/>
            <pc:sldMk cId="287675339" sldId="259"/>
            <ac:spMk id="37" creationId="{2CAF31F1-B2A6-4CA7-87E4-656E3A03FD98}"/>
          </ac:spMkLst>
        </pc:spChg>
        <pc:spChg chg="add mod">
          <ac:chgData name="OSCAR LAO GRUESO" userId="001c07dd-8108-4f69-bf01-6ddbb2872b90" providerId="ADAL" clId="{E30DAFFF-F6C2-4F4F-9314-45146AD00112}" dt="2025-06-25T16:53:46.771" v="367" actId="1076"/>
          <ac:spMkLst>
            <pc:docMk/>
            <pc:sldMk cId="287675339" sldId="259"/>
            <ac:spMk id="38" creationId="{5339DDBC-F2E1-4BBE-8C1C-52A6CE2DA85C}"/>
          </ac:spMkLst>
        </pc:spChg>
        <pc:spChg chg="add mod">
          <ac:chgData name="OSCAR LAO GRUESO" userId="001c07dd-8108-4f69-bf01-6ddbb2872b90" providerId="ADAL" clId="{E30DAFFF-F6C2-4F4F-9314-45146AD00112}" dt="2025-06-25T16:58:56.919" v="402" actId="1036"/>
          <ac:spMkLst>
            <pc:docMk/>
            <pc:sldMk cId="287675339" sldId="259"/>
            <ac:spMk id="39" creationId="{CBF15EE9-BCE5-4354-9EEE-73A7DD2E2633}"/>
          </ac:spMkLst>
        </pc:spChg>
        <pc:spChg chg="add mod">
          <ac:chgData name="OSCAR LAO GRUESO" userId="001c07dd-8108-4f69-bf01-6ddbb2872b90" providerId="ADAL" clId="{E30DAFFF-F6C2-4F4F-9314-45146AD00112}" dt="2025-06-25T21:18:19.158" v="456" actId="114"/>
          <ac:spMkLst>
            <pc:docMk/>
            <pc:sldMk cId="287675339" sldId="259"/>
            <ac:spMk id="40" creationId="{FE6664AD-95D4-4119-BFDE-F46285F7AB70}"/>
          </ac:spMkLst>
        </pc:spChg>
        <pc:graphicFrameChg chg="add del mod">
          <ac:chgData name="OSCAR LAO GRUESO" userId="001c07dd-8108-4f69-bf01-6ddbb2872b90" providerId="ADAL" clId="{E30DAFFF-F6C2-4F4F-9314-45146AD00112}" dt="2025-06-25T16:52:45.578" v="354" actId="478"/>
          <ac:graphicFrameMkLst>
            <pc:docMk/>
            <pc:sldMk cId="287675339" sldId="259"/>
            <ac:graphicFrameMk id="4" creationId="{BBDEDD70-2D38-4399-A551-C690BA69C455}"/>
          </ac:graphicFrameMkLst>
        </pc:graphicFrameChg>
        <pc:graphicFrameChg chg="add del">
          <ac:chgData name="OSCAR LAO GRUESO" userId="001c07dd-8108-4f69-bf01-6ddbb2872b90" providerId="ADAL" clId="{E30DAFFF-F6C2-4F4F-9314-45146AD00112}" dt="2025-06-25T16:52:49.885" v="357" actId="478"/>
          <ac:graphicFrameMkLst>
            <pc:docMk/>
            <pc:sldMk cId="287675339" sldId="259"/>
            <ac:graphicFrameMk id="22" creationId="{EF702928-1456-4F0A-A31B-17B554CADC66}"/>
          </ac:graphicFrameMkLst>
        </pc:graphicFrameChg>
      </pc:sldChg>
      <pc:sldChg chg="addSp delSp modSp add">
        <pc:chgData name="OSCAR LAO GRUESO" userId="001c07dd-8108-4f69-bf01-6ddbb2872b90" providerId="ADAL" clId="{E30DAFFF-F6C2-4F4F-9314-45146AD00112}" dt="2025-06-25T21:17:16.962" v="455" actId="114"/>
        <pc:sldMkLst>
          <pc:docMk/>
          <pc:sldMk cId="783479733" sldId="260"/>
        </pc:sldMkLst>
        <pc:spChg chg="add mod">
          <ac:chgData name="OSCAR LAO GRUESO" userId="001c07dd-8108-4f69-bf01-6ddbb2872b90" providerId="ADAL" clId="{E30DAFFF-F6C2-4F4F-9314-45146AD00112}" dt="2025-06-25T21:17:16.962" v="455" actId="114"/>
          <ac:spMkLst>
            <pc:docMk/>
            <pc:sldMk cId="783479733" sldId="260"/>
            <ac:spMk id="3" creationId="{59DF29B3-030E-4648-8631-AB486D58BADE}"/>
          </ac:spMkLst>
        </pc:spChg>
        <pc:spChg chg="del">
          <ac:chgData name="OSCAR LAO GRUESO" userId="001c07dd-8108-4f69-bf01-6ddbb2872b90" providerId="ADAL" clId="{E30DAFFF-F6C2-4F4F-9314-45146AD00112}" dt="2025-06-25T16:59:09.329" v="412" actId="478"/>
          <ac:spMkLst>
            <pc:docMk/>
            <pc:sldMk cId="783479733" sldId="260"/>
            <ac:spMk id="38" creationId="{5339DDBC-F2E1-4BBE-8C1C-52A6CE2DA85C}"/>
          </ac:spMkLst>
        </pc:spChg>
        <pc:spChg chg="del">
          <ac:chgData name="OSCAR LAO GRUESO" userId="001c07dd-8108-4f69-bf01-6ddbb2872b90" providerId="ADAL" clId="{E30DAFFF-F6C2-4F4F-9314-45146AD00112}" dt="2025-06-25T16:59:09.329" v="412" actId="478"/>
          <ac:spMkLst>
            <pc:docMk/>
            <pc:sldMk cId="783479733" sldId="260"/>
            <ac:spMk id="39" creationId="{CBF15EE9-BCE5-4354-9EEE-73A7DD2E2633}"/>
          </ac:spMkLst>
        </pc:spChg>
        <pc:spChg chg="del">
          <ac:chgData name="OSCAR LAO GRUESO" userId="001c07dd-8108-4f69-bf01-6ddbb2872b90" providerId="ADAL" clId="{E30DAFFF-F6C2-4F4F-9314-45146AD00112}" dt="2025-06-25T16:59:09.329" v="412" actId="478"/>
          <ac:spMkLst>
            <pc:docMk/>
            <pc:sldMk cId="783479733" sldId="260"/>
            <ac:spMk id="40" creationId="{FE6664AD-95D4-4119-BFDE-F46285F7AB70}"/>
          </ac:spMkLst>
        </pc:spChg>
      </pc:sldChg>
      <pc:sldChg chg="addSp delSp modSp add">
        <pc:chgData name="OSCAR LAO GRUESO" userId="001c07dd-8108-4f69-bf01-6ddbb2872b90" providerId="ADAL" clId="{E30DAFFF-F6C2-4F4F-9314-45146AD00112}" dt="2025-06-25T21:16:22.237" v="453" actId="114"/>
        <pc:sldMkLst>
          <pc:docMk/>
          <pc:sldMk cId="2078870772" sldId="261"/>
        </pc:sldMkLst>
        <pc:spChg chg="del">
          <ac:chgData name="OSCAR LAO GRUESO" userId="001c07dd-8108-4f69-bf01-6ddbb2872b90" providerId="ADAL" clId="{E30DAFFF-F6C2-4F4F-9314-45146AD00112}" dt="2025-06-25T17:02:20.234" v="429" actId="478"/>
          <ac:spMkLst>
            <pc:docMk/>
            <pc:sldMk cId="2078870772" sldId="261"/>
            <ac:spMk id="3" creationId="{59DF29B3-030E-4648-8631-AB486D58BADE}"/>
          </ac:spMkLst>
        </pc:spChg>
        <pc:spChg chg="add mod">
          <ac:chgData name="OSCAR LAO GRUESO" userId="001c07dd-8108-4f69-bf01-6ddbb2872b90" providerId="ADAL" clId="{E30DAFFF-F6C2-4F4F-9314-45146AD00112}" dt="2025-06-25T21:16:22.237" v="453" actId="114"/>
          <ac:spMkLst>
            <pc:docMk/>
            <pc:sldMk cId="2078870772" sldId="261"/>
            <ac:spMk id="4" creationId="{2F223218-7E66-4A6B-BF96-5FDE75F279B8}"/>
          </ac:spMkLst>
        </pc:spChg>
      </pc:sldChg>
      <pc:sldChg chg="add">
        <pc:chgData name="OSCAR LAO GRUESO" userId="001c07dd-8108-4f69-bf01-6ddbb2872b90" providerId="ADAL" clId="{E30DAFFF-F6C2-4F4F-9314-45146AD00112}" dt="2025-06-25T17:27:21.686" v="452"/>
        <pc:sldMkLst>
          <pc:docMk/>
          <pc:sldMk cId="3241785668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6020F5-F44A-4EE8-B8E1-7EC84D182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019FA6A-69D1-4F44-8C6A-D750BD8E6F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EA2A8C-E1BE-4CBE-B4AE-1215F1366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5A8BFDF-638F-4E78-9D71-27DBB167E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6B0607-1CCD-4772-9360-6D8814EE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251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821535-AEB9-4789-9D42-D157A401D8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F87A5A9-2A5F-4567-8B84-6FB25354F0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DE192F-45D9-4AD2-BEE4-D64BAB0A4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2B693A-74F5-46AE-85D0-C3BCB70C5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E58D02-A2AD-442C-B113-98462985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63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30894B7-69C8-4B43-ABE3-1D3510D7E2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0463880-D1E5-4CD0-AA28-994FBADDA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C23607-45C0-44EF-837A-0E4CDADD7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96D87F9-6056-46D7-8420-4F23ACA8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6C80193-65C3-46BB-9F69-D203DCBBE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2961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61ED0F-9809-4D5A-A2DB-0BD3FAEF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2C89BF-FCEA-4CC3-8BE9-3A3EC548B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FA932BF-CCAE-417D-A863-3A791160E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A9C656C-FD85-4FC0-ACF9-DD2CF67C9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1A0F05-A2F3-451A-8881-C7D6F5A4B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154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F19861-6384-477C-9C2F-930C6B763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CBF5AC-DE33-4E8A-AE59-66A04898B1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1CCD3B8-08CB-4EEC-A65D-00B2E1A46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A6FA5F6-81F1-4C35-A672-F33A892A9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8330DB-2A9B-4E15-9162-FA58A5FE49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609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DEB6A2-FB65-426B-A626-F1B681C81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FE7C1F2-FF7B-42FA-9A32-FEAEE5924A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4F6EF2C-702E-4A40-B302-6D51FF0286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406772-2460-4DD7-A241-46C19567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B22285C-1E33-49A7-A266-E777EE44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C78FB0D-9A81-4D30-A93E-8153CACF6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71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95B68B-2145-4582-A41C-E8881E55A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97EC6C8-4D7C-48C2-AEDD-6C6414EC24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A933A81-654C-43E3-B075-80FA1D2A59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DEA3F40-6B15-4B5C-8DD3-4AAF887CC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0E3E1BF-E932-4635-9DDE-09314AF6BA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4A8836-1543-47F5-A645-0A339327F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0F9EAA1A-4A6C-4FF9-8868-B41DA37AF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C473CCB6-F5F6-427B-BDAF-03D9558AC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507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774E6-54BF-4534-BE3B-5788CA043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B60F8D9-7B8E-4DE4-9D94-B1CAD370F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01B9AFC-EE63-440F-9C8E-1CC3A746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90D2091-23FD-4669-BCEF-78BC7E91E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97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12054DC-106A-48BA-BD2F-0798D1D2F2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24F068F4-6BF7-47A5-A88F-ACF3D3CEC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F258C-A0ED-4B57-9E52-474CD85E6C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04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D4A4F4-4E2D-4430-B0FA-523ADF68B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8B5750A-AD52-4BB4-84CD-57CC647ED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441DC46-D3F8-45DE-AB73-5DC20D984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D6D5FD8-26F0-4A13-8855-06498840AB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06A0637-4C63-4BEB-A342-9614DCC89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0FE98A2-3EEB-4099-A9D3-A528496AC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47364-78CE-4F44-B6CF-CD2C816559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4DFBDB59-999B-4198-ACA2-92FE344E90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4507D09-1212-4DD2-9530-051A25837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3DCF2F7-6FB0-4C52-B0E4-5BAFB7946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B2D75BE-9CA4-4F08-9A45-2A7DE0503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04BB370E-F75C-4960-9208-BB20EE23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291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AEABD50-B7FB-497C-8B89-B6E58B8B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57A5B9A-176D-4B9B-866B-820CAE923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B1EE8-3D66-49AE-89BA-FDEFE98019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BDFF0-B497-47A5-A15A-A213F2763CF9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BD3E0E4-6E1D-42A3-8CFA-FC67482180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96BDF40-1B03-4B35-B346-38A5D5B85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6CB375-DEA6-403E-B672-74B3AB04750B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932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AA0DD6-81DB-4FCE-A027-9F4B042C18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a-ES" dirty="0" err="1"/>
              <a:t>Practical</a:t>
            </a:r>
            <a:r>
              <a:rPr lang="ca-ES" dirty="0"/>
              <a:t> </a:t>
            </a:r>
            <a:r>
              <a:rPr lang="ca-ES" dirty="0" err="1"/>
              <a:t>session</a:t>
            </a:r>
            <a:r>
              <a:rPr lang="ca-ES" dirty="0"/>
              <a:t>. </a:t>
            </a:r>
            <a:r>
              <a:rPr lang="ca-ES" dirty="0" err="1"/>
              <a:t>Coalescence</a:t>
            </a:r>
            <a:r>
              <a:rPr lang="ca-ES" dirty="0"/>
              <a:t>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Relate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249CC3E-27B7-4508-9BFF-39E47795EA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a-ES" dirty="0"/>
              <a:t>Oscar </a:t>
            </a:r>
            <a:r>
              <a:rPr lang="ca-ES" dirty="0" err="1"/>
              <a:t>Lao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48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D14FF-A823-46C2-93B5-964AC164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Coalescence</a:t>
            </a:r>
            <a:r>
              <a:rPr lang="ca-ES" dirty="0"/>
              <a:t>, TMRCA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effective</a:t>
            </a:r>
            <a:r>
              <a:rPr lang="ca-ES" dirty="0"/>
              <a:t> </a:t>
            </a:r>
            <a:r>
              <a:rPr lang="ca-ES" dirty="0" err="1"/>
              <a:t>population</a:t>
            </a:r>
            <a:r>
              <a:rPr lang="ca-ES" dirty="0"/>
              <a:t> </a:t>
            </a:r>
            <a:r>
              <a:rPr lang="ca-ES" dirty="0" err="1"/>
              <a:t>size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8218941-02AF-4C80-8F25-2C0A96119E7F}"/>
              </a:ext>
            </a:extLst>
          </p:cNvPr>
          <p:cNvSpPr/>
          <p:nvPr/>
        </p:nvSpPr>
        <p:spPr>
          <a:xfrm>
            <a:off x="1250301" y="1782147"/>
            <a:ext cx="9825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Run 50 times the model </a:t>
            </a:r>
            <a:r>
              <a:rPr lang="en-US" dirty="0" err="1"/>
              <a:t>model.single.pop.with.recent.population.change.tMRCA</a:t>
            </a:r>
            <a:endParaRPr lang="en-US" dirty="0"/>
          </a:p>
          <a:p>
            <a:r>
              <a:rPr lang="en-US" dirty="0"/>
              <a:t>with Ne current = 5000, Ne ancestral = 10.</a:t>
            </a:r>
          </a:p>
          <a:p>
            <a:r>
              <a:rPr lang="en-US" dirty="0"/>
              <a:t>Change at random the time of change of Ne, from 10 to 1000 generations. Run 10000 independent fragments. </a:t>
            </a:r>
          </a:p>
          <a:p>
            <a:r>
              <a:rPr lang="en-US" dirty="0"/>
              <a:t>Read the output file and recover the </a:t>
            </a:r>
            <a:r>
              <a:rPr lang="en-US" dirty="0" err="1"/>
              <a:t>tmrca</a:t>
            </a:r>
            <a:r>
              <a:rPr lang="en-US" dirty="0"/>
              <a:t> (if you go to the folder with the simulated data you will see a </a:t>
            </a:r>
            <a:r>
              <a:rPr lang="en-US" dirty="0" err="1"/>
              <a:t>tmrca</a:t>
            </a:r>
            <a:r>
              <a:rPr lang="en-US" dirty="0"/>
              <a:t> (text) file. Open it and check the columns.</a:t>
            </a:r>
          </a:p>
          <a:p>
            <a:r>
              <a:rPr lang="en-US" dirty="0"/>
              <a:t>Compute the mean(log(</a:t>
            </a:r>
            <a:r>
              <a:rPr lang="en-US" dirty="0" err="1"/>
              <a:t>tmrca</a:t>
            </a:r>
            <a:r>
              <a:rPr lang="en-US" dirty="0"/>
              <a:t>)) of each simulation and store the value. </a:t>
            </a:r>
          </a:p>
          <a:p>
            <a:r>
              <a:rPr lang="en-US" dirty="0"/>
              <a:t>Plot this value against the time of change of Ne. What is happening?</a:t>
            </a:r>
          </a:p>
        </p:txBody>
      </p:sp>
    </p:spTree>
    <p:extLst>
      <p:ext uri="{BB962C8B-B14F-4D97-AF65-F5344CB8AC3E}">
        <p14:creationId xmlns:p14="http://schemas.microsoft.com/office/powerpoint/2010/main" val="40223185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9D14FF-A823-46C2-93B5-964AC164E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 err="1"/>
              <a:t>Coalescence</a:t>
            </a:r>
            <a:r>
              <a:rPr lang="ca-ES" dirty="0"/>
              <a:t>, TMRCA </a:t>
            </a:r>
            <a:r>
              <a:rPr lang="ca-ES" dirty="0" err="1"/>
              <a:t>and</a:t>
            </a:r>
            <a:r>
              <a:rPr lang="ca-ES" dirty="0"/>
              <a:t> </a:t>
            </a:r>
            <a:r>
              <a:rPr lang="ca-ES" dirty="0" err="1"/>
              <a:t>effective</a:t>
            </a:r>
            <a:r>
              <a:rPr lang="ca-ES" dirty="0"/>
              <a:t> </a:t>
            </a:r>
            <a:r>
              <a:rPr lang="ca-ES" dirty="0" err="1"/>
              <a:t>population</a:t>
            </a:r>
            <a:r>
              <a:rPr lang="ca-ES" dirty="0"/>
              <a:t> </a:t>
            </a:r>
            <a:r>
              <a:rPr lang="ca-ES" dirty="0" err="1"/>
              <a:t>size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88218941-02AF-4C80-8F25-2C0A96119E7F}"/>
              </a:ext>
            </a:extLst>
          </p:cNvPr>
          <p:cNvSpPr/>
          <p:nvPr/>
        </p:nvSpPr>
        <p:spPr>
          <a:xfrm>
            <a:off x="1250301" y="1782147"/>
            <a:ext cx="98251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Run 50 times the model </a:t>
            </a:r>
            <a:r>
              <a:rPr lang="en-US" dirty="0" err="1"/>
              <a:t>model.single.pop.with.recent.population.change.tMRCA</a:t>
            </a:r>
            <a:endParaRPr lang="en-US" dirty="0"/>
          </a:p>
          <a:p>
            <a:r>
              <a:rPr lang="en-US" dirty="0"/>
              <a:t>with Ne current = 5000, Ne ancestral = 10.</a:t>
            </a:r>
          </a:p>
          <a:p>
            <a:r>
              <a:rPr lang="en-US" dirty="0"/>
              <a:t>Change at random the time of change of Ne, from 10 to 1000 generations. Run 10000 independent fragments. </a:t>
            </a:r>
          </a:p>
          <a:p>
            <a:r>
              <a:rPr lang="en-US" dirty="0"/>
              <a:t>Read the output file and recover the </a:t>
            </a:r>
            <a:r>
              <a:rPr lang="en-US" dirty="0" err="1"/>
              <a:t>tmrca</a:t>
            </a:r>
            <a:r>
              <a:rPr lang="en-US" dirty="0"/>
              <a:t> (if you go to the folder with the simulated data you will see a </a:t>
            </a:r>
            <a:r>
              <a:rPr lang="en-US" dirty="0" err="1"/>
              <a:t>tmrca</a:t>
            </a:r>
            <a:r>
              <a:rPr lang="en-US" dirty="0"/>
              <a:t> (text) file. Open it and check the columns.</a:t>
            </a:r>
          </a:p>
          <a:p>
            <a:r>
              <a:rPr lang="en-US" dirty="0"/>
              <a:t>Compute the mean(log(</a:t>
            </a:r>
            <a:r>
              <a:rPr lang="en-US" dirty="0" err="1"/>
              <a:t>tmrca</a:t>
            </a:r>
            <a:r>
              <a:rPr lang="en-US" dirty="0"/>
              <a:t>)) of each simulation and store the value. </a:t>
            </a:r>
          </a:p>
          <a:p>
            <a:r>
              <a:rPr lang="en-US" dirty="0"/>
              <a:t>Plot this value against the time of change of Ne. What is happening?</a:t>
            </a:r>
          </a:p>
        </p:txBody>
      </p:sp>
    </p:spTree>
    <p:extLst>
      <p:ext uri="{BB962C8B-B14F-4D97-AF65-F5344CB8AC3E}">
        <p14:creationId xmlns:p14="http://schemas.microsoft.com/office/powerpoint/2010/main" val="3241785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25749-D0D6-4015-B1F7-FA693744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RELATE</a:t>
            </a:r>
            <a:endParaRPr lang="en-US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5339DDBC-F2E1-4BBE-8C1C-52A6CE2DA85C}"/>
              </a:ext>
            </a:extLst>
          </p:cNvPr>
          <p:cNvSpPr/>
          <p:nvPr/>
        </p:nvSpPr>
        <p:spPr>
          <a:xfrm>
            <a:off x="929951" y="15549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🔹 Step 0: Install Relate</a:t>
            </a:r>
          </a:p>
          <a:p>
            <a:r>
              <a:rPr lang="en-US" dirty="0"/>
              <a:t>git clone https://github.com/relate/Relate.git</a:t>
            </a:r>
          </a:p>
          <a:p>
            <a:r>
              <a:rPr lang="en-US" dirty="0"/>
              <a:t>cd Relate</a:t>
            </a:r>
          </a:p>
          <a:p>
            <a:r>
              <a:rPr lang="en-US" dirty="0"/>
              <a:t>make</a:t>
            </a:r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CBF15EE9-BCE5-4354-9EEE-73A7DD2E2633}"/>
              </a:ext>
            </a:extLst>
          </p:cNvPr>
          <p:cNvSpPr/>
          <p:nvPr/>
        </p:nvSpPr>
        <p:spPr>
          <a:xfrm>
            <a:off x="929951" y="2698206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🔹 Step 1: Prepare Input Files</a:t>
            </a:r>
          </a:p>
          <a:p>
            <a:r>
              <a:rPr lang="en-US" dirty="0"/>
              <a:t>You need:</a:t>
            </a:r>
          </a:p>
          <a:p>
            <a:r>
              <a:rPr lang="en-US" dirty="0"/>
              <a:t>phased.vcf.gz: Phased and filtered VCF file</a:t>
            </a:r>
          </a:p>
          <a:p>
            <a:r>
              <a:rPr lang="en-US" dirty="0"/>
              <a:t>genetic_map.txt: Genetic map in 3-column format: </a:t>
            </a:r>
            <a:r>
              <a:rPr lang="en-US" dirty="0" err="1"/>
              <a:t>chr</a:t>
            </a:r>
            <a:r>
              <a:rPr lang="en-US" dirty="0"/>
              <a:t> pos </a:t>
            </a:r>
            <a:r>
              <a:rPr lang="en-US" dirty="0" err="1"/>
              <a:t>cM</a:t>
            </a:r>
            <a:endParaRPr lang="en-US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FE6664AD-95D4-4119-BFDE-F46285F7AB70}"/>
              </a:ext>
            </a:extLst>
          </p:cNvPr>
          <p:cNvSpPr/>
          <p:nvPr/>
        </p:nvSpPr>
        <p:spPr>
          <a:xfrm>
            <a:off x="929951" y="3876152"/>
            <a:ext cx="6096000" cy="286232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📦 Optional:</a:t>
            </a:r>
          </a:p>
          <a:p>
            <a:r>
              <a:rPr lang="en-US" dirty="0" err="1"/>
              <a:t>mask.bed</a:t>
            </a:r>
            <a:r>
              <a:rPr lang="en-US" dirty="0"/>
              <a:t>: BED file to exclude low-quality or recombination-poor regions</a:t>
            </a:r>
          </a:p>
          <a:p>
            <a:r>
              <a:rPr lang="en-US" dirty="0"/>
              <a:t>Convert VCF to .haps and .sample:</a:t>
            </a:r>
          </a:p>
          <a:p>
            <a:r>
              <a:rPr lang="en-US" i="1" dirty="0" err="1"/>
              <a:t>RelateFileFormats</a:t>
            </a:r>
            <a:r>
              <a:rPr lang="en-US" i="1" dirty="0"/>
              <a:t>/</a:t>
            </a:r>
            <a:r>
              <a:rPr lang="en-US" i="1" dirty="0" err="1"/>
              <a:t>ConvertFromVcf</a:t>
            </a:r>
            <a:r>
              <a:rPr lang="en-US" i="1" dirty="0"/>
              <a:t> \</a:t>
            </a:r>
          </a:p>
          <a:p>
            <a:r>
              <a:rPr lang="en-US" i="1" dirty="0"/>
              <a:t>  --input phased.vcf.gz \</a:t>
            </a:r>
          </a:p>
          <a:p>
            <a:r>
              <a:rPr lang="en-US" i="1" dirty="0"/>
              <a:t>  --output </a:t>
            </a:r>
            <a:r>
              <a:rPr lang="en-US" i="1" dirty="0" err="1"/>
              <a:t>relate_input</a:t>
            </a:r>
            <a:r>
              <a:rPr lang="en-US" i="1" dirty="0"/>
              <a:t> \</a:t>
            </a:r>
          </a:p>
          <a:p>
            <a:r>
              <a:rPr lang="en-US" i="1" dirty="0"/>
              <a:t>  --sample sample_list.txt \</a:t>
            </a:r>
          </a:p>
          <a:p>
            <a:r>
              <a:rPr lang="en-US" i="1" dirty="0"/>
              <a:t>  --haps-format \</a:t>
            </a:r>
          </a:p>
          <a:p>
            <a:r>
              <a:rPr lang="en-US" i="1" dirty="0"/>
              <a:t>  --map genetic_map.txt</a:t>
            </a:r>
          </a:p>
        </p:txBody>
      </p:sp>
    </p:spTree>
    <p:extLst>
      <p:ext uri="{BB962C8B-B14F-4D97-AF65-F5344CB8AC3E}">
        <p14:creationId xmlns:p14="http://schemas.microsoft.com/office/powerpoint/2010/main" val="2876753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25749-D0D6-4015-B1F7-FA693744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RELATE</a:t>
            </a:r>
            <a:endParaRPr lang="en-US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59DF29B3-030E-4648-8631-AB486D58BADE}"/>
              </a:ext>
            </a:extLst>
          </p:cNvPr>
          <p:cNvSpPr/>
          <p:nvPr/>
        </p:nvSpPr>
        <p:spPr>
          <a:xfrm>
            <a:off x="3243943" y="197346"/>
            <a:ext cx="7402286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🔹 Step 2: Run Relate (tree building + mutation inference)</a:t>
            </a:r>
          </a:p>
          <a:p>
            <a:r>
              <a:rPr lang="en-US" i="1" dirty="0"/>
              <a:t>Relate \</a:t>
            </a:r>
          </a:p>
          <a:p>
            <a:r>
              <a:rPr lang="en-US" i="1" dirty="0"/>
              <a:t>  --mode All \</a:t>
            </a:r>
          </a:p>
          <a:p>
            <a:r>
              <a:rPr lang="en-US" i="1" dirty="0"/>
              <a:t>  --haps </a:t>
            </a:r>
            <a:r>
              <a:rPr lang="en-US" i="1" dirty="0" err="1"/>
              <a:t>relate_input.haps</a:t>
            </a:r>
            <a:r>
              <a:rPr lang="en-US" i="1" dirty="0"/>
              <a:t> \</a:t>
            </a:r>
          </a:p>
          <a:p>
            <a:r>
              <a:rPr lang="en-US" i="1" dirty="0"/>
              <a:t>  --sample </a:t>
            </a:r>
            <a:r>
              <a:rPr lang="en-US" i="1" dirty="0" err="1"/>
              <a:t>relate_input.sample</a:t>
            </a:r>
            <a:r>
              <a:rPr lang="en-US" i="1" dirty="0"/>
              <a:t> \</a:t>
            </a:r>
          </a:p>
          <a:p>
            <a:r>
              <a:rPr lang="en-US" i="1" dirty="0"/>
              <a:t>  --map genetic_map.txt \</a:t>
            </a:r>
          </a:p>
          <a:p>
            <a:r>
              <a:rPr lang="en-US" i="1" dirty="0"/>
              <a:t>  --output </a:t>
            </a:r>
            <a:r>
              <a:rPr lang="en-US" i="1" dirty="0" err="1"/>
              <a:t>relate_output</a:t>
            </a:r>
            <a:r>
              <a:rPr lang="en-US" i="1" dirty="0"/>
              <a:t> \</a:t>
            </a:r>
          </a:p>
          <a:p>
            <a:r>
              <a:rPr lang="en-US" i="1" dirty="0"/>
              <a:t>  --threads 8</a:t>
            </a:r>
          </a:p>
          <a:p>
            <a:r>
              <a:rPr lang="en-US" dirty="0"/>
              <a:t>This will generate:</a:t>
            </a:r>
          </a:p>
          <a:p>
            <a:r>
              <a:rPr lang="en-US" dirty="0"/>
              <a:t>.</a:t>
            </a:r>
            <a:r>
              <a:rPr lang="en-US" dirty="0" err="1"/>
              <a:t>anc</a:t>
            </a:r>
            <a:r>
              <a:rPr lang="en-US" dirty="0"/>
              <a:t> = Ancestral recombination graph (trees)</a:t>
            </a:r>
          </a:p>
          <a:p>
            <a:r>
              <a:rPr lang="en-US" dirty="0"/>
              <a:t>.</a:t>
            </a:r>
            <a:r>
              <a:rPr lang="en-US" dirty="0" err="1"/>
              <a:t>mut</a:t>
            </a:r>
            <a:r>
              <a:rPr lang="en-US" dirty="0"/>
              <a:t> = Mutation placements</a:t>
            </a:r>
          </a:p>
          <a:p>
            <a:r>
              <a:rPr lang="en-US" dirty="0"/>
              <a:t>🔹 Step 3: Estimate Population Size History</a:t>
            </a:r>
          </a:p>
          <a:p>
            <a:r>
              <a:rPr lang="en-US" i="1" dirty="0"/>
              <a:t>EstimatePopulationSize/EstimatePopulationSize.sh \</a:t>
            </a:r>
          </a:p>
          <a:p>
            <a:r>
              <a:rPr lang="en-US" i="1" dirty="0"/>
              <a:t>  -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i="1" dirty="0" err="1"/>
              <a:t>relate_output</a:t>
            </a:r>
            <a:r>
              <a:rPr lang="en-US" i="1" dirty="0"/>
              <a:t> \</a:t>
            </a:r>
          </a:p>
          <a:p>
            <a:r>
              <a:rPr lang="en-US" i="1" dirty="0"/>
              <a:t>  -m 1.25e-8 \</a:t>
            </a:r>
          </a:p>
          <a:p>
            <a:r>
              <a:rPr lang="en-US" i="1" dirty="0"/>
              <a:t>  -o </a:t>
            </a:r>
            <a:r>
              <a:rPr lang="en-US" i="1" dirty="0" err="1"/>
              <a:t>popsize_output</a:t>
            </a:r>
            <a:endParaRPr lang="en-US" i="1" dirty="0"/>
          </a:p>
          <a:p>
            <a:r>
              <a:rPr lang="en-US" dirty="0"/>
              <a:t>Parameters:</a:t>
            </a:r>
          </a:p>
          <a:p>
            <a:r>
              <a:rPr lang="en-US" dirty="0"/>
              <a:t>-m: Per-base mutation rate (e.g., 1.25e-8 for humans)</a:t>
            </a:r>
          </a:p>
          <a:p>
            <a:r>
              <a:rPr lang="en-US" dirty="0"/>
              <a:t>-o: Output prefix</a:t>
            </a:r>
          </a:p>
          <a:p>
            <a:r>
              <a:rPr lang="en-US" dirty="0"/>
              <a:t>This produces:</a:t>
            </a:r>
          </a:p>
          <a:p>
            <a:r>
              <a:rPr lang="en-US" dirty="0" err="1"/>
              <a:t>popsize_output.coal</a:t>
            </a:r>
            <a:r>
              <a:rPr lang="en-US" dirty="0"/>
              <a:t> = Coalescent rate summaries</a:t>
            </a:r>
          </a:p>
          <a:p>
            <a:r>
              <a:rPr lang="en-US" dirty="0" err="1"/>
              <a:t>popsize_output.Ne</a:t>
            </a:r>
            <a:r>
              <a:rPr lang="en-US" dirty="0"/>
              <a:t> = Effective population size over time</a:t>
            </a:r>
          </a:p>
          <a:p>
            <a:r>
              <a:rPr lang="en-US" dirty="0"/>
              <a:t>Plotting scripts use this directly</a:t>
            </a:r>
          </a:p>
        </p:txBody>
      </p:sp>
    </p:spTree>
    <p:extLst>
      <p:ext uri="{BB962C8B-B14F-4D97-AF65-F5344CB8AC3E}">
        <p14:creationId xmlns:p14="http://schemas.microsoft.com/office/powerpoint/2010/main" val="78347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E25749-D0D6-4015-B1F7-FA6937444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 dirty="0"/>
              <a:t>RELATE</a:t>
            </a:r>
            <a:endParaRPr lang="en-US" dirty="0"/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2F223218-7E66-4A6B-BF96-5FDE75F279B8}"/>
              </a:ext>
            </a:extLst>
          </p:cNvPr>
          <p:cNvSpPr/>
          <p:nvPr/>
        </p:nvSpPr>
        <p:spPr>
          <a:xfrm>
            <a:off x="1146110" y="1690688"/>
            <a:ext cx="9899779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🔹 Step 4: Plot Population Size (Optional)</a:t>
            </a:r>
          </a:p>
          <a:p>
            <a:r>
              <a:rPr lang="en-US" dirty="0"/>
              <a:t>Visualize the Ne over time from </a:t>
            </a:r>
            <a:r>
              <a:rPr lang="en-US" dirty="0" err="1"/>
              <a:t>popsize_output.Ne</a:t>
            </a:r>
            <a:r>
              <a:rPr lang="en-US" dirty="0"/>
              <a:t>.</a:t>
            </a:r>
          </a:p>
          <a:p>
            <a:r>
              <a:rPr lang="en-US" dirty="0"/>
              <a:t>Simple example (in R):</a:t>
            </a:r>
          </a:p>
          <a:p>
            <a:r>
              <a:rPr lang="en-US" i="1" dirty="0" err="1"/>
              <a:t>popsize</a:t>
            </a:r>
            <a:r>
              <a:rPr lang="en-US" i="1" dirty="0"/>
              <a:t> &lt;- </a:t>
            </a:r>
            <a:r>
              <a:rPr lang="en-US" i="1" dirty="0" err="1"/>
              <a:t>read.table</a:t>
            </a:r>
            <a:r>
              <a:rPr lang="en-US" i="1" dirty="0"/>
              <a:t>("</a:t>
            </a:r>
            <a:r>
              <a:rPr lang="en-US" i="1" dirty="0" err="1"/>
              <a:t>popsize_output.Ne</a:t>
            </a:r>
            <a:r>
              <a:rPr lang="en-US" i="1" dirty="0"/>
              <a:t>", header=TRUE)</a:t>
            </a:r>
          </a:p>
          <a:p>
            <a:r>
              <a:rPr lang="en-US" i="1" dirty="0"/>
              <a:t>plot(</a:t>
            </a:r>
            <a:r>
              <a:rPr lang="en-US" i="1" dirty="0" err="1"/>
              <a:t>popsize$Time</a:t>
            </a:r>
            <a:r>
              <a:rPr lang="en-US" i="1" dirty="0"/>
              <a:t>, </a:t>
            </a:r>
            <a:r>
              <a:rPr lang="en-US" i="1" dirty="0" err="1"/>
              <a:t>popsize$Ne</a:t>
            </a:r>
            <a:r>
              <a:rPr lang="en-US" i="1" dirty="0"/>
              <a:t>, type='l', log='x',</a:t>
            </a:r>
          </a:p>
          <a:p>
            <a:r>
              <a:rPr lang="en-US" i="1" dirty="0"/>
              <a:t>     </a:t>
            </a:r>
            <a:r>
              <a:rPr lang="en-US" i="1" dirty="0" err="1"/>
              <a:t>xlab</a:t>
            </a:r>
            <a:r>
              <a:rPr lang="en-US" i="1" dirty="0"/>
              <a:t>="Generations ago", </a:t>
            </a:r>
            <a:r>
              <a:rPr lang="en-US" i="1" dirty="0" err="1"/>
              <a:t>ylab</a:t>
            </a:r>
            <a:r>
              <a:rPr lang="en-US" i="1" dirty="0"/>
              <a:t>="Effective population size",</a:t>
            </a:r>
          </a:p>
          <a:p>
            <a:r>
              <a:rPr lang="en-US" i="1" dirty="0"/>
              <a:t>     main="Population size history")</a:t>
            </a:r>
          </a:p>
          <a:p>
            <a:r>
              <a:rPr lang="en-US" dirty="0"/>
              <a:t>📂 Input File Summary</a:t>
            </a:r>
          </a:p>
          <a:p>
            <a:r>
              <a:rPr lang="en-US" dirty="0"/>
              <a:t>File	Description</a:t>
            </a:r>
          </a:p>
          <a:p>
            <a:r>
              <a:rPr lang="en-US" dirty="0"/>
              <a:t>phased.vcf.gz	Phased SNP data</a:t>
            </a:r>
          </a:p>
          <a:p>
            <a:r>
              <a:rPr lang="en-US" dirty="0"/>
              <a:t>genetic_map.txt	Recombination map (</a:t>
            </a:r>
            <a:r>
              <a:rPr lang="en-US" dirty="0" err="1"/>
              <a:t>chr</a:t>
            </a:r>
            <a:r>
              <a:rPr lang="en-US" dirty="0"/>
              <a:t>, pos, </a:t>
            </a:r>
            <a:r>
              <a:rPr lang="en-US" dirty="0" err="1"/>
              <a:t>cM</a:t>
            </a:r>
            <a:r>
              <a:rPr lang="en-US" dirty="0"/>
              <a:t>)</a:t>
            </a:r>
          </a:p>
          <a:p>
            <a:r>
              <a:rPr lang="en-US" dirty="0"/>
              <a:t>sample_list.txt	(Optional) list of samples to include</a:t>
            </a:r>
          </a:p>
          <a:p>
            <a:r>
              <a:rPr lang="en-US" dirty="0" err="1"/>
              <a:t>mask.bed</a:t>
            </a:r>
            <a:r>
              <a:rPr lang="en-US" dirty="0"/>
              <a:t>	(Optional) to exclude problematic regions</a:t>
            </a:r>
          </a:p>
          <a:p>
            <a:endParaRPr lang="en-US" dirty="0"/>
          </a:p>
          <a:p>
            <a:r>
              <a:rPr lang="en-US" dirty="0"/>
              <a:t>Relate assumes constant mutation rate and good phasing — use SHAPEIT4 or Eagle for preprocessing.</a:t>
            </a:r>
          </a:p>
          <a:p>
            <a:r>
              <a:rPr lang="en-US" dirty="0"/>
              <a:t>Works best on large sample sizes (e.g., &gt;20 haploid genomes) for demographic signal.</a:t>
            </a:r>
          </a:p>
          <a:p>
            <a:r>
              <a:rPr lang="en-US" dirty="0"/>
              <a:t>Estimates are relative to mutation rate — errors in -m affect Ne scale.</a:t>
            </a:r>
          </a:p>
        </p:txBody>
      </p:sp>
    </p:spTree>
    <p:extLst>
      <p:ext uri="{BB962C8B-B14F-4D97-AF65-F5344CB8AC3E}">
        <p14:creationId xmlns:p14="http://schemas.microsoft.com/office/powerpoint/2010/main" val="2078870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</TotalTime>
  <Words>732</Words>
  <Application>Microsoft Office PowerPoint</Application>
  <PresentationFormat>Panorámica</PresentationFormat>
  <Paragraphs>76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de Office</vt:lpstr>
      <vt:lpstr>Practical session. Coalescence and Relate</vt:lpstr>
      <vt:lpstr>Coalescence, TMRCA and effective population size</vt:lpstr>
      <vt:lpstr>Coalescence, TMRCA and effective population size</vt:lpstr>
      <vt:lpstr>RELATE</vt:lpstr>
      <vt:lpstr>RELATE</vt:lpstr>
      <vt:lpstr>RELATE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Practical session. Coalescence and Relate</dc:title>
  <dc:creator>OSCAR LAO GRUESO</dc:creator>
  <cp:lastModifiedBy>OSCAR LAO GRUESO</cp:lastModifiedBy>
  <cp:revision>3</cp:revision>
  <dcterms:created xsi:type="dcterms:W3CDTF">2025-06-25T16:47:35Z</dcterms:created>
  <dcterms:modified xsi:type="dcterms:W3CDTF">2025-06-26T07:16:10Z</dcterms:modified>
</cp:coreProperties>
</file>