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30FA38-F2DB-46A2-939A-BFC9318C22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AA14E9-F991-4EA9-9244-A783683EB0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11-08-2021 14:12:38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" id="2" name="slide2">
            <a:extLst>
              <a:ext uri="{FF2B5EF4-FFF2-40B4-BE49-F238E27FC236}">
                <a16:creationId xmlns:a16="http://schemas.microsoft.com/office/drawing/2014/main" id="{C9D71050-0A59-46E3-B36C-F84B37AB9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2021-08-11T08:42:39Z</dcterms:created>
  <dcterms:modified xsi:type="dcterms:W3CDTF">2021-08-11T08:42:39Z</dcterms:modified>
</cp:coreProperties>
</file>