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42A8AE-6B86-4CC4-BBF9-A903EDF2A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1CADBD-D938-4AD8-8C9E-F2C9DECD81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11-08-2021 00:43:48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0CFA23-6AA4-4D97-AB75-77B764732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2021-08-10T19:13:48Z</dcterms:created>
  <dcterms:modified xsi:type="dcterms:W3CDTF">2021-08-10T19:13:48Z</dcterms:modified>
</cp:coreProperties>
</file>