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23"/>
  </p:notesMasterIdLst>
  <p:sldIdLst>
    <p:sldId id="256" r:id="rId2"/>
    <p:sldId id="273" r:id="rId3"/>
    <p:sldId id="258" r:id="rId4"/>
    <p:sldId id="260" r:id="rId5"/>
    <p:sldId id="278" r:id="rId6"/>
    <p:sldId id="279" r:id="rId7"/>
    <p:sldId id="259" r:id="rId8"/>
    <p:sldId id="268" r:id="rId9"/>
    <p:sldId id="272" r:id="rId10"/>
    <p:sldId id="262" r:id="rId11"/>
    <p:sldId id="276" r:id="rId12"/>
    <p:sldId id="267" r:id="rId13"/>
    <p:sldId id="277" r:id="rId14"/>
    <p:sldId id="261" r:id="rId15"/>
    <p:sldId id="263" r:id="rId16"/>
    <p:sldId id="275" r:id="rId17"/>
    <p:sldId id="264" r:id="rId18"/>
    <p:sldId id="274" r:id="rId19"/>
    <p:sldId id="271"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042"/>
    <a:srgbClr val="ECF1DB"/>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 surya" userId="cd44cefe3364c768" providerId="LiveId" clId="{524E222A-0912-4621-9527-B5FDF84CF0E5}"/>
    <pc:docChg chg="undo custSel addSld delSld modSld sldOrd">
      <pc:chgData name="sarath surya" userId="cd44cefe3364c768" providerId="LiveId" clId="{524E222A-0912-4621-9527-B5FDF84CF0E5}" dt="2021-02-26T00:51:10.608" v="2426" actId="20577"/>
      <pc:docMkLst>
        <pc:docMk/>
      </pc:docMkLst>
      <pc:sldChg chg="addSp delSp modSp mod modTransition">
        <pc:chgData name="sarath surya" userId="cd44cefe3364c768" providerId="LiveId" clId="{524E222A-0912-4621-9527-B5FDF84CF0E5}" dt="2021-02-26T00:26:47.991" v="2421" actId="1076"/>
        <pc:sldMkLst>
          <pc:docMk/>
          <pc:sldMk cId="110531024" sldId="256"/>
        </pc:sldMkLst>
        <pc:spChg chg="mod">
          <ac:chgData name="sarath surya" userId="cd44cefe3364c768" providerId="LiveId" clId="{524E222A-0912-4621-9527-B5FDF84CF0E5}" dt="2021-02-26T00:26:45.531" v="2420" actId="1076"/>
          <ac:spMkLst>
            <pc:docMk/>
            <pc:sldMk cId="110531024" sldId="256"/>
            <ac:spMk id="2" creationId="{056BFCD3-9100-450B-8649-E4BFA0EC3A55}"/>
          </ac:spMkLst>
        </pc:spChg>
        <pc:spChg chg="del">
          <ac:chgData name="sarath surya" userId="cd44cefe3364c768" providerId="LiveId" clId="{524E222A-0912-4621-9527-B5FDF84CF0E5}" dt="2021-02-26T00:19:20.114" v="2323"/>
          <ac:spMkLst>
            <pc:docMk/>
            <pc:sldMk cId="110531024" sldId="256"/>
            <ac:spMk id="3" creationId="{7CB6E79F-5195-4B9B-AB9B-7AF6884C574B}"/>
          </ac:spMkLst>
        </pc:spChg>
        <pc:spChg chg="add del mod">
          <ac:chgData name="sarath surya" userId="cd44cefe3364c768" providerId="LiveId" clId="{524E222A-0912-4621-9527-B5FDF84CF0E5}" dt="2021-02-26T00:22:55.255" v="2383" actId="478"/>
          <ac:spMkLst>
            <pc:docMk/>
            <pc:sldMk cId="110531024" sldId="256"/>
            <ac:spMk id="4" creationId="{763CF0FF-FA8A-4E53-B588-6785D39BDE13}"/>
          </ac:spMkLst>
        </pc:spChg>
        <pc:spChg chg="add del mod">
          <ac:chgData name="sarath surya" userId="cd44cefe3364c768" providerId="LiveId" clId="{524E222A-0912-4621-9527-B5FDF84CF0E5}" dt="2021-02-26T00:23:09.970" v="2386" actId="478"/>
          <ac:spMkLst>
            <pc:docMk/>
            <pc:sldMk cId="110531024" sldId="256"/>
            <ac:spMk id="6" creationId="{EFCAC280-B4C4-4E73-BF30-7D251EBC41F4}"/>
          </ac:spMkLst>
        </pc:spChg>
        <pc:spChg chg="add mod">
          <ac:chgData name="sarath surya" userId="cd44cefe3364c768" providerId="LiveId" clId="{524E222A-0912-4621-9527-B5FDF84CF0E5}" dt="2021-02-26T00:26:47.991" v="2421" actId="1076"/>
          <ac:spMkLst>
            <pc:docMk/>
            <pc:sldMk cId="110531024" sldId="256"/>
            <ac:spMk id="7" creationId="{E9E80994-B080-40DE-8524-1AFF6BF41D08}"/>
          </ac:spMkLst>
        </pc:spChg>
      </pc:sldChg>
      <pc:sldChg chg="modSp del mod modTransition">
        <pc:chgData name="sarath surya" userId="cd44cefe3364c768" providerId="LiveId" clId="{524E222A-0912-4621-9527-B5FDF84CF0E5}" dt="2021-02-26T00:24:37.616" v="2405" actId="2696"/>
        <pc:sldMkLst>
          <pc:docMk/>
          <pc:sldMk cId="2235732262" sldId="257"/>
        </pc:sldMkLst>
        <pc:spChg chg="mod">
          <ac:chgData name="sarath surya" userId="cd44cefe3364c768" providerId="LiveId" clId="{524E222A-0912-4621-9527-B5FDF84CF0E5}" dt="2021-02-26T00:22:37.027" v="2372" actId="21"/>
          <ac:spMkLst>
            <pc:docMk/>
            <pc:sldMk cId="2235732262" sldId="257"/>
            <ac:spMk id="2" creationId="{937D8D9B-A4E7-42E3-A397-1E06C185FA5B}"/>
          </ac:spMkLst>
        </pc:spChg>
        <pc:spChg chg="mod">
          <ac:chgData name="sarath surya" userId="cd44cefe3364c768" providerId="LiveId" clId="{524E222A-0912-4621-9527-B5FDF84CF0E5}" dt="2021-02-26T00:22:50.146" v="2382" actId="20577"/>
          <ac:spMkLst>
            <pc:docMk/>
            <pc:sldMk cId="2235732262" sldId="257"/>
            <ac:spMk id="3" creationId="{B701D338-36AE-47FC-BBFF-6003F6451D98}"/>
          </ac:spMkLst>
        </pc:spChg>
      </pc:sldChg>
      <pc:sldChg chg="modSp mod modTransition">
        <pc:chgData name="sarath surya" userId="cd44cefe3364c768" providerId="LiveId" clId="{524E222A-0912-4621-9527-B5FDF84CF0E5}" dt="2021-02-26T00:16:38.100" v="2305"/>
        <pc:sldMkLst>
          <pc:docMk/>
          <pc:sldMk cId="2732795793" sldId="258"/>
        </pc:sldMkLst>
        <pc:spChg chg="mod">
          <ac:chgData name="sarath surya" userId="cd44cefe3364c768" providerId="LiveId" clId="{524E222A-0912-4621-9527-B5FDF84CF0E5}" dt="2021-02-25T22:54:40.293" v="1280"/>
          <ac:spMkLst>
            <pc:docMk/>
            <pc:sldMk cId="2732795793" sldId="258"/>
            <ac:spMk id="2" creationId="{8C3B2943-A7D5-4001-AF17-4E00F4C41BB4}"/>
          </ac:spMkLst>
        </pc:spChg>
        <pc:spChg chg="mod">
          <ac:chgData name="sarath surya" userId="cd44cefe3364c768" providerId="LiveId" clId="{524E222A-0912-4621-9527-B5FDF84CF0E5}" dt="2021-02-25T17:11:46.330" v="836" actId="14100"/>
          <ac:spMkLst>
            <pc:docMk/>
            <pc:sldMk cId="2732795793" sldId="258"/>
            <ac:spMk id="3" creationId="{641CEB9A-EF4B-48C5-960D-4911002FC3F9}"/>
          </ac:spMkLst>
        </pc:spChg>
      </pc:sldChg>
      <pc:sldChg chg="modSp new mod ord modTransition">
        <pc:chgData name="sarath surya" userId="cd44cefe3364c768" providerId="LiveId" clId="{524E222A-0912-4621-9527-B5FDF84CF0E5}" dt="2021-02-26T00:16:45.731" v="2307"/>
        <pc:sldMkLst>
          <pc:docMk/>
          <pc:sldMk cId="240039708" sldId="259"/>
        </pc:sldMkLst>
        <pc:spChg chg="mod">
          <ac:chgData name="sarath surya" userId="cd44cefe3364c768" providerId="LiveId" clId="{524E222A-0912-4621-9527-B5FDF84CF0E5}" dt="2021-02-25T22:54:40.293" v="1280"/>
          <ac:spMkLst>
            <pc:docMk/>
            <pc:sldMk cId="240039708" sldId="259"/>
            <ac:spMk id="2" creationId="{1DF4F53B-3079-4CC0-A040-91269E803286}"/>
          </ac:spMkLst>
        </pc:spChg>
        <pc:spChg chg="mod">
          <ac:chgData name="sarath surya" userId="cd44cefe3364c768" providerId="LiveId" clId="{524E222A-0912-4621-9527-B5FDF84CF0E5}" dt="2021-02-25T17:11:27.370" v="832" actId="14100"/>
          <ac:spMkLst>
            <pc:docMk/>
            <pc:sldMk cId="240039708" sldId="259"/>
            <ac:spMk id="3" creationId="{804FA3A6-C24D-4B9D-938E-7194D144328E}"/>
          </ac:spMkLst>
        </pc:spChg>
      </pc:sldChg>
      <pc:sldChg chg="modSp new mod modTransition">
        <pc:chgData name="sarath surya" userId="cd44cefe3364c768" providerId="LiveId" clId="{524E222A-0912-4621-9527-B5FDF84CF0E5}" dt="2021-02-26T00:16:40.479" v="2306"/>
        <pc:sldMkLst>
          <pc:docMk/>
          <pc:sldMk cId="477557700" sldId="260"/>
        </pc:sldMkLst>
        <pc:spChg chg="mod">
          <ac:chgData name="sarath surya" userId="cd44cefe3364c768" providerId="LiveId" clId="{524E222A-0912-4621-9527-B5FDF84CF0E5}" dt="2021-02-25T22:54:40.293" v="1280"/>
          <ac:spMkLst>
            <pc:docMk/>
            <pc:sldMk cId="477557700" sldId="260"/>
            <ac:spMk id="2" creationId="{A1AA9023-EA3E-4B40-8E36-BD2D17C329CD}"/>
          </ac:spMkLst>
        </pc:spChg>
        <pc:spChg chg="mod">
          <ac:chgData name="sarath surya" userId="cd44cefe3364c768" providerId="LiveId" clId="{524E222A-0912-4621-9527-B5FDF84CF0E5}" dt="2021-02-25T23:39:46.612" v="1995" actId="113"/>
          <ac:spMkLst>
            <pc:docMk/>
            <pc:sldMk cId="477557700" sldId="260"/>
            <ac:spMk id="3" creationId="{04713642-8193-4C05-97B6-96A338DCA70C}"/>
          </ac:spMkLst>
        </pc:spChg>
      </pc:sldChg>
      <pc:sldChg chg="modSp new mod modTransition">
        <pc:chgData name="sarath surya" userId="cd44cefe3364c768" providerId="LiveId" clId="{524E222A-0912-4621-9527-B5FDF84CF0E5}" dt="2021-02-26T00:17:50.926" v="2320"/>
        <pc:sldMkLst>
          <pc:docMk/>
          <pc:sldMk cId="2583379145" sldId="261"/>
        </pc:sldMkLst>
        <pc:spChg chg="mod">
          <ac:chgData name="sarath surya" userId="cd44cefe3364c768" providerId="LiveId" clId="{524E222A-0912-4621-9527-B5FDF84CF0E5}" dt="2021-02-25T22:54:40.293" v="1280"/>
          <ac:spMkLst>
            <pc:docMk/>
            <pc:sldMk cId="2583379145" sldId="261"/>
            <ac:spMk id="2" creationId="{5818FEEB-4C46-4DA9-8E62-F732AB0D45AF}"/>
          </ac:spMkLst>
        </pc:spChg>
        <pc:spChg chg="mod">
          <ac:chgData name="sarath surya" userId="cd44cefe3364c768" providerId="LiveId" clId="{524E222A-0912-4621-9527-B5FDF84CF0E5}" dt="2021-02-25T22:54:40.293" v="1280"/>
          <ac:spMkLst>
            <pc:docMk/>
            <pc:sldMk cId="2583379145" sldId="261"/>
            <ac:spMk id="3" creationId="{8605E636-FF0D-4C6A-8E40-BAAFC29BBFF0}"/>
          </ac:spMkLst>
        </pc:spChg>
      </pc:sldChg>
      <pc:sldChg chg="modSp new mod modTransition modNotesTx">
        <pc:chgData name="sarath surya" userId="cd44cefe3364c768" providerId="LiveId" clId="{524E222A-0912-4621-9527-B5FDF84CF0E5}" dt="2021-02-26T00:17:16.568" v="2310"/>
        <pc:sldMkLst>
          <pc:docMk/>
          <pc:sldMk cId="1313668458" sldId="262"/>
        </pc:sldMkLst>
        <pc:spChg chg="mod">
          <ac:chgData name="sarath surya" userId="cd44cefe3364c768" providerId="LiveId" clId="{524E222A-0912-4621-9527-B5FDF84CF0E5}" dt="2021-02-25T22:54:40.293" v="1280"/>
          <ac:spMkLst>
            <pc:docMk/>
            <pc:sldMk cId="1313668458" sldId="262"/>
            <ac:spMk id="2" creationId="{9FF101C1-09A8-4F87-A96C-E3F493538DC4}"/>
          </ac:spMkLst>
        </pc:spChg>
        <pc:spChg chg="mod">
          <ac:chgData name="sarath surya" userId="cd44cefe3364c768" providerId="LiveId" clId="{524E222A-0912-4621-9527-B5FDF84CF0E5}" dt="2021-02-25T23:58:31.314" v="2235" actId="14100"/>
          <ac:spMkLst>
            <pc:docMk/>
            <pc:sldMk cId="1313668458" sldId="262"/>
            <ac:spMk id="3" creationId="{FE41B9D8-FA7C-40B9-837E-C1340C6864F9}"/>
          </ac:spMkLst>
        </pc:spChg>
      </pc:sldChg>
      <pc:sldChg chg="addSp delSp modSp new mod modTransition">
        <pc:chgData name="sarath surya" userId="cd44cefe3364c768" providerId="LiveId" clId="{524E222A-0912-4621-9527-B5FDF84CF0E5}" dt="2021-02-26T00:17:24.724" v="2313"/>
        <pc:sldMkLst>
          <pc:docMk/>
          <pc:sldMk cId="232374907" sldId="263"/>
        </pc:sldMkLst>
        <pc:spChg chg="mod">
          <ac:chgData name="sarath surya" userId="cd44cefe3364c768" providerId="LiveId" clId="{524E222A-0912-4621-9527-B5FDF84CF0E5}" dt="2021-02-25T22:54:40.293" v="1280"/>
          <ac:spMkLst>
            <pc:docMk/>
            <pc:sldMk cId="232374907" sldId="263"/>
            <ac:spMk id="2" creationId="{4811DCCC-5E91-4081-A09A-CCE00E06D0F7}"/>
          </ac:spMkLst>
        </pc:spChg>
        <pc:spChg chg="del mod">
          <ac:chgData name="sarath surya" userId="cd44cefe3364c768" providerId="LiveId" clId="{524E222A-0912-4621-9527-B5FDF84CF0E5}" dt="2021-02-25T23:01:10.225" v="1303"/>
          <ac:spMkLst>
            <pc:docMk/>
            <pc:sldMk cId="232374907" sldId="263"/>
            <ac:spMk id="3" creationId="{E7024356-CCE7-4168-868D-0AB4AE9582CB}"/>
          </ac:spMkLst>
        </pc:spChg>
        <pc:spChg chg="add mod">
          <ac:chgData name="sarath surya" userId="cd44cefe3364c768" providerId="LiveId" clId="{524E222A-0912-4621-9527-B5FDF84CF0E5}" dt="2021-02-25T23:11:52.078" v="1711" actId="20577"/>
          <ac:spMkLst>
            <pc:docMk/>
            <pc:sldMk cId="232374907" sldId="263"/>
            <ac:spMk id="6" creationId="{DE987E1F-3F75-4154-A47B-CBDA702F6E1E}"/>
          </ac:spMkLst>
        </pc:spChg>
        <pc:picChg chg="add mod">
          <ac:chgData name="sarath surya" userId="cd44cefe3364c768" providerId="LiveId" clId="{524E222A-0912-4621-9527-B5FDF84CF0E5}" dt="2021-02-25T23:02:44.933" v="1318" actId="14100"/>
          <ac:picMkLst>
            <pc:docMk/>
            <pc:sldMk cId="232374907" sldId="263"/>
            <ac:picMk id="4" creationId="{C3D06998-8EF2-4506-ACC2-E354279B1000}"/>
          </ac:picMkLst>
        </pc:picChg>
        <pc:picChg chg="add mod">
          <ac:chgData name="sarath surya" userId="cd44cefe3364c768" providerId="LiveId" clId="{524E222A-0912-4621-9527-B5FDF84CF0E5}" dt="2021-02-25T23:02:21.450" v="1311" actId="14100"/>
          <ac:picMkLst>
            <pc:docMk/>
            <pc:sldMk cId="232374907" sldId="263"/>
            <ac:picMk id="5" creationId="{853BAC8C-FEA1-4003-A679-5B8291FD87BF}"/>
          </ac:picMkLst>
        </pc:picChg>
        <pc:picChg chg="add del mod">
          <ac:chgData name="sarath surya" userId="cd44cefe3364c768" providerId="LiveId" clId="{524E222A-0912-4621-9527-B5FDF84CF0E5}" dt="2021-02-25T23:16:25.583" v="1731" actId="478"/>
          <ac:picMkLst>
            <pc:docMk/>
            <pc:sldMk cId="232374907" sldId="263"/>
            <ac:picMk id="7" creationId="{3068019D-57A6-4B88-814A-E8D8AA049FEC}"/>
          </ac:picMkLst>
        </pc:picChg>
      </pc:sldChg>
      <pc:sldChg chg="addSp delSp modSp new mod modTransition setBg">
        <pc:chgData name="sarath surya" userId="cd44cefe3364c768" providerId="LiveId" clId="{524E222A-0912-4621-9527-B5FDF84CF0E5}" dt="2021-02-26T00:17:31.178" v="2315"/>
        <pc:sldMkLst>
          <pc:docMk/>
          <pc:sldMk cId="900962308" sldId="264"/>
        </pc:sldMkLst>
        <pc:spChg chg="mod">
          <ac:chgData name="sarath surya" userId="cd44cefe3364c768" providerId="LiveId" clId="{524E222A-0912-4621-9527-B5FDF84CF0E5}" dt="2021-02-25T22:54:40.293" v="1280"/>
          <ac:spMkLst>
            <pc:docMk/>
            <pc:sldMk cId="900962308" sldId="264"/>
            <ac:spMk id="2" creationId="{4CDC1F61-5ED3-469C-9529-3B69214F9C47}"/>
          </ac:spMkLst>
        </pc:spChg>
        <pc:spChg chg="del">
          <ac:chgData name="sarath surya" userId="cd44cefe3364c768" providerId="LiveId" clId="{524E222A-0912-4621-9527-B5FDF84CF0E5}" dt="2021-02-25T22:48:00.967" v="1234"/>
          <ac:spMkLst>
            <pc:docMk/>
            <pc:sldMk cId="900962308" sldId="264"/>
            <ac:spMk id="3" creationId="{5BE8B471-4A3A-40EB-96CF-3331250A4AD3}"/>
          </ac:spMkLst>
        </pc:spChg>
        <pc:picChg chg="add mod">
          <ac:chgData name="sarath surya" userId="cd44cefe3364c768" providerId="LiveId" clId="{524E222A-0912-4621-9527-B5FDF84CF0E5}" dt="2021-02-25T22:52:11.501" v="1264" actId="1076"/>
          <ac:picMkLst>
            <pc:docMk/>
            <pc:sldMk cId="900962308" sldId="264"/>
            <ac:picMk id="5" creationId="{661D06D4-9E0D-4D61-B8E8-D926A2FFE7DB}"/>
          </ac:picMkLst>
        </pc:picChg>
        <pc:picChg chg="add mod">
          <ac:chgData name="sarath surya" userId="cd44cefe3364c768" providerId="LiveId" clId="{524E222A-0912-4621-9527-B5FDF84CF0E5}" dt="2021-02-25T22:52:11.501" v="1264" actId="1076"/>
          <ac:picMkLst>
            <pc:docMk/>
            <pc:sldMk cId="900962308" sldId="264"/>
            <ac:picMk id="7" creationId="{372719E0-40FF-433D-9180-8702B4509F41}"/>
          </ac:picMkLst>
        </pc:picChg>
        <pc:picChg chg="add mod">
          <ac:chgData name="sarath surya" userId="cd44cefe3364c768" providerId="LiveId" clId="{524E222A-0912-4621-9527-B5FDF84CF0E5}" dt="2021-02-25T22:54:06.565" v="1276" actId="14100"/>
          <ac:picMkLst>
            <pc:docMk/>
            <pc:sldMk cId="900962308" sldId="264"/>
            <ac:picMk id="9" creationId="{9C985A1C-0A34-4EB3-BC8A-65706758A3A8}"/>
          </ac:picMkLst>
        </pc:picChg>
        <pc:picChg chg="add mod">
          <ac:chgData name="sarath surya" userId="cd44cefe3364c768" providerId="LiveId" clId="{524E222A-0912-4621-9527-B5FDF84CF0E5}" dt="2021-02-25T22:55:24.511" v="1285" actId="14100"/>
          <ac:picMkLst>
            <pc:docMk/>
            <pc:sldMk cId="900962308" sldId="264"/>
            <ac:picMk id="11" creationId="{8788CBA7-7ACD-42CF-A911-2FF9FBEE8144}"/>
          </ac:picMkLst>
        </pc:picChg>
      </pc:sldChg>
      <pc:sldChg chg="modSp add del mod">
        <pc:chgData name="sarath surya" userId="cd44cefe3364c768" providerId="LiveId" clId="{524E222A-0912-4621-9527-B5FDF84CF0E5}" dt="2021-02-25T14:56:22.448" v="285" actId="47"/>
        <pc:sldMkLst>
          <pc:docMk/>
          <pc:sldMk cId="3735695476" sldId="265"/>
        </pc:sldMkLst>
        <pc:spChg chg="mod">
          <ac:chgData name="sarath surya" userId="cd44cefe3364c768" providerId="LiveId" clId="{524E222A-0912-4621-9527-B5FDF84CF0E5}" dt="2021-02-25T14:53:36.411" v="182" actId="20577"/>
          <ac:spMkLst>
            <pc:docMk/>
            <pc:sldMk cId="3735695476" sldId="265"/>
            <ac:spMk id="2" creationId="{4811DCCC-5E91-4081-A09A-CCE00E06D0F7}"/>
          </ac:spMkLst>
        </pc:spChg>
      </pc:sldChg>
      <pc:sldChg chg="modSp new del mod">
        <pc:chgData name="sarath surya" userId="cd44cefe3364c768" providerId="LiveId" clId="{524E222A-0912-4621-9527-B5FDF84CF0E5}" dt="2021-02-25T17:25:50.421" v="923" actId="47"/>
        <pc:sldMkLst>
          <pc:docMk/>
          <pc:sldMk cId="2816574301" sldId="266"/>
        </pc:sldMkLst>
        <pc:spChg chg="mod">
          <ac:chgData name="sarath surya" userId="cd44cefe3364c768" providerId="LiveId" clId="{524E222A-0912-4621-9527-B5FDF84CF0E5}" dt="2021-02-25T14:53:56.551" v="198" actId="20577"/>
          <ac:spMkLst>
            <pc:docMk/>
            <pc:sldMk cId="2816574301" sldId="266"/>
            <ac:spMk id="2" creationId="{776DA785-5252-499F-BE0E-747B92C53F50}"/>
          </ac:spMkLst>
        </pc:spChg>
      </pc:sldChg>
      <pc:sldChg chg="modSp new mod ord modTransition modNotesTx">
        <pc:chgData name="sarath surya" userId="cd44cefe3364c768" providerId="LiveId" clId="{524E222A-0912-4621-9527-B5FDF84CF0E5}" dt="2021-02-26T00:51:10.608" v="2426" actId="20577"/>
        <pc:sldMkLst>
          <pc:docMk/>
          <pc:sldMk cId="413101027" sldId="267"/>
        </pc:sldMkLst>
        <pc:spChg chg="mod">
          <ac:chgData name="sarath surya" userId="cd44cefe3364c768" providerId="LiveId" clId="{524E222A-0912-4621-9527-B5FDF84CF0E5}" dt="2021-02-26T00:08:49.963" v="2284" actId="20577"/>
          <ac:spMkLst>
            <pc:docMk/>
            <pc:sldMk cId="413101027" sldId="267"/>
            <ac:spMk id="2" creationId="{75B98798-08EF-4145-A4A6-903652FCEEEA}"/>
          </ac:spMkLst>
        </pc:spChg>
        <pc:spChg chg="mod">
          <ac:chgData name="sarath surya" userId="cd44cefe3364c768" providerId="LiveId" clId="{524E222A-0912-4621-9527-B5FDF84CF0E5}" dt="2021-02-26T00:51:10.608" v="2426" actId="20577"/>
          <ac:spMkLst>
            <pc:docMk/>
            <pc:sldMk cId="413101027" sldId="267"/>
            <ac:spMk id="3" creationId="{D9392B83-08B1-4B2B-9115-CC0E512280F3}"/>
          </ac:spMkLst>
        </pc:spChg>
      </pc:sldChg>
      <pc:sldChg chg="modSp new mod ord modTransition">
        <pc:chgData name="sarath surya" userId="cd44cefe3364c768" providerId="LiveId" clId="{524E222A-0912-4621-9527-B5FDF84CF0E5}" dt="2021-02-26T00:16:51.335" v="2308"/>
        <pc:sldMkLst>
          <pc:docMk/>
          <pc:sldMk cId="3994786599" sldId="268"/>
        </pc:sldMkLst>
        <pc:spChg chg="mod">
          <ac:chgData name="sarath surya" userId="cd44cefe3364c768" providerId="LiveId" clId="{524E222A-0912-4621-9527-B5FDF84CF0E5}" dt="2021-02-25T22:54:40.293" v="1280"/>
          <ac:spMkLst>
            <pc:docMk/>
            <pc:sldMk cId="3994786599" sldId="268"/>
            <ac:spMk id="2" creationId="{CF81F39A-EAC3-49D1-B01D-01FC96FA731C}"/>
          </ac:spMkLst>
        </pc:spChg>
        <pc:spChg chg="mod">
          <ac:chgData name="sarath surya" userId="cd44cefe3364c768" providerId="LiveId" clId="{524E222A-0912-4621-9527-B5FDF84CF0E5}" dt="2021-02-25T17:25:29.509" v="922" actId="20577"/>
          <ac:spMkLst>
            <pc:docMk/>
            <pc:sldMk cId="3994786599" sldId="268"/>
            <ac:spMk id="3" creationId="{E905A89D-F79A-4F83-BF67-DE5BC4F23762}"/>
          </ac:spMkLst>
        </pc:spChg>
      </pc:sldChg>
      <pc:sldChg chg="addSp modSp new mod modTransition">
        <pc:chgData name="sarath surya" userId="cd44cefe3364c768" providerId="LiveId" clId="{524E222A-0912-4621-9527-B5FDF84CF0E5}" dt="2021-02-26T00:17:41.323" v="2318"/>
        <pc:sldMkLst>
          <pc:docMk/>
          <pc:sldMk cId="2843811877" sldId="269"/>
        </pc:sldMkLst>
        <pc:spChg chg="mod">
          <ac:chgData name="sarath surya" userId="cd44cefe3364c768" providerId="LiveId" clId="{524E222A-0912-4621-9527-B5FDF84CF0E5}" dt="2021-02-25T22:54:40.293" v="1280"/>
          <ac:spMkLst>
            <pc:docMk/>
            <pc:sldMk cId="2843811877" sldId="269"/>
            <ac:spMk id="2" creationId="{E6B75015-E387-440E-B913-2CA8C4CD34CD}"/>
          </ac:spMkLst>
        </pc:spChg>
        <pc:spChg chg="mod">
          <ac:chgData name="sarath surya" userId="cd44cefe3364c768" providerId="LiveId" clId="{524E222A-0912-4621-9527-B5FDF84CF0E5}" dt="2021-02-25T22:54:40.293" v="1280"/>
          <ac:spMkLst>
            <pc:docMk/>
            <pc:sldMk cId="2843811877" sldId="269"/>
            <ac:spMk id="3" creationId="{F1209510-8886-4EEE-B71D-E567259D07E0}"/>
          </ac:spMkLst>
        </pc:spChg>
        <pc:spChg chg="mod">
          <ac:chgData name="sarath surya" userId="cd44cefe3364c768" providerId="LiveId" clId="{524E222A-0912-4621-9527-B5FDF84CF0E5}" dt="2021-02-25T23:15:31.518" v="1724" actId="1076"/>
          <ac:spMkLst>
            <pc:docMk/>
            <pc:sldMk cId="2843811877" sldId="269"/>
            <ac:spMk id="5" creationId="{96B3CF3E-32A9-4280-97CE-C46F41F35DBC}"/>
          </ac:spMkLst>
        </pc:spChg>
        <pc:spChg chg="mod">
          <ac:chgData name="sarath surya" userId="cd44cefe3364c768" providerId="LiveId" clId="{524E222A-0912-4621-9527-B5FDF84CF0E5}" dt="2021-02-25T23:15:31.518" v="1724" actId="1076"/>
          <ac:spMkLst>
            <pc:docMk/>
            <pc:sldMk cId="2843811877" sldId="269"/>
            <ac:spMk id="6" creationId="{ECFDA2AC-A9A0-4F74-8FAC-5A48FECF6DB9}"/>
          </ac:spMkLst>
        </pc:spChg>
        <pc:spChg chg="mod">
          <ac:chgData name="sarath surya" userId="cd44cefe3364c768" providerId="LiveId" clId="{524E222A-0912-4621-9527-B5FDF84CF0E5}" dt="2021-02-25T23:15:21.697" v="1720" actId="571"/>
          <ac:spMkLst>
            <pc:docMk/>
            <pc:sldMk cId="2843811877" sldId="269"/>
            <ac:spMk id="8" creationId="{E1D597C2-6E6B-4D73-9606-6847F82FE266}"/>
          </ac:spMkLst>
        </pc:spChg>
        <pc:spChg chg="mod">
          <ac:chgData name="sarath surya" userId="cd44cefe3364c768" providerId="LiveId" clId="{524E222A-0912-4621-9527-B5FDF84CF0E5}" dt="2021-02-25T23:15:21.697" v="1720" actId="571"/>
          <ac:spMkLst>
            <pc:docMk/>
            <pc:sldMk cId="2843811877" sldId="269"/>
            <ac:spMk id="9" creationId="{80A729D2-696C-4526-9627-2BF3B30001DF}"/>
          </ac:spMkLst>
        </pc:spChg>
        <pc:spChg chg="mod">
          <ac:chgData name="sarath surya" userId="cd44cefe3364c768" providerId="LiveId" clId="{524E222A-0912-4621-9527-B5FDF84CF0E5}" dt="2021-02-25T23:15:21.336" v="1719" actId="571"/>
          <ac:spMkLst>
            <pc:docMk/>
            <pc:sldMk cId="2843811877" sldId="269"/>
            <ac:spMk id="11" creationId="{E1F8CD76-E7B1-4619-AF77-F188117E2C6B}"/>
          </ac:spMkLst>
        </pc:spChg>
        <pc:spChg chg="mod">
          <ac:chgData name="sarath surya" userId="cd44cefe3364c768" providerId="LiveId" clId="{524E222A-0912-4621-9527-B5FDF84CF0E5}" dt="2021-02-25T23:15:21.336" v="1719" actId="571"/>
          <ac:spMkLst>
            <pc:docMk/>
            <pc:sldMk cId="2843811877" sldId="269"/>
            <ac:spMk id="12" creationId="{68C79091-36F8-4176-9CC6-D2AA0CF51F22}"/>
          </ac:spMkLst>
        </pc:spChg>
        <pc:grpChg chg="add mod">
          <ac:chgData name="sarath surya" userId="cd44cefe3364c768" providerId="LiveId" clId="{524E222A-0912-4621-9527-B5FDF84CF0E5}" dt="2021-02-25T23:15:31.518" v="1724" actId="1076"/>
          <ac:grpSpMkLst>
            <pc:docMk/>
            <pc:sldMk cId="2843811877" sldId="269"/>
            <ac:grpSpMk id="4" creationId="{9EAD7637-2C64-4F05-9A88-C279188D97DB}"/>
          </ac:grpSpMkLst>
        </pc:grpChg>
        <pc:grpChg chg="add mod">
          <ac:chgData name="sarath surya" userId="cd44cefe3364c768" providerId="LiveId" clId="{524E222A-0912-4621-9527-B5FDF84CF0E5}" dt="2021-02-25T23:15:21.697" v="1720" actId="571"/>
          <ac:grpSpMkLst>
            <pc:docMk/>
            <pc:sldMk cId="2843811877" sldId="269"/>
            <ac:grpSpMk id="7" creationId="{62C593D6-930C-4A19-8B74-026B94EDCAC6}"/>
          </ac:grpSpMkLst>
        </pc:grpChg>
        <pc:grpChg chg="add mod">
          <ac:chgData name="sarath surya" userId="cd44cefe3364c768" providerId="LiveId" clId="{524E222A-0912-4621-9527-B5FDF84CF0E5}" dt="2021-02-25T23:15:21.336" v="1719" actId="571"/>
          <ac:grpSpMkLst>
            <pc:docMk/>
            <pc:sldMk cId="2843811877" sldId="269"/>
            <ac:grpSpMk id="10" creationId="{9508AD20-BE3C-4964-ABE8-E5F7A07E6C58}"/>
          </ac:grpSpMkLst>
        </pc:grpChg>
      </pc:sldChg>
      <pc:sldChg chg="addSp delSp modSp new mod modTransition">
        <pc:chgData name="sarath surya" userId="cd44cefe3364c768" providerId="LiveId" clId="{524E222A-0912-4621-9527-B5FDF84CF0E5}" dt="2021-02-26T00:17:44.146" v="2319"/>
        <pc:sldMkLst>
          <pc:docMk/>
          <pc:sldMk cId="2187292438" sldId="270"/>
        </pc:sldMkLst>
        <pc:spChg chg="mod">
          <ac:chgData name="sarath surya" userId="cd44cefe3364c768" providerId="LiveId" clId="{524E222A-0912-4621-9527-B5FDF84CF0E5}" dt="2021-02-25T22:54:40.293" v="1280"/>
          <ac:spMkLst>
            <pc:docMk/>
            <pc:sldMk cId="2187292438" sldId="270"/>
            <ac:spMk id="2" creationId="{607D6EED-581E-4EDA-803C-865D4CEC8727}"/>
          </ac:spMkLst>
        </pc:spChg>
        <pc:spChg chg="mod">
          <ac:chgData name="sarath surya" userId="cd44cefe3364c768" providerId="LiveId" clId="{524E222A-0912-4621-9527-B5FDF84CF0E5}" dt="2021-02-25T23:28:33.860" v="1868" actId="255"/>
          <ac:spMkLst>
            <pc:docMk/>
            <pc:sldMk cId="2187292438" sldId="270"/>
            <ac:spMk id="3" creationId="{DDD55B9D-7B54-493C-85A0-C8D1665E9425}"/>
          </ac:spMkLst>
        </pc:spChg>
        <pc:spChg chg="mod">
          <ac:chgData name="sarath surya" userId="cd44cefe3364c768" providerId="LiveId" clId="{524E222A-0912-4621-9527-B5FDF84CF0E5}" dt="2021-02-25T23:15:45.438" v="1725"/>
          <ac:spMkLst>
            <pc:docMk/>
            <pc:sldMk cId="2187292438" sldId="270"/>
            <ac:spMk id="5" creationId="{81D335C6-E973-4117-8ED2-466251D9E962}"/>
          </ac:spMkLst>
        </pc:spChg>
        <pc:spChg chg="mod">
          <ac:chgData name="sarath surya" userId="cd44cefe3364c768" providerId="LiveId" clId="{524E222A-0912-4621-9527-B5FDF84CF0E5}" dt="2021-02-25T23:15:45.438" v="1725"/>
          <ac:spMkLst>
            <pc:docMk/>
            <pc:sldMk cId="2187292438" sldId="270"/>
            <ac:spMk id="7" creationId="{EF7F35C4-5ECA-4CE8-862E-9270AE3DE9A4}"/>
          </ac:spMkLst>
        </pc:spChg>
        <pc:spChg chg="mod">
          <ac:chgData name="sarath surya" userId="cd44cefe3364c768" providerId="LiveId" clId="{524E222A-0912-4621-9527-B5FDF84CF0E5}" dt="2021-02-25T23:15:45.438" v="1725"/>
          <ac:spMkLst>
            <pc:docMk/>
            <pc:sldMk cId="2187292438" sldId="270"/>
            <ac:spMk id="8" creationId="{53B730FD-AA37-4630-BCD1-4344A2F44399}"/>
          </ac:spMkLst>
        </pc:spChg>
        <pc:spChg chg="mod">
          <ac:chgData name="sarath surya" userId="cd44cefe3364c768" providerId="LiveId" clId="{524E222A-0912-4621-9527-B5FDF84CF0E5}" dt="2021-02-25T23:15:45.438" v="1725"/>
          <ac:spMkLst>
            <pc:docMk/>
            <pc:sldMk cId="2187292438" sldId="270"/>
            <ac:spMk id="9" creationId="{470BC7AB-00A4-4AC4-AD5D-A9B969A0A5A2}"/>
          </ac:spMkLst>
        </pc:spChg>
        <pc:spChg chg="mod">
          <ac:chgData name="sarath surya" userId="cd44cefe3364c768" providerId="LiveId" clId="{524E222A-0912-4621-9527-B5FDF84CF0E5}" dt="2021-02-25T23:15:45.438" v="1725"/>
          <ac:spMkLst>
            <pc:docMk/>
            <pc:sldMk cId="2187292438" sldId="270"/>
            <ac:spMk id="10" creationId="{D5B571E0-F38D-4BB2-B7A9-7BDE13EEAA22}"/>
          </ac:spMkLst>
        </pc:spChg>
        <pc:spChg chg="mod">
          <ac:chgData name="sarath surya" userId="cd44cefe3364c768" providerId="LiveId" clId="{524E222A-0912-4621-9527-B5FDF84CF0E5}" dt="2021-02-25T23:15:45.438" v="1725"/>
          <ac:spMkLst>
            <pc:docMk/>
            <pc:sldMk cId="2187292438" sldId="270"/>
            <ac:spMk id="11" creationId="{84F8545A-05BE-4475-B485-8F3617DCC66E}"/>
          </ac:spMkLst>
        </pc:spChg>
        <pc:spChg chg="mod">
          <ac:chgData name="sarath surya" userId="cd44cefe3364c768" providerId="LiveId" clId="{524E222A-0912-4621-9527-B5FDF84CF0E5}" dt="2021-02-25T23:15:45.438" v="1725"/>
          <ac:spMkLst>
            <pc:docMk/>
            <pc:sldMk cId="2187292438" sldId="270"/>
            <ac:spMk id="12" creationId="{5B523B98-FC53-45EA-AF91-D454242C919E}"/>
          </ac:spMkLst>
        </pc:spChg>
        <pc:spChg chg="add mod">
          <ac:chgData name="sarath surya" userId="cd44cefe3364c768" providerId="LiveId" clId="{524E222A-0912-4621-9527-B5FDF84CF0E5}" dt="2021-02-25T23:18:09.464" v="1745" actId="1076"/>
          <ac:spMkLst>
            <pc:docMk/>
            <pc:sldMk cId="2187292438" sldId="270"/>
            <ac:spMk id="13" creationId="{6DFE14F1-7193-4FE3-BBC1-569D0817F97B}"/>
          </ac:spMkLst>
        </pc:spChg>
        <pc:grpChg chg="add del mod">
          <ac:chgData name="sarath surya" userId="cd44cefe3364c768" providerId="LiveId" clId="{524E222A-0912-4621-9527-B5FDF84CF0E5}" dt="2021-02-25T23:16:58.431" v="1733" actId="478"/>
          <ac:grpSpMkLst>
            <pc:docMk/>
            <pc:sldMk cId="2187292438" sldId="270"/>
            <ac:grpSpMk id="4" creationId="{7032C862-6973-4D50-9D85-727C6AFF4C69}"/>
          </ac:grpSpMkLst>
        </pc:grpChg>
        <pc:grpChg chg="mod">
          <ac:chgData name="sarath surya" userId="cd44cefe3364c768" providerId="LiveId" clId="{524E222A-0912-4621-9527-B5FDF84CF0E5}" dt="2021-02-25T23:15:45.438" v="1725"/>
          <ac:grpSpMkLst>
            <pc:docMk/>
            <pc:sldMk cId="2187292438" sldId="270"/>
            <ac:grpSpMk id="6" creationId="{0FB159BB-1BB6-4A55-8E6E-1AC096631D96}"/>
          </ac:grpSpMkLst>
        </pc:grpChg>
      </pc:sldChg>
      <pc:sldChg chg="modSp new mod modTransition">
        <pc:chgData name="sarath surya" userId="cd44cefe3364c768" providerId="LiveId" clId="{524E222A-0912-4621-9527-B5FDF84CF0E5}" dt="2021-02-26T00:17:37.779" v="2317"/>
        <pc:sldMkLst>
          <pc:docMk/>
          <pc:sldMk cId="2932075067" sldId="271"/>
        </pc:sldMkLst>
        <pc:spChg chg="mod">
          <ac:chgData name="sarath surya" userId="cd44cefe3364c768" providerId="LiveId" clId="{524E222A-0912-4621-9527-B5FDF84CF0E5}" dt="2021-02-25T22:54:40.293" v="1280"/>
          <ac:spMkLst>
            <pc:docMk/>
            <pc:sldMk cId="2932075067" sldId="271"/>
            <ac:spMk id="2" creationId="{BA4A2A89-10D3-44FC-9D36-6FE44BB70DB4}"/>
          </ac:spMkLst>
        </pc:spChg>
        <pc:spChg chg="mod">
          <ac:chgData name="sarath surya" userId="cd44cefe3364c768" providerId="LiveId" clId="{524E222A-0912-4621-9527-B5FDF84CF0E5}" dt="2021-02-26T00:10:49.458" v="2292" actId="20577"/>
          <ac:spMkLst>
            <pc:docMk/>
            <pc:sldMk cId="2932075067" sldId="271"/>
            <ac:spMk id="3" creationId="{06A0A97C-96D3-4F17-BF25-0CA9FD6AEC2D}"/>
          </ac:spMkLst>
        </pc:spChg>
      </pc:sldChg>
      <pc:sldChg chg="modSp new mod modTransition">
        <pc:chgData name="sarath surya" userId="cd44cefe3364c768" providerId="LiveId" clId="{524E222A-0912-4621-9527-B5FDF84CF0E5}" dt="2021-02-26T00:16:54.648" v="2309"/>
        <pc:sldMkLst>
          <pc:docMk/>
          <pc:sldMk cId="3265009520" sldId="272"/>
        </pc:sldMkLst>
        <pc:spChg chg="mod">
          <ac:chgData name="sarath surya" userId="cd44cefe3364c768" providerId="LiveId" clId="{524E222A-0912-4621-9527-B5FDF84CF0E5}" dt="2021-02-25T23:35:47.938" v="1962" actId="20577"/>
          <ac:spMkLst>
            <pc:docMk/>
            <pc:sldMk cId="3265009520" sldId="272"/>
            <ac:spMk id="2" creationId="{297479A4-E92E-4F80-A685-D760F1A169EC}"/>
          </ac:spMkLst>
        </pc:spChg>
        <pc:spChg chg="mod">
          <ac:chgData name="sarath surya" userId="cd44cefe3364c768" providerId="LiveId" clId="{524E222A-0912-4621-9527-B5FDF84CF0E5}" dt="2021-02-25T23:47:28.568" v="2087" actId="20577"/>
          <ac:spMkLst>
            <pc:docMk/>
            <pc:sldMk cId="3265009520" sldId="272"/>
            <ac:spMk id="3" creationId="{F317D1A7-3419-45CB-AEC3-D16595F0EF2F}"/>
          </ac:spMkLst>
        </pc:spChg>
      </pc:sldChg>
      <pc:sldChg chg="modSp new mod modTransition">
        <pc:chgData name="sarath surya" userId="cd44cefe3364c768" providerId="LiveId" clId="{524E222A-0912-4621-9527-B5FDF84CF0E5}" dt="2021-02-26T00:16:32.134" v="2304"/>
        <pc:sldMkLst>
          <pc:docMk/>
          <pc:sldMk cId="1302823429" sldId="273"/>
        </pc:sldMkLst>
        <pc:spChg chg="mod">
          <ac:chgData name="sarath surya" userId="cd44cefe3364c768" providerId="LiveId" clId="{524E222A-0912-4621-9527-B5FDF84CF0E5}" dt="2021-02-25T16:58:45.290" v="721" actId="20577"/>
          <ac:spMkLst>
            <pc:docMk/>
            <pc:sldMk cId="1302823429" sldId="273"/>
            <ac:spMk id="2" creationId="{D705039B-A68F-4D84-A2C4-FAD1128D165A}"/>
          </ac:spMkLst>
        </pc:spChg>
        <pc:spChg chg="mod">
          <ac:chgData name="sarath surya" userId="cd44cefe3364c768" providerId="LiveId" clId="{524E222A-0912-4621-9527-B5FDF84CF0E5}" dt="2021-02-25T22:54:40.293" v="1280"/>
          <ac:spMkLst>
            <pc:docMk/>
            <pc:sldMk cId="1302823429" sldId="273"/>
            <ac:spMk id="3" creationId="{2C7BEB2F-155A-44BD-9CB5-03DB5AA5C971}"/>
          </ac:spMkLst>
        </pc:spChg>
      </pc:sldChg>
      <pc:sldChg chg="addSp delSp modSp new mod modTransition">
        <pc:chgData name="sarath surya" userId="cd44cefe3364c768" providerId="LiveId" clId="{524E222A-0912-4621-9527-B5FDF84CF0E5}" dt="2021-02-26T00:17:34.635" v="2316"/>
        <pc:sldMkLst>
          <pc:docMk/>
          <pc:sldMk cId="656632766" sldId="274"/>
        </pc:sldMkLst>
        <pc:spChg chg="mod">
          <ac:chgData name="sarath surya" userId="cd44cefe3364c768" providerId="LiveId" clId="{524E222A-0912-4621-9527-B5FDF84CF0E5}" dt="2021-02-25T23:58:59.198" v="2238" actId="20577"/>
          <ac:spMkLst>
            <pc:docMk/>
            <pc:sldMk cId="656632766" sldId="274"/>
            <ac:spMk id="2" creationId="{4185A51D-4A96-4C47-83BD-92A5DD9B23BE}"/>
          </ac:spMkLst>
        </pc:spChg>
        <pc:spChg chg="del mod">
          <ac:chgData name="sarath surya" userId="cd44cefe3364c768" providerId="LiveId" clId="{524E222A-0912-4621-9527-B5FDF84CF0E5}" dt="2021-02-25T22:56:12.323" v="1287"/>
          <ac:spMkLst>
            <pc:docMk/>
            <pc:sldMk cId="656632766" sldId="274"/>
            <ac:spMk id="3" creationId="{15000ABC-9F6F-471F-9C39-BDB0E3F1A827}"/>
          </ac:spMkLst>
        </pc:spChg>
        <pc:picChg chg="add mod ord">
          <ac:chgData name="sarath surya" userId="cd44cefe3364c768" providerId="LiveId" clId="{524E222A-0912-4621-9527-B5FDF84CF0E5}" dt="2021-02-25T22:57:38.885" v="1302" actId="14100"/>
          <ac:picMkLst>
            <pc:docMk/>
            <pc:sldMk cId="656632766" sldId="274"/>
            <ac:picMk id="5" creationId="{CC821B74-DDB8-4CC2-9283-3858D8DF96A2}"/>
          </ac:picMkLst>
        </pc:picChg>
        <pc:picChg chg="add mod ord">
          <ac:chgData name="sarath surya" userId="cd44cefe3364c768" providerId="LiveId" clId="{524E222A-0912-4621-9527-B5FDF84CF0E5}" dt="2021-02-25T22:57:35.873" v="1301" actId="14100"/>
          <ac:picMkLst>
            <pc:docMk/>
            <pc:sldMk cId="656632766" sldId="274"/>
            <ac:picMk id="7" creationId="{56BDA2B4-29BF-4643-B48F-74A6902AE5DB}"/>
          </ac:picMkLst>
        </pc:picChg>
      </pc:sldChg>
      <pc:sldChg chg="addSp delSp modSp new mod modTransition">
        <pc:chgData name="sarath surya" userId="cd44cefe3364c768" providerId="LiveId" clId="{524E222A-0912-4621-9527-B5FDF84CF0E5}" dt="2021-02-26T00:17:28.307" v="2314"/>
        <pc:sldMkLst>
          <pc:docMk/>
          <pc:sldMk cId="1630284375" sldId="275"/>
        </pc:sldMkLst>
        <pc:spChg chg="mod">
          <ac:chgData name="sarath surya" userId="cd44cefe3364c768" providerId="LiveId" clId="{524E222A-0912-4621-9527-B5FDF84CF0E5}" dt="2021-02-25T23:58:45.482" v="2237" actId="20577"/>
          <ac:spMkLst>
            <pc:docMk/>
            <pc:sldMk cId="1630284375" sldId="275"/>
            <ac:spMk id="2" creationId="{E732D19B-010C-4CDF-93B0-A3CCCFE9C8AA}"/>
          </ac:spMkLst>
        </pc:spChg>
        <pc:spChg chg="del">
          <ac:chgData name="sarath surya" userId="cd44cefe3364c768" providerId="LiveId" clId="{524E222A-0912-4621-9527-B5FDF84CF0E5}" dt="2021-02-25T23:05:06.440" v="1323"/>
          <ac:spMkLst>
            <pc:docMk/>
            <pc:sldMk cId="1630284375" sldId="275"/>
            <ac:spMk id="3" creationId="{781BFD24-70F6-44A5-9022-C189926C1DA8}"/>
          </ac:spMkLst>
        </pc:spChg>
        <pc:spChg chg="add del mod">
          <ac:chgData name="sarath surya" userId="cd44cefe3364c768" providerId="LiveId" clId="{524E222A-0912-4621-9527-B5FDF84CF0E5}" dt="2021-02-25T23:09:58.404" v="1576" actId="478"/>
          <ac:spMkLst>
            <pc:docMk/>
            <pc:sldMk cId="1630284375" sldId="275"/>
            <ac:spMk id="7" creationId="{234BD218-AD51-46C8-90AE-972E345D6DCB}"/>
          </ac:spMkLst>
        </pc:spChg>
        <pc:spChg chg="add mod">
          <ac:chgData name="sarath surya" userId="cd44cefe3364c768" providerId="LiveId" clId="{524E222A-0912-4621-9527-B5FDF84CF0E5}" dt="2021-02-25T23:11:44.008" v="1709" actId="20577"/>
          <ac:spMkLst>
            <pc:docMk/>
            <pc:sldMk cId="1630284375" sldId="275"/>
            <ac:spMk id="8" creationId="{EF5A914F-ED49-4364-98A1-DB107CF6FC08}"/>
          </ac:spMkLst>
        </pc:spChg>
        <pc:picChg chg="add del mod">
          <ac:chgData name="sarath surya" userId="cd44cefe3364c768" providerId="LiveId" clId="{524E222A-0912-4621-9527-B5FDF84CF0E5}" dt="2021-02-25T23:06:34.388" v="1336" actId="478"/>
          <ac:picMkLst>
            <pc:docMk/>
            <pc:sldMk cId="1630284375" sldId="275"/>
            <ac:picMk id="4" creationId="{BDAE5867-E6AD-4333-B709-8C496F7EAF5B}"/>
          </ac:picMkLst>
        </pc:picChg>
        <pc:picChg chg="add mod">
          <ac:chgData name="sarath surya" userId="cd44cefe3364c768" providerId="LiveId" clId="{524E222A-0912-4621-9527-B5FDF84CF0E5}" dt="2021-02-25T23:13:05.605" v="1715" actId="14100"/>
          <ac:picMkLst>
            <pc:docMk/>
            <pc:sldMk cId="1630284375" sldId="275"/>
            <ac:picMk id="5" creationId="{C9AE7572-68A2-42CB-858D-BEFC2CCD54D5}"/>
          </ac:picMkLst>
        </pc:picChg>
      </pc:sldChg>
      <pc:sldChg chg="modSp new mod modTransition modNotesTx">
        <pc:chgData name="sarath surya" userId="cd44cefe3364c768" providerId="LiveId" clId="{524E222A-0912-4621-9527-B5FDF84CF0E5}" dt="2021-02-26T00:17:19.246" v="2311"/>
        <pc:sldMkLst>
          <pc:docMk/>
          <pc:sldMk cId="3256310228" sldId="276"/>
        </pc:sldMkLst>
        <pc:spChg chg="mod">
          <ac:chgData name="sarath surya" userId="cd44cefe3364c768" providerId="LiveId" clId="{524E222A-0912-4621-9527-B5FDF84CF0E5}" dt="2021-02-26T00:07:50.035" v="2275" actId="21"/>
          <ac:spMkLst>
            <pc:docMk/>
            <pc:sldMk cId="3256310228" sldId="276"/>
            <ac:spMk id="3" creationId="{FFE48B8B-7FE0-42D9-801E-6D6E4B1B0F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0DDE8-6083-40F0-914F-DFA409F2E81D}" type="datetimeFigureOut">
              <a:rPr lang="en-IN" smtClean="0"/>
              <a:t>26-05-2021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8E672-DAD9-48D2-AAB9-1DBFB69EF5EE}" type="slidenum">
              <a:rPr lang="en-IN" smtClean="0"/>
              <a:t>‹#›</a:t>
            </a:fld>
            <a:endParaRPr lang="en-IN"/>
          </a:p>
        </p:txBody>
      </p:sp>
    </p:spTree>
    <p:extLst>
      <p:ext uri="{BB962C8B-B14F-4D97-AF65-F5344CB8AC3E}">
        <p14:creationId xmlns:p14="http://schemas.microsoft.com/office/powerpoint/2010/main" val="340182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MI 1 RCB 2</a:t>
            </a:r>
          </a:p>
        </p:txBody>
      </p:sp>
      <p:sp>
        <p:nvSpPr>
          <p:cNvPr id="4" name="Slide Number Placeholder 3"/>
          <p:cNvSpPr>
            <a:spLocks noGrp="1"/>
          </p:cNvSpPr>
          <p:nvPr>
            <p:ph type="sldNum" sz="quarter" idx="5"/>
          </p:nvPr>
        </p:nvSpPr>
        <p:spPr/>
        <p:txBody>
          <a:bodyPr/>
          <a:lstStyle/>
          <a:p>
            <a:fld id="{D9F8E672-DAD9-48D2-AAB9-1DBFB69EF5EE}" type="slidenum">
              <a:rPr lang="en-IN" smtClean="0"/>
              <a:t>10</a:t>
            </a:fld>
            <a:endParaRPr lang="en-IN"/>
          </a:p>
        </p:txBody>
      </p:sp>
    </p:spTree>
    <p:extLst>
      <p:ext uri="{BB962C8B-B14F-4D97-AF65-F5344CB8AC3E}">
        <p14:creationId xmlns:p14="http://schemas.microsoft.com/office/powerpoint/2010/main" val="3956305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CIDFont+F1"/>
              </a:rPr>
              <a:t>The scikit-learn Label Encoder is a python library which converts categorical variables to numeric variables and a predictive model is created using a generic function</a:t>
            </a:r>
            <a:endParaRPr lang="en-IN" sz="1200" b="0" i="0" u="none" strike="noStrike" baseline="0" dirty="0">
              <a:latin typeface="CIDFont+F1"/>
            </a:endParaRPr>
          </a:p>
          <a:p>
            <a:endParaRPr lang="en-IN" dirty="0"/>
          </a:p>
        </p:txBody>
      </p:sp>
      <p:sp>
        <p:nvSpPr>
          <p:cNvPr id="4" name="Slide Number Placeholder 3"/>
          <p:cNvSpPr>
            <a:spLocks noGrp="1"/>
          </p:cNvSpPr>
          <p:nvPr>
            <p:ph type="sldNum" sz="quarter" idx="5"/>
          </p:nvPr>
        </p:nvSpPr>
        <p:spPr/>
        <p:txBody>
          <a:bodyPr/>
          <a:lstStyle/>
          <a:p>
            <a:fld id="{D9F8E672-DAD9-48D2-AAB9-1DBFB69EF5EE}" type="slidenum">
              <a:rPr lang="en-IN" smtClean="0"/>
              <a:t>11</a:t>
            </a:fld>
            <a:endParaRPr lang="en-IN"/>
          </a:p>
        </p:txBody>
      </p:sp>
    </p:spTree>
    <p:extLst>
      <p:ext uri="{BB962C8B-B14F-4D97-AF65-F5344CB8AC3E}">
        <p14:creationId xmlns:p14="http://schemas.microsoft.com/office/powerpoint/2010/main" val="151548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arial" panose="020B0604020202020204" pitchFamily="34" charset="0"/>
              </a:rPr>
              <a:t>It reduces overfitting in decision trees and helps to improve the accuracy.</a:t>
            </a:r>
          </a:p>
        </p:txBody>
      </p:sp>
      <p:sp>
        <p:nvSpPr>
          <p:cNvPr id="4" name="Slide Number Placeholder 3"/>
          <p:cNvSpPr>
            <a:spLocks noGrp="1"/>
          </p:cNvSpPr>
          <p:nvPr>
            <p:ph type="sldNum" sz="quarter" idx="5"/>
          </p:nvPr>
        </p:nvSpPr>
        <p:spPr/>
        <p:txBody>
          <a:bodyPr/>
          <a:lstStyle/>
          <a:p>
            <a:fld id="{D9F8E672-DAD9-48D2-AAB9-1DBFB69EF5EE}" type="slidenum">
              <a:rPr lang="en-IN" smtClean="0"/>
              <a:t>12</a:t>
            </a:fld>
            <a:endParaRPr lang="en-IN"/>
          </a:p>
        </p:txBody>
      </p:sp>
    </p:spTree>
    <p:extLst>
      <p:ext uri="{BB962C8B-B14F-4D97-AF65-F5344CB8AC3E}">
        <p14:creationId xmlns:p14="http://schemas.microsoft.com/office/powerpoint/2010/main" val="394644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F8E672-DAD9-48D2-AAB9-1DBFB69EF5EE}" type="slidenum">
              <a:rPr lang="en-IN" smtClean="0"/>
              <a:t>18</a:t>
            </a:fld>
            <a:endParaRPr lang="en-IN"/>
          </a:p>
        </p:txBody>
      </p:sp>
    </p:spTree>
    <p:extLst>
      <p:ext uri="{BB962C8B-B14F-4D97-AF65-F5344CB8AC3E}">
        <p14:creationId xmlns:p14="http://schemas.microsoft.com/office/powerpoint/2010/main" val="1621959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207277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40837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079ABD-EF99-4359-8C24-111E402332B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371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0491FC-C6AD-4FE1-A5D5-58F909B3041B}"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301192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0491FC-C6AD-4FE1-A5D5-58F909B3041B}"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79ABD-EF99-4359-8C24-111E402332B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328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0491FC-C6AD-4FE1-A5D5-58F909B3041B}"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3404308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2596588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15584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99288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491FC-C6AD-4FE1-A5D5-58F909B3041B}" type="datetimeFigureOut">
              <a:rPr lang="en-IN" smtClean="0"/>
              <a:t>26-05-2021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365251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491FC-C6AD-4FE1-A5D5-58F909B3041B}"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169937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491FC-C6AD-4FE1-A5D5-58F909B3041B}" type="datetimeFigureOut">
              <a:rPr lang="en-IN" smtClean="0"/>
              <a:t>26-05-2021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351355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0491FC-C6AD-4FE1-A5D5-58F909B3041B}" type="datetimeFigureOut">
              <a:rPr lang="en-IN" smtClean="0"/>
              <a:t>26-05-2021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134228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0491FC-C6AD-4FE1-A5D5-58F909B3041B}" type="datetimeFigureOut">
              <a:rPr lang="en-IN" smtClean="0"/>
              <a:t>26-05-2021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74923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491FC-C6AD-4FE1-A5D5-58F909B3041B}"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237461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491FC-C6AD-4FE1-A5D5-58F909B3041B}" type="datetimeFigureOut">
              <a:rPr lang="en-IN" smtClean="0"/>
              <a:t>26-05-2021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079ABD-EF99-4359-8C24-111E402332BC}" type="slidenum">
              <a:rPr lang="en-IN" smtClean="0"/>
              <a:t>‹#›</a:t>
            </a:fld>
            <a:endParaRPr lang="en-IN"/>
          </a:p>
        </p:txBody>
      </p:sp>
    </p:spTree>
    <p:extLst>
      <p:ext uri="{BB962C8B-B14F-4D97-AF65-F5344CB8AC3E}">
        <p14:creationId xmlns:p14="http://schemas.microsoft.com/office/powerpoint/2010/main" val="234296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0491FC-C6AD-4FE1-A5D5-58F909B3041B}" type="datetimeFigureOut">
              <a:rPr lang="en-IN" smtClean="0"/>
              <a:t>26-05-2021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079ABD-EF99-4359-8C24-111E402332BC}" type="slidenum">
              <a:rPr lang="en-IN" smtClean="0"/>
              <a:t>‹#›</a:t>
            </a:fld>
            <a:endParaRPr lang="en-IN"/>
          </a:p>
        </p:txBody>
      </p:sp>
    </p:spTree>
    <p:extLst>
      <p:ext uri="{BB962C8B-B14F-4D97-AF65-F5344CB8AC3E}">
        <p14:creationId xmlns:p14="http://schemas.microsoft.com/office/powerpoint/2010/main" val="28090777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BFCD3-9100-450B-8649-E4BFA0EC3A55}"/>
              </a:ext>
            </a:extLst>
          </p:cNvPr>
          <p:cNvSpPr>
            <a:spLocks noGrp="1"/>
          </p:cNvSpPr>
          <p:nvPr>
            <p:ph type="ctrTitle"/>
          </p:nvPr>
        </p:nvSpPr>
        <p:spPr>
          <a:xfrm>
            <a:off x="2563303" y="79235"/>
            <a:ext cx="8915400" cy="2178774"/>
          </a:xfrm>
        </p:spPr>
        <p:txBody>
          <a:bodyPr>
            <a:normAutofit/>
          </a:bodyPr>
          <a:lstStyle/>
          <a:p>
            <a:r>
              <a:rPr lang="en-IN" sz="5500" dirty="0"/>
              <a:t>IPL ANALYSIS WITH PYTHON</a:t>
            </a:r>
          </a:p>
        </p:txBody>
      </p:sp>
      <p:sp>
        <p:nvSpPr>
          <p:cNvPr id="7" name="Content Placeholder 2">
            <a:extLst>
              <a:ext uri="{FF2B5EF4-FFF2-40B4-BE49-F238E27FC236}">
                <a16:creationId xmlns:a16="http://schemas.microsoft.com/office/drawing/2014/main" id="{E9E80994-B080-40DE-8524-1AFF6BF41D08}"/>
              </a:ext>
            </a:extLst>
          </p:cNvPr>
          <p:cNvSpPr txBox="1">
            <a:spLocks/>
          </p:cNvSpPr>
          <p:nvPr/>
        </p:nvSpPr>
        <p:spPr>
          <a:xfrm>
            <a:off x="2563303" y="2554217"/>
            <a:ext cx="8915400" cy="39609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3500" spc="300" dirty="0">
                <a:solidFill>
                  <a:schemeClr val="tx1">
                    <a:lumMod val="75000"/>
                    <a:lumOff val="25000"/>
                  </a:schemeClr>
                </a:solidFill>
                <a:latin typeface="Bahnschrift SemiLight" panose="020B0502040204020203" pitchFamily="34" charset="0"/>
              </a:rPr>
              <a:t>IT</a:t>
            </a:r>
            <a:r>
              <a:rPr lang="en-IN" sz="4400" b="1" dirty="0">
                <a:solidFill>
                  <a:schemeClr val="tx1">
                    <a:lumMod val="85000"/>
                    <a:lumOff val="15000"/>
                  </a:schemeClr>
                </a:solidFill>
              </a:rPr>
              <a:t> </a:t>
            </a:r>
            <a:r>
              <a:rPr lang="en-IN" sz="2200" dirty="0">
                <a:solidFill>
                  <a:schemeClr val="tx1">
                    <a:lumMod val="85000"/>
                    <a:lumOff val="15000"/>
                  </a:schemeClr>
                </a:solidFill>
                <a:latin typeface="CIDFont+F1"/>
              </a:rPr>
              <a:t>Department</a:t>
            </a:r>
            <a:br>
              <a:rPr lang="en-IN" sz="4400" b="1" dirty="0">
                <a:solidFill>
                  <a:schemeClr val="tx1">
                    <a:lumMod val="85000"/>
                    <a:lumOff val="15000"/>
                  </a:schemeClr>
                </a:solidFill>
                <a:latin typeface="CIDFont+F1"/>
              </a:rPr>
            </a:br>
            <a:r>
              <a:rPr lang="en-IN" sz="2200" dirty="0">
                <a:solidFill>
                  <a:schemeClr val="tx1">
                    <a:lumMod val="85000"/>
                    <a:lumOff val="15000"/>
                  </a:schemeClr>
                </a:solidFill>
                <a:latin typeface="CIDFont+F1"/>
              </a:rPr>
              <a:t>IV YEAR (2017 - 2021)</a:t>
            </a:r>
          </a:p>
          <a:p>
            <a:endParaRPr lang="en-IN" dirty="0">
              <a:solidFill>
                <a:schemeClr val="tx1">
                  <a:lumMod val="85000"/>
                  <a:lumOff val="15000"/>
                </a:schemeClr>
              </a:solidFill>
              <a:latin typeface="CIDFont+F1"/>
            </a:endParaRPr>
          </a:p>
          <a:p>
            <a:r>
              <a:rPr lang="en-IN" sz="2200" dirty="0">
                <a:solidFill>
                  <a:schemeClr val="tx1">
                    <a:lumMod val="85000"/>
                    <a:lumOff val="15000"/>
                  </a:schemeClr>
                </a:solidFill>
                <a:latin typeface="CIDFont+F1"/>
              </a:rPr>
              <a:t>P. SURYA SARATH          17WJ1A1236</a:t>
            </a:r>
          </a:p>
          <a:p>
            <a:endParaRPr lang="en-IN" sz="2200" dirty="0">
              <a:solidFill>
                <a:schemeClr val="tx1">
                  <a:lumMod val="85000"/>
                  <a:lumOff val="15000"/>
                </a:schemeClr>
              </a:solidFill>
              <a:latin typeface="CIDFont+F1"/>
            </a:endParaRPr>
          </a:p>
          <a:p>
            <a:r>
              <a:rPr lang="en-IN" dirty="0">
                <a:solidFill>
                  <a:schemeClr val="tx1">
                    <a:lumMod val="85000"/>
                    <a:lumOff val="15000"/>
                  </a:schemeClr>
                </a:solidFill>
                <a:latin typeface="CIDFont+F1"/>
              </a:rPr>
              <a:t>Under the Guidance of</a:t>
            </a:r>
          </a:p>
          <a:p>
            <a:r>
              <a:rPr lang="en-IN" dirty="0">
                <a:solidFill>
                  <a:schemeClr val="tx1">
                    <a:lumMod val="85000"/>
                    <a:lumOff val="15000"/>
                  </a:schemeClr>
                </a:solidFill>
                <a:latin typeface="CIDFont+F1"/>
              </a:rPr>
              <a:t> P. NARESH (Assistant Professor)</a:t>
            </a:r>
            <a:r>
              <a:rPr lang="en-IN" sz="2200" dirty="0">
                <a:solidFill>
                  <a:schemeClr val="tx1">
                    <a:lumMod val="85000"/>
                    <a:lumOff val="15000"/>
                  </a:schemeClr>
                </a:solidFill>
                <a:latin typeface="CIDFont+F1"/>
              </a:rPr>
              <a:t> </a:t>
            </a:r>
          </a:p>
        </p:txBody>
      </p:sp>
    </p:spTree>
    <p:extLst>
      <p:ext uri="{BB962C8B-B14F-4D97-AF65-F5344CB8AC3E}">
        <p14:creationId xmlns:p14="http://schemas.microsoft.com/office/powerpoint/2010/main" val="11053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01C1-09A8-4F87-A96C-E3F493538DC4}"/>
              </a:ext>
            </a:extLst>
          </p:cNvPr>
          <p:cNvSpPr>
            <a:spLocks noGrp="1"/>
          </p:cNvSpPr>
          <p:nvPr>
            <p:ph type="title"/>
          </p:nvPr>
        </p:nvSpPr>
        <p:spPr/>
        <p:txBody>
          <a:bodyPr/>
          <a:lstStyle/>
          <a:p>
            <a:r>
              <a:rPr lang="en-IN" dirty="0"/>
              <a:t>WORKFLOW</a:t>
            </a:r>
          </a:p>
        </p:txBody>
      </p:sp>
      <p:sp>
        <p:nvSpPr>
          <p:cNvPr id="3" name="Content Placeholder 2">
            <a:extLst>
              <a:ext uri="{FF2B5EF4-FFF2-40B4-BE49-F238E27FC236}">
                <a16:creationId xmlns:a16="http://schemas.microsoft.com/office/drawing/2014/main" id="{FE41B9D8-FA7C-40B9-837E-C1340C6864F9}"/>
              </a:ext>
            </a:extLst>
          </p:cNvPr>
          <p:cNvSpPr>
            <a:spLocks noGrp="1"/>
          </p:cNvSpPr>
          <p:nvPr>
            <p:ph idx="1"/>
          </p:nvPr>
        </p:nvSpPr>
        <p:spPr>
          <a:xfrm>
            <a:off x="2589211" y="2133599"/>
            <a:ext cx="9092715" cy="4220547"/>
          </a:xfrm>
        </p:spPr>
        <p:txBody>
          <a:bodyPr>
            <a:normAutofit/>
          </a:bodyPr>
          <a:lstStyle/>
          <a:p>
            <a:pPr algn="l"/>
            <a:r>
              <a:rPr lang="en-IN" sz="2000" b="1" i="0" u="none" strike="noStrike" baseline="0" dirty="0">
                <a:latin typeface="CIDFont+F2"/>
              </a:rPr>
              <a:t>Data Collection</a:t>
            </a:r>
            <a:r>
              <a:rPr lang="en-IN" sz="2000" b="0" i="0" u="none" strike="noStrike" baseline="0" dirty="0">
                <a:latin typeface="CIDFont+F2"/>
              </a:rPr>
              <a:t> :</a:t>
            </a:r>
            <a:r>
              <a:rPr lang="en-IN" sz="2000" b="0" i="0" u="none" strike="noStrike" baseline="0" dirty="0">
                <a:latin typeface="CIDFont+F1"/>
              </a:rPr>
              <a:t> </a:t>
            </a:r>
            <a:r>
              <a:rPr lang="en-US" sz="2000" b="0" i="0" u="none" strike="noStrike" baseline="0" dirty="0">
                <a:latin typeface="CIDFont+F1"/>
              </a:rPr>
              <a:t>This dataset will be comprised of data gathered from multiple and disparate sources which are then combined in a proper format to form a dataset </a:t>
            </a:r>
            <a:r>
              <a:rPr lang="en-US" sz="2000" b="0" i="0" u="none" strike="noStrike" baseline="0" dirty="0" err="1">
                <a:latin typeface="CIDFont+F1"/>
              </a:rPr>
              <a:t>Dataset</a:t>
            </a:r>
            <a:r>
              <a:rPr lang="en-US" sz="2000" b="0" i="0" u="none" strike="noStrike" baseline="0" dirty="0">
                <a:latin typeface="CIDFont+F1"/>
              </a:rPr>
              <a:t> formats differ according to use cases. </a:t>
            </a:r>
          </a:p>
          <a:p>
            <a:pPr algn="l"/>
            <a:r>
              <a:rPr lang="en-US" sz="2000" b="0" i="0" u="none" strike="noStrike" baseline="0" dirty="0">
                <a:latin typeface="CIDFont+F1"/>
              </a:rPr>
              <a:t>In our project the dataset gives the Kaggle and it has two dataset IPL Ball-by-Ball 2008-2020.csv and IPL Matches 2008-2020.csv</a:t>
            </a:r>
          </a:p>
          <a:p>
            <a:pPr algn="l"/>
            <a:r>
              <a:rPr lang="en-US" sz="2000" b="0" i="0" u="none" strike="noStrike" baseline="0" dirty="0">
                <a:latin typeface="CIDFont+F1"/>
              </a:rPr>
              <a:t>In </a:t>
            </a:r>
            <a:r>
              <a:rPr lang="en-US" sz="2000" b="1" i="0" u="none" strike="noStrike" baseline="0" dirty="0">
                <a:latin typeface="CIDFont+F1"/>
              </a:rPr>
              <a:t>data preprocessing </a:t>
            </a:r>
            <a:r>
              <a:rPr lang="en-US" sz="2000" b="0" i="0" u="none" strike="noStrike" baseline="0" dirty="0">
                <a:latin typeface="CIDFont+F1"/>
              </a:rPr>
              <a:t>phase, the data is incomplete, noisy and inconsistent. Data is to be filled with missing values and correct the inconsistencies. data validation is done by maintaining consistency across the dataset and data enhancement is done by adding related information to the dataset</a:t>
            </a:r>
          </a:p>
          <a:p>
            <a:pPr algn="l"/>
            <a:r>
              <a:rPr lang="en-IN" sz="2000" b="1" i="0" u="none" strike="noStrike" baseline="0" dirty="0">
                <a:latin typeface="CIDFont+F2"/>
              </a:rPr>
              <a:t>Data Encoding :</a:t>
            </a:r>
            <a:r>
              <a:rPr lang="en-US" sz="2000" b="0" i="0" u="none" strike="noStrike" baseline="0" dirty="0">
                <a:latin typeface="CIDFont+F1"/>
              </a:rPr>
              <a:t> label each term with short names and encode them as numerical values for predictive modeling as implemented below.</a:t>
            </a:r>
          </a:p>
          <a:p>
            <a:pPr algn="l"/>
            <a:endParaRPr lang="en-IN" dirty="0"/>
          </a:p>
        </p:txBody>
      </p:sp>
    </p:spTree>
    <p:extLst>
      <p:ext uri="{BB962C8B-B14F-4D97-AF65-F5344CB8AC3E}">
        <p14:creationId xmlns:p14="http://schemas.microsoft.com/office/powerpoint/2010/main" val="131366845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A0BC-81D9-42F1-B761-79E1D8FDF8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E48B8B-7FE0-42D9-801E-6D6E4B1B0F53}"/>
              </a:ext>
            </a:extLst>
          </p:cNvPr>
          <p:cNvSpPr>
            <a:spLocks noGrp="1"/>
          </p:cNvSpPr>
          <p:nvPr>
            <p:ph idx="1"/>
          </p:nvPr>
        </p:nvSpPr>
        <p:spPr>
          <a:xfrm>
            <a:off x="2589212" y="2133600"/>
            <a:ext cx="8915400" cy="4267200"/>
          </a:xfrm>
        </p:spPr>
        <p:txBody>
          <a:bodyPr/>
          <a:lstStyle/>
          <a:p>
            <a:pPr algn="l"/>
            <a:r>
              <a:rPr lang="en-IN" sz="2000" b="1" i="0" u="none" strike="noStrike" baseline="0" dirty="0">
                <a:latin typeface="CIDFont+F2"/>
              </a:rPr>
              <a:t>Data Visualization: </a:t>
            </a:r>
            <a:r>
              <a:rPr lang="en-US" sz="2000" b="0" i="0" u="none" strike="noStrike" baseline="0" dirty="0">
                <a:latin typeface="CIDFont+F1"/>
              </a:rPr>
              <a:t>The most important and significant part of data visualization and predictive analysis is to represent the data in form of charts and graphs to get a visual presentation of data. </a:t>
            </a:r>
          </a:p>
          <a:p>
            <a:pPr algn="l"/>
            <a:r>
              <a:rPr lang="en-US" sz="2000" b="0" i="0" u="none" strike="noStrike" baseline="0" dirty="0">
                <a:latin typeface="CIDFont+F1"/>
              </a:rPr>
              <a:t>The collected data is visualized to get a better and clear understanding about all the parameters of </a:t>
            </a:r>
            <a:r>
              <a:rPr lang="en-IN" sz="2000" b="0" i="0" u="none" strike="noStrike" baseline="0" dirty="0">
                <a:latin typeface="CIDFont+F1"/>
              </a:rPr>
              <a:t>the Season.</a:t>
            </a:r>
          </a:p>
          <a:p>
            <a:pPr algn="l"/>
            <a:r>
              <a:rPr lang="en-IN" sz="2000" b="1" i="0" u="none" strike="noStrike" baseline="0" dirty="0">
                <a:latin typeface="CIDFont+F2"/>
              </a:rPr>
              <a:t>Learning Algorithm: </a:t>
            </a:r>
            <a:r>
              <a:rPr lang="en-US" sz="2000" b="0" i="0" u="none" strike="noStrike" baseline="0" dirty="0">
                <a:latin typeface="CIDFont+F1"/>
              </a:rPr>
              <a:t>The test dataset is taken as input to the learning algorithm, evaluates different scenarios like toss winner, toss decision and team winner. Thus, new data is obtained with </a:t>
            </a:r>
            <a:r>
              <a:rPr lang="en-IN" sz="2000" b="0" i="0" u="none" strike="noStrike" baseline="0" dirty="0">
                <a:latin typeface="CIDFont+F1"/>
              </a:rPr>
              <a:t>final prediction.</a:t>
            </a:r>
          </a:p>
          <a:p>
            <a:pPr algn="l"/>
            <a:r>
              <a:rPr lang="en-US" sz="2000" b="0" i="0" u="none" strike="noStrike" baseline="0" dirty="0">
                <a:latin typeface="CIDFont+F1"/>
              </a:rPr>
              <a:t>Random Forest algorithm is proved to be the best accurate classifier.</a:t>
            </a:r>
            <a:endParaRPr lang="en-IN" sz="2000" b="0" i="0" u="none" strike="noStrike" baseline="0" dirty="0">
              <a:latin typeface="CIDFont+F1"/>
            </a:endParaRPr>
          </a:p>
          <a:p>
            <a:pPr algn="l"/>
            <a:endParaRPr lang="en-IN" dirty="0"/>
          </a:p>
        </p:txBody>
      </p:sp>
    </p:spTree>
    <p:extLst>
      <p:ext uri="{BB962C8B-B14F-4D97-AF65-F5344CB8AC3E}">
        <p14:creationId xmlns:p14="http://schemas.microsoft.com/office/powerpoint/2010/main" val="325631022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98798-08EF-4145-A4A6-903652FCEEEA}"/>
              </a:ext>
            </a:extLst>
          </p:cNvPr>
          <p:cNvSpPr>
            <a:spLocks noGrp="1"/>
          </p:cNvSpPr>
          <p:nvPr>
            <p:ph type="title"/>
          </p:nvPr>
        </p:nvSpPr>
        <p:spPr/>
        <p:txBody>
          <a:bodyPr/>
          <a:lstStyle/>
          <a:p>
            <a:r>
              <a:rPr lang="en-IN" dirty="0"/>
              <a:t>RANDOM FOREST ALGORITHM</a:t>
            </a:r>
          </a:p>
        </p:txBody>
      </p:sp>
      <p:sp>
        <p:nvSpPr>
          <p:cNvPr id="3" name="Content Placeholder 2">
            <a:extLst>
              <a:ext uri="{FF2B5EF4-FFF2-40B4-BE49-F238E27FC236}">
                <a16:creationId xmlns:a16="http://schemas.microsoft.com/office/drawing/2014/main" id="{D9392B83-08B1-4B2B-9115-CC0E512280F3}"/>
              </a:ext>
            </a:extLst>
          </p:cNvPr>
          <p:cNvSpPr>
            <a:spLocks noGrp="1"/>
          </p:cNvSpPr>
          <p:nvPr>
            <p:ph idx="1"/>
          </p:nvPr>
        </p:nvSpPr>
        <p:spPr>
          <a:xfrm>
            <a:off x="2589212" y="2133600"/>
            <a:ext cx="8915400" cy="4724400"/>
          </a:xfrm>
        </p:spPr>
        <p:txBody>
          <a:bodyPr/>
          <a:lstStyle/>
          <a:p>
            <a:r>
              <a:rPr lang="en-IN" sz="2000" dirty="0">
                <a:latin typeface="CIDFont+F1"/>
              </a:rPr>
              <a:t>Random Forest Algorithm is a supervised learning</a:t>
            </a:r>
          </a:p>
          <a:p>
            <a:r>
              <a:rPr lang="en-US" sz="2000" b="1" i="1" dirty="0">
                <a:solidFill>
                  <a:srgbClr val="000000"/>
                </a:solidFill>
                <a:effectLst/>
                <a:latin typeface="CIDFont+F1"/>
              </a:rPr>
              <a:t>Random Forest is a classifier that contains a number of decision trees on various subsets of the given dataset and takes the average to improve the predictive accuracy of that dataset</a:t>
            </a:r>
            <a:endParaRPr lang="en-IN" sz="2000" dirty="0">
              <a:latin typeface="CIDFont+F1"/>
            </a:endParaRPr>
          </a:p>
          <a:p>
            <a:r>
              <a:rPr lang="en-IN" sz="2000" dirty="0">
                <a:latin typeface="CIDFont+F1"/>
              </a:rPr>
              <a:t>In building of forest, the root node and splitting of the nodes will run according to the data set.</a:t>
            </a:r>
          </a:p>
          <a:p>
            <a:r>
              <a:rPr lang="en-IN" sz="2000" dirty="0">
                <a:latin typeface="CIDFont+F1"/>
              </a:rPr>
              <a:t>More number of nodes more accurate of result</a:t>
            </a:r>
          </a:p>
          <a:p>
            <a:r>
              <a:rPr lang="en-IN" sz="2000" dirty="0">
                <a:latin typeface="CIDFont+F1"/>
              </a:rPr>
              <a:t>Random forest handles the missing value</a:t>
            </a:r>
          </a:p>
          <a:p>
            <a:r>
              <a:rPr lang="en-US" sz="2000" i="0" dirty="0">
                <a:effectLst/>
                <a:latin typeface="CIDFont+F1"/>
              </a:rPr>
              <a:t>It reduces overfitting in decision trees and helps to improve the accuracy.</a:t>
            </a:r>
          </a:p>
          <a:p>
            <a:r>
              <a:rPr lang="en-IN" sz="2000" dirty="0">
                <a:latin typeface="CIDFont+F1"/>
              </a:rPr>
              <a:t>Also Create the Adequate Trees to improve accuracy</a:t>
            </a:r>
          </a:p>
          <a:p>
            <a:endParaRPr lang="en-IN" dirty="0"/>
          </a:p>
          <a:p>
            <a:endParaRPr lang="en-IN" dirty="0"/>
          </a:p>
        </p:txBody>
      </p:sp>
    </p:spTree>
    <p:extLst>
      <p:ext uri="{BB962C8B-B14F-4D97-AF65-F5344CB8AC3E}">
        <p14:creationId xmlns:p14="http://schemas.microsoft.com/office/powerpoint/2010/main" val="41310102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6F3E22-743C-4C9F-97F8-6695E08A2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491" y="709126"/>
            <a:ext cx="7856785" cy="5290458"/>
          </a:xfrm>
        </p:spPr>
      </p:pic>
    </p:spTree>
    <p:extLst>
      <p:ext uri="{BB962C8B-B14F-4D97-AF65-F5344CB8AC3E}">
        <p14:creationId xmlns:p14="http://schemas.microsoft.com/office/powerpoint/2010/main" val="392909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FEEB-4C46-4DA9-8E62-F732AB0D45AF}"/>
              </a:ext>
            </a:extLst>
          </p:cNvPr>
          <p:cNvSpPr>
            <a:spLocks noGrp="1"/>
          </p:cNvSpPr>
          <p:nvPr>
            <p:ph type="title"/>
          </p:nvPr>
        </p:nvSpPr>
        <p:spPr/>
        <p:txBody>
          <a:bodyPr/>
          <a:lstStyle/>
          <a:p>
            <a:r>
              <a:rPr lang="en-IN" dirty="0"/>
              <a:t>LIBRARIES</a:t>
            </a:r>
          </a:p>
        </p:txBody>
      </p:sp>
      <p:sp>
        <p:nvSpPr>
          <p:cNvPr id="3" name="Content Placeholder 2">
            <a:extLst>
              <a:ext uri="{FF2B5EF4-FFF2-40B4-BE49-F238E27FC236}">
                <a16:creationId xmlns:a16="http://schemas.microsoft.com/office/drawing/2014/main" id="{8605E636-FF0D-4C6A-8E40-BAAFC29BBFF0}"/>
              </a:ext>
            </a:extLst>
          </p:cNvPr>
          <p:cNvSpPr>
            <a:spLocks noGrp="1"/>
          </p:cNvSpPr>
          <p:nvPr>
            <p:ph idx="1"/>
          </p:nvPr>
        </p:nvSpPr>
        <p:spPr/>
        <p:txBody>
          <a:bodyPr>
            <a:normAutofit/>
          </a:bodyPr>
          <a:lstStyle/>
          <a:p>
            <a:pPr algn="l"/>
            <a:r>
              <a:rPr lang="en-US" sz="2000" b="1" i="0" u="none" strike="noStrike" baseline="0" dirty="0">
                <a:solidFill>
                  <a:srgbClr val="222222"/>
                </a:solidFill>
                <a:latin typeface="CIDFont+F2"/>
              </a:rPr>
              <a:t>NumPy</a:t>
            </a:r>
            <a:r>
              <a:rPr lang="en-US" sz="2000" b="0" i="0" u="none" strike="noStrike" baseline="0" dirty="0">
                <a:solidFill>
                  <a:srgbClr val="222222"/>
                </a:solidFill>
                <a:latin typeface="CIDFont+F2"/>
              </a:rPr>
              <a:t> </a:t>
            </a:r>
            <a:r>
              <a:rPr lang="en-US" sz="2000" b="0" i="0" u="none" strike="noStrike" baseline="0" dirty="0">
                <a:solidFill>
                  <a:srgbClr val="222222"/>
                </a:solidFill>
                <a:latin typeface="CIDFont+F1"/>
              </a:rPr>
              <a:t>- Mainly useful for its N-dimensional array objects.</a:t>
            </a:r>
          </a:p>
          <a:p>
            <a:pPr algn="l"/>
            <a:r>
              <a:rPr lang="en-US" sz="2000" b="1" dirty="0">
                <a:solidFill>
                  <a:srgbClr val="222222"/>
                </a:solidFill>
                <a:latin typeface="CIDFont+F2"/>
              </a:rPr>
              <a:t>P</a:t>
            </a:r>
            <a:r>
              <a:rPr lang="en-US" sz="2000" b="1" i="0" u="none" strike="noStrike" baseline="0" dirty="0">
                <a:solidFill>
                  <a:srgbClr val="222222"/>
                </a:solidFill>
                <a:latin typeface="CIDFont+F2"/>
              </a:rPr>
              <a:t>andas</a:t>
            </a:r>
            <a:r>
              <a:rPr lang="en-US" sz="2000" b="0" i="0" u="none" strike="noStrike" baseline="0" dirty="0">
                <a:solidFill>
                  <a:srgbClr val="222222"/>
                </a:solidFill>
                <a:latin typeface="CIDFont+F2"/>
              </a:rPr>
              <a:t> </a:t>
            </a:r>
            <a:r>
              <a:rPr lang="en-US" sz="2000" b="0" i="0" u="none" strike="noStrike" baseline="0" dirty="0">
                <a:solidFill>
                  <a:srgbClr val="222222"/>
                </a:solidFill>
                <a:latin typeface="CIDFont+F1"/>
              </a:rPr>
              <a:t>- Python data analysis library, including structures such as data frames.</a:t>
            </a:r>
          </a:p>
          <a:p>
            <a:pPr algn="l"/>
            <a:r>
              <a:rPr lang="en-US" sz="2000" b="1" dirty="0">
                <a:solidFill>
                  <a:srgbClr val="222222"/>
                </a:solidFill>
                <a:latin typeface="CIDFont+F2"/>
              </a:rPr>
              <a:t>S</a:t>
            </a:r>
            <a:r>
              <a:rPr lang="en-US" sz="2000" b="1" i="0" u="none" strike="noStrike" baseline="0" dirty="0">
                <a:solidFill>
                  <a:srgbClr val="222222"/>
                </a:solidFill>
                <a:latin typeface="CIDFont+F2"/>
              </a:rPr>
              <a:t>cikit-learn</a:t>
            </a:r>
            <a:r>
              <a:rPr lang="en-US" sz="2000" b="0" i="0" u="none" strike="noStrike" baseline="0" dirty="0">
                <a:solidFill>
                  <a:srgbClr val="222222"/>
                </a:solidFill>
                <a:latin typeface="CIDFont+F2"/>
              </a:rPr>
              <a:t> </a:t>
            </a:r>
            <a:r>
              <a:rPr lang="en-US" sz="2000" b="0" i="0" u="none" strike="noStrike" baseline="0" dirty="0">
                <a:solidFill>
                  <a:srgbClr val="222222"/>
                </a:solidFill>
                <a:latin typeface="CIDFont+F1"/>
              </a:rPr>
              <a:t>- The machine learning algorithms used for data analysis and data mining </a:t>
            </a:r>
            <a:r>
              <a:rPr lang="en-IN" sz="2000" b="0" i="0" u="none" strike="noStrike" baseline="0" dirty="0">
                <a:solidFill>
                  <a:srgbClr val="222222"/>
                </a:solidFill>
                <a:latin typeface="CIDFont+F1"/>
              </a:rPr>
              <a:t>tasks.</a:t>
            </a:r>
          </a:p>
          <a:p>
            <a:pPr algn="l"/>
            <a:r>
              <a:rPr lang="en-US" sz="2000" b="1" i="0" u="none" strike="noStrike" baseline="0" dirty="0">
                <a:solidFill>
                  <a:srgbClr val="000000"/>
                </a:solidFill>
                <a:latin typeface="CIDFont+F2"/>
              </a:rPr>
              <a:t>Chart-studio</a:t>
            </a:r>
            <a:r>
              <a:rPr lang="en-US" sz="2000" b="0" i="0" u="none" strike="noStrike" baseline="0" dirty="0">
                <a:solidFill>
                  <a:srgbClr val="000000"/>
                </a:solidFill>
                <a:latin typeface="CIDFont+F2"/>
              </a:rPr>
              <a:t> – </a:t>
            </a:r>
            <a:r>
              <a:rPr lang="en-US" sz="2000" b="0" i="0" u="none" strike="noStrike" baseline="0" dirty="0">
                <a:solidFill>
                  <a:srgbClr val="000000"/>
                </a:solidFill>
                <a:latin typeface="CIDFont+F1"/>
              </a:rPr>
              <a:t>It provides a web-service for hosting graphs.</a:t>
            </a:r>
            <a:endParaRPr lang="en-IN" sz="2000" dirty="0"/>
          </a:p>
        </p:txBody>
      </p:sp>
    </p:spTree>
    <p:extLst>
      <p:ext uri="{BB962C8B-B14F-4D97-AF65-F5344CB8AC3E}">
        <p14:creationId xmlns:p14="http://schemas.microsoft.com/office/powerpoint/2010/main" val="258337914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DCCC-5E91-4081-A09A-CCE00E06D0F7}"/>
              </a:ext>
            </a:extLst>
          </p:cNvPr>
          <p:cNvSpPr>
            <a:spLocks noGrp="1"/>
          </p:cNvSpPr>
          <p:nvPr>
            <p:ph type="title"/>
          </p:nvPr>
        </p:nvSpPr>
        <p:spPr/>
        <p:txBody>
          <a:bodyPr/>
          <a:lstStyle/>
          <a:p>
            <a:r>
              <a:rPr lang="en-IN" dirty="0"/>
              <a:t>UML</a:t>
            </a:r>
          </a:p>
        </p:txBody>
      </p:sp>
      <p:pic>
        <p:nvPicPr>
          <p:cNvPr id="5" name="Picture 4">
            <a:extLst>
              <a:ext uri="{FF2B5EF4-FFF2-40B4-BE49-F238E27FC236}">
                <a16:creationId xmlns:a16="http://schemas.microsoft.com/office/drawing/2014/main" id="{853BAC8C-FEA1-4003-A679-5B8291FD87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13184" y="1632453"/>
            <a:ext cx="4560377" cy="4601437"/>
          </a:xfrm>
          <a:prstGeom prst="rect">
            <a:avLst/>
          </a:prstGeom>
          <a:noFill/>
          <a:ln w="9525">
            <a:noFill/>
            <a:miter lim="800000"/>
            <a:headEnd/>
            <a:tailEnd/>
          </a:ln>
        </p:spPr>
      </p:pic>
      <p:sp>
        <p:nvSpPr>
          <p:cNvPr id="6" name="TextBox 5">
            <a:extLst>
              <a:ext uri="{FF2B5EF4-FFF2-40B4-BE49-F238E27FC236}">
                <a16:creationId xmlns:a16="http://schemas.microsoft.com/office/drawing/2014/main" id="{DE987E1F-3F75-4154-A47B-CBDA702F6E1E}"/>
              </a:ext>
            </a:extLst>
          </p:cNvPr>
          <p:cNvSpPr txBox="1"/>
          <p:nvPr/>
        </p:nvSpPr>
        <p:spPr>
          <a:xfrm>
            <a:off x="2174033" y="1492898"/>
            <a:ext cx="9722498" cy="646331"/>
          </a:xfrm>
          <a:prstGeom prst="rect">
            <a:avLst/>
          </a:prstGeom>
          <a:noFill/>
        </p:spPr>
        <p:txBody>
          <a:bodyPr wrap="square" rtlCol="0">
            <a:spAutoFit/>
          </a:bodyPr>
          <a:lstStyle/>
          <a:p>
            <a:r>
              <a:rPr lang="en-US" sz="1800" dirty="0">
                <a:effectLst/>
                <a:latin typeface="CIDFont+F2"/>
                <a:ea typeface="Times New Roman" panose="02020603050405020304" pitchFamily="18" charset="0"/>
              </a:rPr>
              <a:t>STATE DIAGRAM</a:t>
            </a:r>
            <a:endParaRPr lang="en-IN" sz="1800" dirty="0">
              <a:effectLst/>
              <a:latin typeface="CIDFont+F2"/>
              <a:ea typeface="Times New Roman" panose="02020603050405020304" pitchFamily="18" charset="0"/>
            </a:endParaRPr>
          </a:p>
          <a:p>
            <a:r>
              <a:rPr lang="en-US" sz="1800" dirty="0">
                <a:effectLst/>
                <a:latin typeface="CIDFont+F2"/>
                <a:ea typeface="Times New Roman" panose="02020603050405020304" pitchFamily="18" charset="0"/>
              </a:rPr>
              <a:t>                   </a:t>
            </a:r>
            <a:endParaRPr lang="en-IN" dirty="0">
              <a:latin typeface="CIDFont+F2"/>
            </a:endParaRPr>
          </a:p>
        </p:txBody>
      </p:sp>
    </p:spTree>
    <p:extLst>
      <p:ext uri="{BB962C8B-B14F-4D97-AF65-F5344CB8AC3E}">
        <p14:creationId xmlns:p14="http://schemas.microsoft.com/office/powerpoint/2010/main" val="232374907"/>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D19B-010C-4CDF-93B0-A3CCCFE9C8AA}"/>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C9AE7572-68A2-42CB-858D-BEFC2CCD54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2925" y="2296885"/>
            <a:ext cx="6541744" cy="4066593"/>
          </a:xfrm>
          <a:prstGeom prst="rect">
            <a:avLst/>
          </a:prstGeom>
          <a:noFill/>
          <a:ln w="9525">
            <a:noFill/>
            <a:miter lim="800000"/>
            <a:headEnd/>
            <a:tailEnd/>
          </a:ln>
        </p:spPr>
      </p:pic>
      <p:sp>
        <p:nvSpPr>
          <p:cNvPr id="8" name="TextBox 7">
            <a:extLst>
              <a:ext uri="{FF2B5EF4-FFF2-40B4-BE49-F238E27FC236}">
                <a16:creationId xmlns:a16="http://schemas.microsoft.com/office/drawing/2014/main" id="{EF5A914F-ED49-4364-98A1-DB107CF6FC08}"/>
              </a:ext>
            </a:extLst>
          </p:cNvPr>
          <p:cNvSpPr txBox="1"/>
          <p:nvPr/>
        </p:nvSpPr>
        <p:spPr>
          <a:xfrm>
            <a:off x="2592925" y="1717128"/>
            <a:ext cx="2576234" cy="646331"/>
          </a:xfrm>
          <a:prstGeom prst="rect">
            <a:avLst/>
          </a:prstGeom>
          <a:noFill/>
        </p:spPr>
        <p:txBody>
          <a:bodyPr wrap="square" rtlCol="0">
            <a:spAutoFit/>
          </a:bodyPr>
          <a:lstStyle/>
          <a:p>
            <a:r>
              <a:rPr lang="en-US" dirty="0">
                <a:latin typeface="CIDFont+F2"/>
                <a:ea typeface="Times New Roman" panose="02020603050405020304" pitchFamily="18" charset="0"/>
              </a:rPr>
              <a:t>CLASS </a:t>
            </a:r>
            <a:r>
              <a:rPr lang="en-US" sz="1800" dirty="0">
                <a:effectLst/>
                <a:latin typeface="CIDFont+F2"/>
                <a:ea typeface="Times New Roman" panose="02020603050405020304" pitchFamily="18" charset="0"/>
              </a:rPr>
              <a:t>DIAGRAM</a:t>
            </a:r>
            <a:endParaRPr lang="en-IN" sz="1800" dirty="0">
              <a:effectLst/>
              <a:latin typeface="CIDFont+F2"/>
              <a:ea typeface="Times New Roman" panose="02020603050405020304" pitchFamily="18" charset="0"/>
            </a:endParaRPr>
          </a:p>
          <a:p>
            <a:r>
              <a:rPr lang="en-US" sz="1800" dirty="0">
                <a:effectLst/>
                <a:latin typeface="CIDFont+F2"/>
                <a:ea typeface="Times New Roman" panose="02020603050405020304" pitchFamily="18" charset="0"/>
              </a:rPr>
              <a:t>                    </a:t>
            </a:r>
            <a:endParaRPr lang="en-IN" dirty="0">
              <a:latin typeface="CIDFont+F2"/>
            </a:endParaRPr>
          </a:p>
        </p:txBody>
      </p:sp>
    </p:spTree>
    <p:extLst>
      <p:ext uri="{BB962C8B-B14F-4D97-AF65-F5344CB8AC3E}">
        <p14:creationId xmlns:p14="http://schemas.microsoft.com/office/powerpoint/2010/main" val="163028437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1F61-5ED3-469C-9529-3B69214F9C47}"/>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661D06D4-9E0D-4D61-B8E8-D926A2FFE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743" y="1348992"/>
            <a:ext cx="4687522" cy="2579611"/>
          </a:xfrm>
        </p:spPr>
      </p:pic>
      <p:pic>
        <p:nvPicPr>
          <p:cNvPr id="7" name="Picture 6">
            <a:extLst>
              <a:ext uri="{FF2B5EF4-FFF2-40B4-BE49-F238E27FC236}">
                <a16:creationId xmlns:a16="http://schemas.microsoft.com/office/drawing/2014/main" id="{372719E0-40FF-433D-9180-8702B4509F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467" y="1348992"/>
            <a:ext cx="5546821" cy="3023118"/>
          </a:xfrm>
          <a:prstGeom prst="rect">
            <a:avLst/>
          </a:prstGeom>
        </p:spPr>
      </p:pic>
      <p:pic>
        <p:nvPicPr>
          <p:cNvPr id="9" name="Picture 8">
            <a:extLst>
              <a:ext uri="{FF2B5EF4-FFF2-40B4-BE49-F238E27FC236}">
                <a16:creationId xmlns:a16="http://schemas.microsoft.com/office/drawing/2014/main" id="{9C985A1C-0A34-4EB3-BC8A-65706758A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743" y="3928603"/>
            <a:ext cx="5189792" cy="2853309"/>
          </a:xfrm>
          <a:prstGeom prst="rect">
            <a:avLst/>
          </a:prstGeom>
        </p:spPr>
      </p:pic>
      <p:pic>
        <p:nvPicPr>
          <p:cNvPr id="11" name="Picture 10">
            <a:extLst>
              <a:ext uri="{FF2B5EF4-FFF2-40B4-BE49-F238E27FC236}">
                <a16:creationId xmlns:a16="http://schemas.microsoft.com/office/drawing/2014/main" id="{8788CBA7-7ACD-42CF-A911-2FF9FBEE81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878" y="3991947"/>
            <a:ext cx="5098410" cy="3023118"/>
          </a:xfrm>
          <a:prstGeom prst="rect">
            <a:avLst/>
          </a:prstGeom>
        </p:spPr>
      </p:pic>
    </p:spTree>
    <p:extLst>
      <p:ext uri="{BB962C8B-B14F-4D97-AF65-F5344CB8AC3E}">
        <p14:creationId xmlns:p14="http://schemas.microsoft.com/office/powerpoint/2010/main" val="90096230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BDA2B4-29BF-4643-B48F-74A6902AE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15" y="1904999"/>
            <a:ext cx="6823593" cy="4328891"/>
          </a:xfrm>
          <a:prstGeom prst="rect">
            <a:avLst/>
          </a:prstGeom>
        </p:spPr>
      </p:pic>
      <p:sp>
        <p:nvSpPr>
          <p:cNvPr id="2" name="Title 1">
            <a:extLst>
              <a:ext uri="{FF2B5EF4-FFF2-40B4-BE49-F238E27FC236}">
                <a16:creationId xmlns:a16="http://schemas.microsoft.com/office/drawing/2014/main" id="{4185A51D-4A96-4C47-83BD-92A5DD9B23BE}"/>
              </a:ext>
            </a:extLst>
          </p:cNvPr>
          <p:cNvSpPr>
            <a:spLocks noGrp="1"/>
          </p:cNvSpPr>
          <p:nvPr>
            <p:ph type="title"/>
          </p:nvPr>
        </p:nvSpPr>
        <p:spPr/>
        <p:txBody>
          <a:bodyPr>
            <a:normAutofit/>
          </a:bodyPr>
          <a:lstStyle/>
          <a:p>
            <a:br>
              <a:rPr lang="en-IN" dirty="0"/>
            </a:br>
            <a:endParaRPr lang="en-IN" dirty="0"/>
          </a:p>
        </p:txBody>
      </p:sp>
      <p:pic>
        <p:nvPicPr>
          <p:cNvPr id="5" name="Content Placeholder 4">
            <a:extLst>
              <a:ext uri="{FF2B5EF4-FFF2-40B4-BE49-F238E27FC236}">
                <a16:creationId xmlns:a16="http://schemas.microsoft.com/office/drawing/2014/main" id="{CC821B74-DDB8-4CC2-9283-3858D8DF96A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30007" y="1905000"/>
            <a:ext cx="5361993" cy="4328890"/>
          </a:xfrm>
        </p:spPr>
      </p:pic>
    </p:spTree>
    <p:extLst>
      <p:ext uri="{BB962C8B-B14F-4D97-AF65-F5344CB8AC3E}">
        <p14:creationId xmlns:p14="http://schemas.microsoft.com/office/powerpoint/2010/main" val="656632766"/>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2A89-10D3-44FC-9D36-6FE44BB70DB4}"/>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06A0A97C-96D3-4F17-BF25-0CA9FD6AEC2D}"/>
              </a:ext>
            </a:extLst>
          </p:cNvPr>
          <p:cNvSpPr>
            <a:spLocks noGrp="1"/>
          </p:cNvSpPr>
          <p:nvPr>
            <p:ph idx="1"/>
          </p:nvPr>
        </p:nvSpPr>
        <p:spPr>
          <a:xfrm>
            <a:off x="2589212" y="1489787"/>
            <a:ext cx="8915400" cy="5368213"/>
          </a:xfrm>
        </p:spPr>
        <p:txBody>
          <a:bodyPr>
            <a:noAutofit/>
          </a:bodyPr>
          <a:lstStyle/>
          <a:p>
            <a:pPr algn="l"/>
            <a:r>
              <a:rPr lang="en-US" sz="2000" b="1" i="0" u="none" strike="noStrike" baseline="0" dirty="0">
                <a:latin typeface="CIDFont+F1"/>
              </a:rPr>
              <a:t>Unit testing</a:t>
            </a:r>
            <a:r>
              <a:rPr lang="en-US" sz="2000" b="0" i="0" u="none" strike="noStrike" baseline="0" dirty="0">
                <a:latin typeface="CIDFont+F1"/>
              </a:rPr>
              <a:t> involves the design of test cases that validate that the internal program logic is functioning properly, and that program input produce valid outputs</a:t>
            </a:r>
          </a:p>
          <a:p>
            <a:pPr algn="l"/>
            <a:r>
              <a:rPr lang="en-US" sz="2000" b="1" i="0" u="none" strike="noStrike" baseline="0" dirty="0">
                <a:latin typeface="CIDFont+F1"/>
              </a:rPr>
              <a:t>System testing</a:t>
            </a:r>
            <a:r>
              <a:rPr lang="en-US" sz="2000" b="0" i="0" u="none" strike="noStrike" baseline="0" dirty="0">
                <a:latin typeface="CIDFont+F1"/>
              </a:rPr>
              <a:t> ensures that the entire integrated software system meets </a:t>
            </a:r>
            <a:r>
              <a:rPr lang="en-IN" sz="2000" b="0" i="0" u="none" strike="noStrike" baseline="0" dirty="0">
                <a:latin typeface="CIDFont+F1"/>
              </a:rPr>
              <a:t>requirements.</a:t>
            </a:r>
          </a:p>
          <a:p>
            <a:pPr algn="l"/>
            <a:r>
              <a:rPr lang="en-US" sz="2000" b="0" i="0" u="none" strike="noStrike" baseline="0" dirty="0">
                <a:latin typeface="CIDFont+F1"/>
              </a:rPr>
              <a:t>The </a:t>
            </a:r>
            <a:r>
              <a:rPr lang="en-US" sz="2000" b="1" i="0" u="none" strike="noStrike" baseline="0" dirty="0">
                <a:latin typeface="CIDFont+F1"/>
              </a:rPr>
              <a:t>Performance test </a:t>
            </a:r>
            <a:r>
              <a:rPr lang="en-US" sz="2000" b="0" i="0" u="none" strike="noStrike" baseline="0" dirty="0">
                <a:latin typeface="CIDFont+F1"/>
              </a:rPr>
              <a:t>ensures that the output be produced within the time limits, and the time taken by the system for compiling, giving response to the users and request being send to the system for to retrieve the results.</a:t>
            </a:r>
          </a:p>
          <a:p>
            <a:pPr algn="l"/>
            <a:r>
              <a:rPr lang="en-US" sz="2000" b="1" i="0" u="none" strike="noStrike" baseline="0" dirty="0">
                <a:latin typeface="CIDFont+F1"/>
              </a:rPr>
              <a:t>Software integration testing </a:t>
            </a:r>
            <a:r>
              <a:rPr lang="en-US" sz="2000" b="0" i="0" u="none" strike="noStrike" baseline="0" dirty="0">
                <a:latin typeface="CIDFont+F1"/>
              </a:rPr>
              <a:t>is the incremental integration testing of two or more  integrated software components on a single platform to produce failures caused by interface </a:t>
            </a:r>
            <a:r>
              <a:rPr lang="en-IN" sz="2000" b="0" i="0" u="none" strike="noStrike" baseline="0" dirty="0">
                <a:latin typeface="CIDFont+F1"/>
              </a:rPr>
              <a:t>defects.</a:t>
            </a:r>
          </a:p>
          <a:p>
            <a:pPr algn="l"/>
            <a:r>
              <a:rPr lang="en-US" sz="2000" b="1" i="0" u="none" strike="noStrike" baseline="0" dirty="0">
                <a:latin typeface="CIDFont+F1"/>
              </a:rPr>
              <a:t>Functional tests</a:t>
            </a:r>
            <a:r>
              <a:rPr lang="en-US" sz="2000" b="0" i="0" u="none" strike="noStrike" baseline="0" dirty="0">
                <a:latin typeface="CIDFont+F1"/>
              </a:rPr>
              <a:t> provide systematic demonstrations that functions tested are available as specified by the technical requirements and </a:t>
            </a:r>
            <a:r>
              <a:rPr lang="en-IN" sz="2000" b="0" i="0" u="none" strike="noStrike" baseline="0" dirty="0">
                <a:latin typeface="CIDFont+F1"/>
              </a:rPr>
              <a:t>user manuals. </a:t>
            </a:r>
            <a:r>
              <a:rPr lang="en-US" sz="2000" b="0" i="0" u="none" strike="noStrike" baseline="0" dirty="0">
                <a:latin typeface="CIDFont+F1"/>
              </a:rPr>
              <a:t>Functional testing is centered on the following items:  </a:t>
            </a:r>
            <a:r>
              <a:rPr lang="en-IN" sz="2000" b="0" i="0" u="none" strike="noStrike" baseline="0" dirty="0">
                <a:latin typeface="CIDFont+F1"/>
              </a:rPr>
              <a:t>valid input, output &amp; Functions.</a:t>
            </a:r>
            <a:endParaRPr lang="en-IN" sz="2000" dirty="0"/>
          </a:p>
        </p:txBody>
      </p:sp>
    </p:spTree>
    <p:extLst>
      <p:ext uri="{BB962C8B-B14F-4D97-AF65-F5344CB8AC3E}">
        <p14:creationId xmlns:p14="http://schemas.microsoft.com/office/powerpoint/2010/main" val="293207506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039B-A68F-4D84-A2C4-FAD1128D165A}"/>
              </a:ext>
            </a:extLst>
          </p:cNvPr>
          <p:cNvSpPr>
            <a:spLocks noGrp="1"/>
          </p:cNvSpPr>
          <p:nvPr>
            <p:ph type="title"/>
          </p:nvPr>
        </p:nvSpPr>
        <p:spPr>
          <a:xfrm>
            <a:off x="2592924" y="570843"/>
            <a:ext cx="8911687" cy="1280890"/>
          </a:xfrm>
        </p:spPr>
        <p:txBody>
          <a:bodyPr/>
          <a:lstStyle/>
          <a:p>
            <a:r>
              <a:rPr lang="en-IN" dirty="0"/>
              <a:t>TABLE OF CONTENT</a:t>
            </a:r>
          </a:p>
        </p:txBody>
      </p:sp>
      <p:sp>
        <p:nvSpPr>
          <p:cNvPr id="3" name="Content Placeholder 2">
            <a:extLst>
              <a:ext uri="{FF2B5EF4-FFF2-40B4-BE49-F238E27FC236}">
                <a16:creationId xmlns:a16="http://schemas.microsoft.com/office/drawing/2014/main" id="{2C7BEB2F-155A-44BD-9CB5-03DB5AA5C971}"/>
              </a:ext>
            </a:extLst>
          </p:cNvPr>
          <p:cNvSpPr>
            <a:spLocks noGrp="1"/>
          </p:cNvSpPr>
          <p:nvPr>
            <p:ph idx="1"/>
          </p:nvPr>
        </p:nvSpPr>
        <p:spPr>
          <a:xfrm>
            <a:off x="2592924" y="1358283"/>
            <a:ext cx="8911688" cy="5601809"/>
          </a:xfrm>
        </p:spPr>
        <p:txBody>
          <a:bodyPr>
            <a:normAutofit/>
          </a:bodyPr>
          <a:lstStyle/>
          <a:p>
            <a:r>
              <a:rPr lang="en-IN" dirty="0"/>
              <a:t>1. ABSTRACK</a:t>
            </a:r>
          </a:p>
          <a:p>
            <a:r>
              <a:rPr lang="en-IN" dirty="0"/>
              <a:t>2. HARDWARE &amp; SOFTWARE REQUIRMENTS</a:t>
            </a:r>
          </a:p>
          <a:p>
            <a:r>
              <a:rPr lang="en-IN" dirty="0"/>
              <a:t>3. ML ?</a:t>
            </a:r>
          </a:p>
          <a:p>
            <a:r>
              <a:rPr lang="en-IN" dirty="0"/>
              <a:t>4. PHYTHON ?</a:t>
            </a:r>
          </a:p>
          <a:p>
            <a:r>
              <a:rPr lang="en-IN" dirty="0"/>
              <a:t>5. ANACONDA &amp; JUPYTER</a:t>
            </a:r>
          </a:p>
          <a:p>
            <a:r>
              <a:rPr lang="en-IN" dirty="0"/>
              <a:t>6. WORKFLOW</a:t>
            </a:r>
          </a:p>
          <a:p>
            <a:r>
              <a:rPr lang="en-IN" dirty="0"/>
              <a:t>7. ALGORITHM</a:t>
            </a:r>
          </a:p>
          <a:p>
            <a:r>
              <a:rPr lang="en-IN" dirty="0"/>
              <a:t>8. LIBRARIES</a:t>
            </a:r>
          </a:p>
          <a:p>
            <a:r>
              <a:rPr lang="en-IN" dirty="0"/>
              <a:t>9. UML</a:t>
            </a:r>
          </a:p>
          <a:p>
            <a:r>
              <a:rPr lang="en-IN" dirty="0"/>
              <a:t>10. OUTPUT</a:t>
            </a:r>
          </a:p>
          <a:p>
            <a:r>
              <a:rPr lang="en-IN" dirty="0"/>
              <a:t>11. TESTING</a:t>
            </a:r>
          </a:p>
          <a:p>
            <a:r>
              <a:rPr lang="en-IN" dirty="0"/>
              <a:t>12. FUTURE ?</a:t>
            </a:r>
          </a:p>
          <a:p>
            <a:r>
              <a:rPr lang="en-IN" dirty="0"/>
              <a:t>13. CONCLUSION</a:t>
            </a:r>
          </a:p>
        </p:txBody>
      </p:sp>
    </p:spTree>
    <p:extLst>
      <p:ext uri="{BB962C8B-B14F-4D97-AF65-F5344CB8AC3E}">
        <p14:creationId xmlns:p14="http://schemas.microsoft.com/office/powerpoint/2010/main" val="1302823429"/>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5015-E387-440E-B913-2CA8C4CD34CD}"/>
              </a:ext>
            </a:extLst>
          </p:cNvPr>
          <p:cNvSpPr>
            <a:spLocks noGrp="1"/>
          </p:cNvSpPr>
          <p:nvPr>
            <p:ph type="title"/>
          </p:nvPr>
        </p:nvSpPr>
        <p:spPr/>
        <p:txBody>
          <a:bodyPr/>
          <a:lstStyle/>
          <a:p>
            <a:r>
              <a:rPr lang="en-IN" dirty="0"/>
              <a:t>FUTURE ENHANCEMENT ?</a:t>
            </a:r>
          </a:p>
        </p:txBody>
      </p:sp>
      <p:sp>
        <p:nvSpPr>
          <p:cNvPr id="3" name="Content Placeholder 2">
            <a:extLst>
              <a:ext uri="{FF2B5EF4-FFF2-40B4-BE49-F238E27FC236}">
                <a16:creationId xmlns:a16="http://schemas.microsoft.com/office/drawing/2014/main" id="{F1209510-8886-4EEE-B71D-E567259D07E0}"/>
              </a:ext>
            </a:extLst>
          </p:cNvPr>
          <p:cNvSpPr>
            <a:spLocks noGrp="1"/>
          </p:cNvSpPr>
          <p:nvPr>
            <p:ph idx="1"/>
          </p:nvPr>
        </p:nvSpPr>
        <p:spPr/>
        <p:txBody>
          <a:bodyPr/>
          <a:lstStyle/>
          <a:p>
            <a:pPr algn="l"/>
            <a:r>
              <a:rPr lang="en-US" sz="2000" b="0" i="0" u="none" strike="noStrike" baseline="0" dirty="0">
                <a:latin typeface="CIDFont+F1"/>
              </a:rPr>
              <a:t>This Data will be used in future to predict the winning teams for the next series IPL matches. </a:t>
            </a:r>
          </a:p>
          <a:p>
            <a:pPr algn="l"/>
            <a:r>
              <a:rPr lang="en-US" sz="2000" b="0" i="0" u="none" strike="noStrike" baseline="0" dirty="0">
                <a:latin typeface="CIDFont+F1"/>
              </a:rPr>
              <a:t>Hence using this prediction, the best team can be formed</a:t>
            </a:r>
            <a:r>
              <a:rPr lang="en-US" sz="2000" b="0" i="0" dirty="0">
                <a:solidFill>
                  <a:srgbClr val="202124"/>
                </a:solidFill>
                <a:effectLst/>
                <a:latin typeface="arial" panose="020B0604020202020204" pitchFamily="34" charset="0"/>
              </a:rPr>
              <a:t>. </a:t>
            </a:r>
          </a:p>
          <a:p>
            <a:pPr algn="l"/>
            <a:r>
              <a:rPr lang="en-US" sz="2000" b="0" i="0" u="none" strike="noStrike" baseline="0" dirty="0">
                <a:latin typeface="CIDFont+F1"/>
              </a:rPr>
              <a:t>Project can be updated in near future as and when requirement for the same arises, as it is very flexible in terms of expansion</a:t>
            </a:r>
          </a:p>
          <a:p>
            <a:pPr algn="l"/>
            <a:r>
              <a:rPr lang="en-US" sz="2000" b="0" i="0" u="none" strike="noStrike" baseline="0" dirty="0">
                <a:latin typeface="CIDFont+F1"/>
              </a:rPr>
              <a:t>With the proposed software of database Space Manager ready and fully functional the client is now able to manage and hence run the entire work.</a:t>
            </a:r>
            <a:endParaRPr lang="en-US" sz="2000" b="0" i="0" dirty="0">
              <a:solidFill>
                <a:srgbClr val="202124"/>
              </a:solidFill>
              <a:effectLst/>
              <a:latin typeface="arial" panose="020B0604020202020204" pitchFamily="34" charset="0"/>
            </a:endParaRPr>
          </a:p>
          <a:p>
            <a:pPr algn="l"/>
            <a:r>
              <a:rPr lang="en-US" sz="2000" dirty="0">
                <a:latin typeface="CIDFont+F1"/>
              </a:rPr>
              <a:t>Like IPL analysis we can analysis the stock markets.</a:t>
            </a:r>
            <a:endParaRPr lang="en-US" sz="2000" b="0" i="0" u="none" strike="noStrike" baseline="0" dirty="0">
              <a:latin typeface="CIDFont+F1"/>
            </a:endParaRPr>
          </a:p>
          <a:p>
            <a:pPr algn="l"/>
            <a:endParaRPr lang="en-US" sz="1800" b="0" i="0" u="none" strike="noStrike" baseline="0" dirty="0">
              <a:latin typeface="CIDFont+F1"/>
            </a:endParaRPr>
          </a:p>
          <a:p>
            <a:pPr algn="l"/>
            <a:endParaRPr lang="en-IN" dirty="0"/>
          </a:p>
        </p:txBody>
      </p:sp>
      <p:grpSp>
        <p:nvGrpSpPr>
          <p:cNvPr id="4" name="Group 3" descr="thumbs up icon">
            <a:extLst>
              <a:ext uri="{FF2B5EF4-FFF2-40B4-BE49-F238E27FC236}">
                <a16:creationId xmlns:a16="http://schemas.microsoft.com/office/drawing/2014/main" id="{9EAD7637-2C64-4F05-9A88-C279188D97DB}"/>
              </a:ext>
            </a:extLst>
          </p:cNvPr>
          <p:cNvGrpSpPr/>
          <p:nvPr/>
        </p:nvGrpSpPr>
        <p:grpSpPr>
          <a:xfrm>
            <a:off x="1877267" y="534821"/>
            <a:ext cx="823913" cy="823913"/>
            <a:chOff x="744537" y="2086166"/>
            <a:chExt cx="823913" cy="823913"/>
          </a:xfrm>
        </p:grpSpPr>
        <p:sp>
          <p:nvSpPr>
            <p:cNvPr id="5" name="Oval 68">
              <a:extLst>
                <a:ext uri="{FF2B5EF4-FFF2-40B4-BE49-F238E27FC236}">
                  <a16:creationId xmlns:a16="http://schemas.microsoft.com/office/drawing/2014/main" id="{96B3CF3E-32A9-4280-97CE-C46F41F35DBC}"/>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6" name="Freeform 65">
              <a:extLst>
                <a:ext uri="{FF2B5EF4-FFF2-40B4-BE49-F238E27FC236}">
                  <a16:creationId xmlns:a16="http://schemas.microsoft.com/office/drawing/2014/main" id="{ECFDA2AC-A9A0-4F74-8FAC-5A48FECF6DB9}"/>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2843811877"/>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6EED-581E-4EDA-803C-865D4CEC872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DD55B9D-7B54-493C-85A0-C8D1665E9425}"/>
              </a:ext>
            </a:extLst>
          </p:cNvPr>
          <p:cNvSpPr>
            <a:spLocks noGrp="1"/>
          </p:cNvSpPr>
          <p:nvPr>
            <p:ph idx="1"/>
          </p:nvPr>
        </p:nvSpPr>
        <p:spPr/>
        <p:txBody>
          <a:bodyPr/>
          <a:lstStyle/>
          <a:p>
            <a:pPr algn="l"/>
            <a:endParaRPr lang="en-US" sz="1800" b="0" i="0" u="none" strike="noStrike" baseline="0" dirty="0">
              <a:latin typeface="CIDFont+F1"/>
            </a:endParaRPr>
          </a:p>
          <a:p>
            <a:r>
              <a:rPr lang="en-US" sz="2000" b="0" i="0" u="none" strike="noStrike" baseline="0" dirty="0">
                <a:latin typeface="CIDFont+F1"/>
              </a:rPr>
              <a:t>The main goal of this paper is to analyze the IPL cricket data.</a:t>
            </a:r>
          </a:p>
          <a:p>
            <a:pPr algn="l"/>
            <a:r>
              <a:rPr lang="en-US" sz="2000" b="0" i="0" u="none" strike="noStrike" baseline="0" dirty="0">
                <a:latin typeface="CIDFont+F1"/>
              </a:rPr>
              <a:t>Selection of the best team for a cricket match plays a significant role for the team’s victory. </a:t>
            </a:r>
            <a:endParaRPr lang="en-IN" sz="2000" dirty="0"/>
          </a:p>
          <a:p>
            <a:r>
              <a:rPr lang="en-US" sz="2000" b="0" i="0" u="none" strike="noStrike" baseline="0" dirty="0">
                <a:latin typeface="CIDFont+F1"/>
              </a:rPr>
              <a:t>Random Forest is observed to be the best accurate classifier with 89.15% to predict the best </a:t>
            </a:r>
            <a:r>
              <a:rPr lang="en-IN" sz="2000" b="0" i="0" u="none" strike="noStrike" baseline="0" dirty="0">
                <a:latin typeface="CIDFont+F1"/>
              </a:rPr>
              <a:t>player performance.</a:t>
            </a:r>
          </a:p>
          <a:p>
            <a:endParaRPr lang="en-IN" sz="2000" b="0" i="0" u="none" strike="noStrike" baseline="0" dirty="0">
              <a:latin typeface="CIDFont+F1"/>
            </a:endParaRPr>
          </a:p>
          <a:p>
            <a:endParaRPr lang="en-IN" dirty="0"/>
          </a:p>
          <a:p>
            <a:endParaRPr lang="en-IN" dirty="0"/>
          </a:p>
          <a:p>
            <a:endParaRPr lang="en-IN" dirty="0"/>
          </a:p>
          <a:p>
            <a:endParaRPr lang="en-IN" dirty="0"/>
          </a:p>
        </p:txBody>
      </p:sp>
      <p:sp>
        <p:nvSpPr>
          <p:cNvPr id="13" name="Star: 5 Points 12">
            <a:extLst>
              <a:ext uri="{FF2B5EF4-FFF2-40B4-BE49-F238E27FC236}">
                <a16:creationId xmlns:a16="http://schemas.microsoft.com/office/drawing/2014/main" id="{6DFE14F1-7193-4FE3-BBC1-569D0817F97B}"/>
              </a:ext>
            </a:extLst>
          </p:cNvPr>
          <p:cNvSpPr/>
          <p:nvPr/>
        </p:nvSpPr>
        <p:spPr>
          <a:xfrm>
            <a:off x="2043406" y="624110"/>
            <a:ext cx="475859" cy="514225"/>
          </a:xfrm>
          <a:prstGeom prst="star5">
            <a:avLst/>
          </a:prstGeom>
          <a:solidFill>
            <a:srgbClr val="ECF1DB"/>
          </a:solidFill>
          <a:ln>
            <a:solidFill>
              <a:srgbClr val="A5301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729243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2943-A7D5-4001-AF17-4E00F4C41BB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41CEB9A-EF4B-48C5-960D-4911002FC3F9}"/>
              </a:ext>
            </a:extLst>
          </p:cNvPr>
          <p:cNvSpPr>
            <a:spLocks noGrp="1"/>
          </p:cNvSpPr>
          <p:nvPr>
            <p:ph idx="1"/>
          </p:nvPr>
        </p:nvSpPr>
        <p:spPr>
          <a:xfrm>
            <a:off x="2592924" y="2133600"/>
            <a:ext cx="9036823" cy="4382610"/>
          </a:xfrm>
        </p:spPr>
        <p:txBody>
          <a:bodyPr>
            <a:normAutofit/>
          </a:bodyPr>
          <a:lstStyle/>
          <a:p>
            <a:pPr algn="l"/>
            <a:r>
              <a:rPr lang="en-US" sz="2100" b="0" i="0" u="none" strike="noStrike" baseline="0" dirty="0">
                <a:latin typeface="CIDFont+F1"/>
              </a:rPr>
              <a:t>Data analytics techniques and algorithms are more used by the commercial industries which enables them to take precise business decisions.</a:t>
            </a:r>
          </a:p>
          <a:p>
            <a:pPr algn="l"/>
            <a:r>
              <a:rPr lang="en-US" sz="2100" b="0" i="0" u="none" strike="noStrike" baseline="0" dirty="0">
                <a:latin typeface="CIDFont+F1"/>
              </a:rPr>
              <a:t>In this project, the past twelve years' data of IPL containing the player's details, match venue details, teams, the ball to ball details, are taken and analyzed to draw various conclusions which help in the improvement of a player’s performance</a:t>
            </a:r>
          </a:p>
          <a:p>
            <a:pPr algn="l"/>
            <a:r>
              <a:rPr lang="en-IN" sz="2100" b="0" i="0" u="none" strike="noStrike" baseline="0" dirty="0">
                <a:latin typeface="CIDFont+F1"/>
              </a:rPr>
              <a:t>Various other features like </a:t>
            </a:r>
            <a:r>
              <a:rPr lang="en-US" sz="2100" b="0" i="0" u="none" strike="noStrike" baseline="0" dirty="0">
                <a:latin typeface="CIDFont+F1"/>
              </a:rPr>
              <a:t>how the venue or toss decision has influenced the winning of the match in the last twelve years are also predicted.</a:t>
            </a:r>
          </a:p>
          <a:p>
            <a:pPr algn="l"/>
            <a:r>
              <a:rPr lang="en-IN" sz="2100" b="0" i="0" u="none" strike="noStrike" baseline="0" dirty="0">
                <a:latin typeface="CIDFont+F1"/>
              </a:rPr>
              <a:t>Before prediction, we </a:t>
            </a:r>
            <a:r>
              <a:rPr lang="en-US" sz="2100" b="0" i="0" u="none" strike="noStrike" baseline="0" dirty="0">
                <a:latin typeface="CIDFont+F1"/>
              </a:rPr>
              <a:t>must explore and visualize the data because data exploration and visualization is an important stage of predictive modeling.</a:t>
            </a:r>
            <a:endParaRPr lang="en-IN" sz="2100" dirty="0"/>
          </a:p>
        </p:txBody>
      </p:sp>
    </p:spTree>
    <p:extLst>
      <p:ext uri="{BB962C8B-B14F-4D97-AF65-F5344CB8AC3E}">
        <p14:creationId xmlns:p14="http://schemas.microsoft.com/office/powerpoint/2010/main" val="273279579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9023-EA3E-4B40-8E36-BD2D17C329CD}"/>
              </a:ext>
            </a:extLst>
          </p:cNvPr>
          <p:cNvSpPr>
            <a:spLocks noGrp="1"/>
          </p:cNvSpPr>
          <p:nvPr>
            <p:ph type="title"/>
          </p:nvPr>
        </p:nvSpPr>
        <p:spPr/>
        <p:txBody>
          <a:bodyPr/>
          <a:lstStyle/>
          <a:p>
            <a:r>
              <a:rPr lang="en-IN" dirty="0"/>
              <a:t>HARDWARE &amp; SOFTWARE </a:t>
            </a:r>
            <a:br>
              <a:rPr lang="en-IN" dirty="0"/>
            </a:br>
            <a:r>
              <a:rPr lang="en-IN" dirty="0"/>
              <a:t>REQUIRMENTS</a:t>
            </a:r>
          </a:p>
        </p:txBody>
      </p:sp>
      <p:sp>
        <p:nvSpPr>
          <p:cNvPr id="3" name="Content Placeholder 2">
            <a:extLst>
              <a:ext uri="{FF2B5EF4-FFF2-40B4-BE49-F238E27FC236}">
                <a16:creationId xmlns:a16="http://schemas.microsoft.com/office/drawing/2014/main" id="{04713642-8193-4C05-97B6-96A338DCA70C}"/>
              </a:ext>
            </a:extLst>
          </p:cNvPr>
          <p:cNvSpPr>
            <a:spLocks noGrp="1"/>
          </p:cNvSpPr>
          <p:nvPr>
            <p:ph idx="1"/>
          </p:nvPr>
        </p:nvSpPr>
        <p:spPr>
          <a:xfrm>
            <a:off x="2589212" y="2133600"/>
            <a:ext cx="8915400" cy="4724400"/>
          </a:xfrm>
        </p:spPr>
        <p:txBody>
          <a:bodyPr>
            <a:normAutofit/>
          </a:bodyPr>
          <a:lstStyle/>
          <a:p>
            <a:pPr marL="0" indent="0">
              <a:buNone/>
            </a:pPr>
            <a:r>
              <a:rPr lang="en-IN" sz="2000" b="1" dirty="0">
                <a:latin typeface="CIDFont+F1"/>
              </a:rPr>
              <a:t>HARDWARE REQUIRMENTS:  </a:t>
            </a:r>
          </a:p>
          <a:p>
            <a:pPr algn="l"/>
            <a:r>
              <a:rPr lang="pt-BR" sz="1900" b="0" i="0" u="none" strike="noStrike" baseline="0" dirty="0">
                <a:latin typeface="CIDFont+F1"/>
              </a:rPr>
              <a:t>PROCESSOR : DUAL CORE 2 DUOS.</a:t>
            </a:r>
          </a:p>
          <a:p>
            <a:pPr algn="l"/>
            <a:r>
              <a:rPr lang="en-IN" sz="1900" b="0" i="0" u="none" strike="noStrike" baseline="0" dirty="0">
                <a:latin typeface="CIDFont+F1"/>
              </a:rPr>
              <a:t>RAM : 4GB DD RAM</a:t>
            </a:r>
          </a:p>
          <a:p>
            <a:pPr algn="l"/>
            <a:r>
              <a:rPr lang="en-IN" sz="1900" b="0" i="0" u="none" strike="noStrike" baseline="0" dirty="0">
                <a:latin typeface="CIDFont+F1"/>
              </a:rPr>
              <a:t>HARD DISK : 250 GB</a:t>
            </a:r>
          </a:p>
          <a:p>
            <a:pPr algn="l"/>
            <a:endParaRPr lang="en-IN" dirty="0"/>
          </a:p>
          <a:p>
            <a:pPr marL="0" indent="0">
              <a:buNone/>
            </a:pPr>
            <a:r>
              <a:rPr lang="en-IN" sz="2000" b="1" dirty="0">
                <a:latin typeface="CIDFont+F1"/>
              </a:rPr>
              <a:t>SOFTWARE REQUIRMENTS: </a:t>
            </a:r>
          </a:p>
          <a:p>
            <a:pPr algn="l"/>
            <a:r>
              <a:rPr lang="en-IN" sz="1800" b="0" i="0" u="none" strike="noStrike" baseline="0" dirty="0">
                <a:latin typeface="CIDFont+F6"/>
              </a:rPr>
              <a:t> </a:t>
            </a:r>
            <a:r>
              <a:rPr lang="en-IN" dirty="0">
                <a:latin typeface="CIDFont+F6"/>
              </a:rPr>
              <a:t>O</a:t>
            </a:r>
            <a:r>
              <a:rPr lang="en-IN" sz="1900" b="0" i="0" u="none" strike="noStrike" baseline="0" dirty="0">
                <a:latin typeface="CIDFont+F1"/>
              </a:rPr>
              <a:t>PERATING SYSTEM : WINDOWS 7/8/10</a:t>
            </a:r>
          </a:p>
          <a:p>
            <a:r>
              <a:rPr lang="en-IN" sz="1900" b="0" i="0" u="none" strike="noStrike" baseline="0" dirty="0">
                <a:latin typeface="CIDFont+F1"/>
              </a:rPr>
              <a:t>PROGRAMMING LANGUAGE : PYTHON</a:t>
            </a:r>
          </a:p>
          <a:p>
            <a:pPr algn="l"/>
            <a:r>
              <a:rPr lang="en-IN" sz="1900" b="0" i="0" u="none" strike="noStrike" baseline="0" dirty="0">
                <a:latin typeface="CIDFont+F6"/>
              </a:rPr>
              <a:t> </a:t>
            </a:r>
            <a:r>
              <a:rPr lang="en-IN" sz="1900" b="0" i="0" u="none" strike="noStrike" baseline="0" dirty="0">
                <a:latin typeface="CIDFont+F1"/>
              </a:rPr>
              <a:t>PLATFORM : Anaconda Navigator</a:t>
            </a:r>
          </a:p>
          <a:p>
            <a:pPr algn="l"/>
            <a:r>
              <a:rPr lang="en-IN" sz="1900" b="0" i="0" u="none" strike="noStrike" baseline="0" dirty="0">
                <a:latin typeface="CIDFont+F1"/>
              </a:rPr>
              <a:t>FRONT END : Jupyter Notebook</a:t>
            </a:r>
            <a:endParaRPr lang="en-IN" sz="1900" dirty="0"/>
          </a:p>
          <a:p>
            <a:endParaRPr lang="en-IN" dirty="0"/>
          </a:p>
        </p:txBody>
      </p:sp>
    </p:spTree>
    <p:extLst>
      <p:ext uri="{BB962C8B-B14F-4D97-AF65-F5344CB8AC3E}">
        <p14:creationId xmlns:p14="http://schemas.microsoft.com/office/powerpoint/2010/main" val="47755770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55C6-4B66-4555-95D7-153EED02DB9B}"/>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83FFBDA0-2233-46D3-91E0-5837A9F2AAA7}"/>
              </a:ext>
            </a:extLst>
          </p:cNvPr>
          <p:cNvSpPr>
            <a:spLocks noGrp="1"/>
          </p:cNvSpPr>
          <p:nvPr>
            <p:ph idx="1"/>
          </p:nvPr>
        </p:nvSpPr>
        <p:spPr/>
        <p:txBody>
          <a:bodyPr/>
          <a:lstStyle/>
          <a:p>
            <a:r>
              <a:rPr lang="en-US" sz="1900" dirty="0"/>
              <a:t>In existing system we are implementing IPL analysis using Conventional Algorithm</a:t>
            </a:r>
          </a:p>
          <a:p>
            <a:endParaRPr lang="en-US" dirty="0"/>
          </a:p>
          <a:p>
            <a:endParaRPr lang="en-US" dirty="0"/>
          </a:p>
          <a:p>
            <a:pPr marL="0" indent="0">
              <a:buNone/>
            </a:pPr>
            <a:r>
              <a:rPr lang="en-US" sz="2400" dirty="0">
                <a:latin typeface="+mj-lt"/>
              </a:rPr>
              <a:t>DRAWBACKS:</a:t>
            </a:r>
          </a:p>
          <a:p>
            <a:r>
              <a:rPr lang="en-US" sz="2000" dirty="0">
                <a:latin typeface="CIDFont+F1"/>
              </a:rPr>
              <a:t>Less accuracy</a:t>
            </a:r>
          </a:p>
          <a:p>
            <a:r>
              <a:rPr lang="en-US" sz="2000" dirty="0">
                <a:latin typeface="CIDFont+F1"/>
              </a:rPr>
              <a:t>Difficulty to predict</a:t>
            </a:r>
            <a:endParaRPr lang="en-IN" sz="2000" dirty="0">
              <a:latin typeface="CIDFont+F1"/>
            </a:endParaRPr>
          </a:p>
        </p:txBody>
      </p:sp>
    </p:spTree>
    <p:extLst>
      <p:ext uri="{BB962C8B-B14F-4D97-AF65-F5344CB8AC3E}">
        <p14:creationId xmlns:p14="http://schemas.microsoft.com/office/powerpoint/2010/main" val="198052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ADAF-931D-4DFA-9F16-8C1AFCFF64F2}"/>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47137379-3C2E-449B-AEA5-C3EFDC885CEF}"/>
              </a:ext>
            </a:extLst>
          </p:cNvPr>
          <p:cNvSpPr>
            <a:spLocks noGrp="1"/>
          </p:cNvSpPr>
          <p:nvPr>
            <p:ph idx="1"/>
          </p:nvPr>
        </p:nvSpPr>
        <p:spPr/>
        <p:txBody>
          <a:bodyPr/>
          <a:lstStyle/>
          <a:p>
            <a:r>
              <a:rPr lang="en-US" sz="2000" dirty="0"/>
              <a:t>In proposed system we are implementing IPL analysis using Random Forest Algorithm</a:t>
            </a:r>
          </a:p>
          <a:p>
            <a:endParaRPr lang="en-US" dirty="0"/>
          </a:p>
          <a:p>
            <a:endParaRPr lang="en-US" dirty="0"/>
          </a:p>
          <a:p>
            <a:pPr marL="0" indent="0">
              <a:buNone/>
            </a:pPr>
            <a:r>
              <a:rPr lang="en-US" sz="2400" dirty="0"/>
              <a:t>ADVANTAGE:</a:t>
            </a:r>
          </a:p>
          <a:p>
            <a:r>
              <a:rPr lang="en-US" sz="2000" dirty="0">
                <a:latin typeface="CIDFont+F1"/>
              </a:rPr>
              <a:t>Better Accuracy</a:t>
            </a:r>
          </a:p>
          <a:p>
            <a:r>
              <a:rPr lang="en-US" sz="2000" dirty="0">
                <a:latin typeface="CIDFont+F1"/>
              </a:rPr>
              <a:t>Easy to predict</a:t>
            </a:r>
          </a:p>
        </p:txBody>
      </p:sp>
    </p:spTree>
    <p:extLst>
      <p:ext uri="{BB962C8B-B14F-4D97-AF65-F5344CB8AC3E}">
        <p14:creationId xmlns:p14="http://schemas.microsoft.com/office/powerpoint/2010/main" val="43617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F53B-3079-4CC0-A040-91269E803286}"/>
              </a:ext>
            </a:extLst>
          </p:cNvPr>
          <p:cNvSpPr>
            <a:spLocks noGrp="1"/>
          </p:cNvSpPr>
          <p:nvPr>
            <p:ph type="title"/>
          </p:nvPr>
        </p:nvSpPr>
        <p:spPr/>
        <p:txBody>
          <a:bodyPr/>
          <a:lstStyle/>
          <a:p>
            <a:r>
              <a:rPr lang="en-IN" dirty="0"/>
              <a:t>ML ?	</a:t>
            </a:r>
          </a:p>
        </p:txBody>
      </p:sp>
      <p:sp>
        <p:nvSpPr>
          <p:cNvPr id="3" name="Content Placeholder 2">
            <a:extLst>
              <a:ext uri="{FF2B5EF4-FFF2-40B4-BE49-F238E27FC236}">
                <a16:creationId xmlns:a16="http://schemas.microsoft.com/office/drawing/2014/main" id="{804FA3A6-C24D-4B9D-938E-7194D144328E}"/>
              </a:ext>
            </a:extLst>
          </p:cNvPr>
          <p:cNvSpPr>
            <a:spLocks noGrp="1"/>
          </p:cNvSpPr>
          <p:nvPr>
            <p:ph idx="1"/>
          </p:nvPr>
        </p:nvSpPr>
        <p:spPr>
          <a:xfrm>
            <a:off x="2589212" y="2133599"/>
            <a:ext cx="8915400" cy="4613430"/>
          </a:xfrm>
        </p:spPr>
        <p:txBody>
          <a:bodyPr/>
          <a:lstStyle/>
          <a:p>
            <a:r>
              <a:rPr lang="en-US" sz="2000" dirty="0"/>
              <a:t>Machine learning is a branch of artificial intelligence that aims at solving real life engineering problems.</a:t>
            </a:r>
          </a:p>
          <a:p>
            <a:r>
              <a:rPr lang="en-US" sz="2000" dirty="0"/>
              <a:t> It provides the opportunity to learn without being explicitly programmed and it is based on the concept of learning from data.</a:t>
            </a:r>
          </a:p>
          <a:p>
            <a:r>
              <a:rPr lang="en-US" sz="2000" dirty="0"/>
              <a:t> Itis so much ubiquitously used dozen a times a day that we may not even know it.</a:t>
            </a:r>
          </a:p>
          <a:p>
            <a:r>
              <a:rPr lang="en-US" sz="2000" dirty="0"/>
              <a:t> The advantage of machine learning(ML) methods is that it uses mathematical models, knowledge acquisitions and decision trees for decision making. Thus, it provides controllability, observability and stability.</a:t>
            </a:r>
          </a:p>
          <a:p>
            <a:endParaRPr lang="en-IN" dirty="0"/>
          </a:p>
        </p:txBody>
      </p:sp>
    </p:spTree>
    <p:extLst>
      <p:ext uri="{BB962C8B-B14F-4D97-AF65-F5344CB8AC3E}">
        <p14:creationId xmlns:p14="http://schemas.microsoft.com/office/powerpoint/2010/main" val="24003970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F39A-EAC3-49D1-B01D-01FC96FA731C}"/>
              </a:ext>
            </a:extLst>
          </p:cNvPr>
          <p:cNvSpPr>
            <a:spLocks noGrp="1"/>
          </p:cNvSpPr>
          <p:nvPr>
            <p:ph type="title"/>
          </p:nvPr>
        </p:nvSpPr>
        <p:spPr/>
        <p:txBody>
          <a:bodyPr/>
          <a:lstStyle/>
          <a:p>
            <a:r>
              <a:rPr lang="en-IN" dirty="0"/>
              <a:t>PHYTHON ?</a:t>
            </a:r>
          </a:p>
        </p:txBody>
      </p:sp>
      <p:sp>
        <p:nvSpPr>
          <p:cNvPr id="3" name="Content Placeholder 2">
            <a:extLst>
              <a:ext uri="{FF2B5EF4-FFF2-40B4-BE49-F238E27FC236}">
                <a16:creationId xmlns:a16="http://schemas.microsoft.com/office/drawing/2014/main" id="{E905A89D-F79A-4F83-BF67-DE5BC4F23762}"/>
              </a:ext>
            </a:extLst>
          </p:cNvPr>
          <p:cNvSpPr>
            <a:spLocks noGrp="1"/>
          </p:cNvSpPr>
          <p:nvPr>
            <p:ph idx="1"/>
          </p:nvPr>
        </p:nvSpPr>
        <p:spPr>
          <a:xfrm>
            <a:off x="2592925" y="2035945"/>
            <a:ext cx="8915400" cy="4724400"/>
          </a:xfrm>
        </p:spPr>
        <p:txBody>
          <a:bodyPr>
            <a:normAutofit/>
          </a:bodyPr>
          <a:lstStyle/>
          <a:p>
            <a:pPr algn="l"/>
            <a:r>
              <a:rPr lang="en-US" sz="2000" b="0" i="0" u="none" strike="noStrike" baseline="0" dirty="0">
                <a:latin typeface="CIDFont+F1"/>
              </a:rPr>
              <a:t>Python is a high-level, interpreted, interactive and object-oriented scripting language.</a:t>
            </a:r>
          </a:p>
          <a:p>
            <a:pPr algn="l"/>
            <a:r>
              <a:rPr lang="en-US" sz="2000" b="1" i="0" u="none" strike="noStrike" baseline="0" dirty="0">
                <a:latin typeface="CIDFont+F2"/>
              </a:rPr>
              <a:t>Easy-to-read</a:t>
            </a:r>
            <a:r>
              <a:rPr lang="en-US" sz="2000" b="0" i="0" u="none" strike="noStrike" baseline="0" dirty="0">
                <a:latin typeface="CIDFont+F2"/>
              </a:rPr>
              <a:t> </a:t>
            </a:r>
            <a:r>
              <a:rPr lang="en-US" sz="2000" b="0" i="0" u="none" strike="noStrike" baseline="0" dirty="0">
                <a:latin typeface="CIDFont+F1"/>
              </a:rPr>
              <a:t>− Python code is more clearly defined and visible to the eyes.</a:t>
            </a:r>
          </a:p>
          <a:p>
            <a:pPr algn="l"/>
            <a:r>
              <a:rPr lang="en-US" sz="2000" b="1" i="0" u="none" strike="noStrike" baseline="0" dirty="0">
                <a:latin typeface="CIDFont+F2"/>
              </a:rPr>
              <a:t>A broad standard library </a:t>
            </a:r>
            <a:r>
              <a:rPr lang="en-US" sz="2000" b="0" i="0" u="none" strike="noStrike" baseline="0" dirty="0">
                <a:latin typeface="CIDFont+F1"/>
              </a:rPr>
              <a:t>− Python's bulk of the library is very portable and cross platform compatible on UNIX, Windows, and Macintosh.</a:t>
            </a:r>
          </a:p>
          <a:p>
            <a:pPr algn="l"/>
            <a:r>
              <a:rPr lang="en-US" sz="2000" b="1" i="0" u="none" strike="noStrike" baseline="0" dirty="0">
                <a:latin typeface="CIDFont+F2"/>
              </a:rPr>
              <a:t>Interactive Mode</a:t>
            </a:r>
            <a:r>
              <a:rPr lang="en-US" sz="2000" b="0" i="0" u="none" strike="noStrike" baseline="0" dirty="0">
                <a:latin typeface="CIDFont+F2"/>
              </a:rPr>
              <a:t> </a:t>
            </a:r>
            <a:r>
              <a:rPr lang="en-US" sz="2000" b="0" i="0" u="none" strike="noStrike" baseline="0" dirty="0">
                <a:latin typeface="CIDFont+F1"/>
              </a:rPr>
              <a:t>− Python has support for an interactive mode which allows interactive testing and debugging of snippets of code.</a:t>
            </a:r>
          </a:p>
          <a:p>
            <a:pPr algn="l"/>
            <a:r>
              <a:rPr lang="en-US" sz="2000" b="1" i="0" u="none" strike="noStrike" baseline="0" dirty="0">
                <a:latin typeface="CIDFont+F2"/>
              </a:rPr>
              <a:t>Portable</a:t>
            </a:r>
            <a:r>
              <a:rPr lang="en-US" sz="2000" b="0" i="0" u="none" strike="noStrike" baseline="0" dirty="0">
                <a:latin typeface="CIDFont+F2"/>
              </a:rPr>
              <a:t> </a:t>
            </a:r>
            <a:r>
              <a:rPr lang="en-US" sz="2000" b="0" i="0" u="none" strike="noStrike" baseline="0" dirty="0">
                <a:latin typeface="CIDFont+F1"/>
              </a:rPr>
              <a:t>− Python can run on a wide variety of hardware platforms and has the same </a:t>
            </a:r>
            <a:r>
              <a:rPr lang="en-IN" sz="2000" b="0" i="0" u="none" strike="noStrike" baseline="0" dirty="0">
                <a:latin typeface="CIDFont+F1"/>
              </a:rPr>
              <a:t>interface on all platforms</a:t>
            </a:r>
          </a:p>
          <a:p>
            <a:pPr algn="l"/>
            <a:r>
              <a:rPr lang="en-US" sz="2000" b="1" i="0" u="none" strike="noStrike" baseline="0" dirty="0">
                <a:latin typeface="CIDFont+F2"/>
              </a:rPr>
              <a:t>Scalable</a:t>
            </a:r>
            <a:r>
              <a:rPr lang="en-US" sz="2000" b="0" i="0" u="none" strike="noStrike" baseline="0" dirty="0">
                <a:latin typeface="CIDFont+F2"/>
              </a:rPr>
              <a:t> </a:t>
            </a:r>
            <a:r>
              <a:rPr lang="en-US" sz="2000" b="0" i="0" u="none" strike="noStrike" baseline="0" dirty="0">
                <a:latin typeface="CIDFont+F1"/>
              </a:rPr>
              <a:t>− Python provides a better structure and support for large programs than </a:t>
            </a:r>
            <a:r>
              <a:rPr lang="en-IN" sz="2000" b="0" i="0" u="none" strike="noStrike" baseline="0" dirty="0">
                <a:latin typeface="CIDFont+F1"/>
              </a:rPr>
              <a:t>shell scripting</a:t>
            </a:r>
            <a:endParaRPr lang="en-US" sz="2000" dirty="0">
              <a:latin typeface="CIDFont+F1"/>
            </a:endParaRPr>
          </a:p>
        </p:txBody>
      </p:sp>
    </p:spTree>
    <p:extLst>
      <p:ext uri="{BB962C8B-B14F-4D97-AF65-F5344CB8AC3E}">
        <p14:creationId xmlns:p14="http://schemas.microsoft.com/office/powerpoint/2010/main" val="399478659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79A4-E92E-4F80-A685-D760F1A169EC}"/>
              </a:ext>
            </a:extLst>
          </p:cNvPr>
          <p:cNvSpPr>
            <a:spLocks noGrp="1"/>
          </p:cNvSpPr>
          <p:nvPr>
            <p:ph type="title"/>
          </p:nvPr>
        </p:nvSpPr>
        <p:spPr/>
        <p:txBody>
          <a:bodyPr/>
          <a:lstStyle/>
          <a:p>
            <a:r>
              <a:rPr lang="en-IN" dirty="0"/>
              <a:t>ANACONDA &amp; JUPYTER NOTEBOOK</a:t>
            </a:r>
          </a:p>
        </p:txBody>
      </p:sp>
      <p:sp>
        <p:nvSpPr>
          <p:cNvPr id="3" name="Content Placeholder 2">
            <a:extLst>
              <a:ext uri="{FF2B5EF4-FFF2-40B4-BE49-F238E27FC236}">
                <a16:creationId xmlns:a16="http://schemas.microsoft.com/office/drawing/2014/main" id="{F317D1A7-3419-45CB-AEC3-D16595F0EF2F}"/>
              </a:ext>
            </a:extLst>
          </p:cNvPr>
          <p:cNvSpPr>
            <a:spLocks noGrp="1"/>
          </p:cNvSpPr>
          <p:nvPr>
            <p:ph idx="1"/>
          </p:nvPr>
        </p:nvSpPr>
        <p:spPr>
          <a:xfrm>
            <a:off x="2589211" y="2133599"/>
            <a:ext cx="9288657" cy="4584442"/>
          </a:xfrm>
        </p:spPr>
        <p:txBody>
          <a:bodyPr>
            <a:normAutofit/>
          </a:bodyPr>
          <a:lstStyle/>
          <a:p>
            <a:pPr marL="0" indent="0">
              <a:buNone/>
            </a:pPr>
            <a:r>
              <a:rPr lang="en-IN" sz="2000" b="1" dirty="0">
                <a:latin typeface="CIDFont+F1"/>
              </a:rPr>
              <a:t>ANACONDA:  </a:t>
            </a:r>
          </a:p>
          <a:p>
            <a:pPr algn="l"/>
            <a:r>
              <a:rPr lang="en-IN" sz="2000" b="0" i="0" dirty="0">
                <a:solidFill>
                  <a:srgbClr val="414042"/>
                </a:solidFill>
                <a:effectLst/>
                <a:latin typeface="CIDFont+F1"/>
              </a:rPr>
              <a:t>Anaconda is a package manager, an environment manager, </a:t>
            </a:r>
            <a:r>
              <a:rPr lang="en-US" sz="2000" b="0" i="0" dirty="0">
                <a:solidFill>
                  <a:srgbClr val="414042"/>
                </a:solidFill>
                <a:effectLst/>
                <a:latin typeface="CIDFont+F1"/>
              </a:rPr>
              <a:t>and a collection of over 7,500+ open-source packages.</a:t>
            </a:r>
          </a:p>
          <a:p>
            <a:pPr algn="l"/>
            <a:r>
              <a:rPr lang="en-US" sz="2000" dirty="0">
                <a:solidFill>
                  <a:srgbClr val="414042"/>
                </a:solidFill>
                <a:latin typeface="CIDFont+F1"/>
              </a:rPr>
              <a:t>Anaconda also make your custom packages</a:t>
            </a:r>
          </a:p>
          <a:p>
            <a:pPr algn="l"/>
            <a:endParaRPr lang="en-IN" dirty="0">
              <a:solidFill>
                <a:srgbClr val="414042"/>
              </a:solidFill>
              <a:latin typeface="CIDFont+F1"/>
            </a:endParaRPr>
          </a:p>
          <a:p>
            <a:pPr marL="0" indent="0">
              <a:buNone/>
            </a:pPr>
            <a:r>
              <a:rPr lang="en-IN" sz="2000" b="1" dirty="0">
                <a:latin typeface="CIDFont+F1"/>
              </a:rPr>
              <a:t>JUPYTER NOTEBOOK</a:t>
            </a:r>
            <a:r>
              <a:rPr lang="en-US" sz="2000" b="1" i="0" dirty="0">
                <a:solidFill>
                  <a:srgbClr val="5F6368"/>
                </a:solidFill>
                <a:effectLst/>
                <a:latin typeface="CIDFont+F1"/>
              </a:rPr>
              <a:t> </a:t>
            </a:r>
            <a:r>
              <a:rPr lang="en-IN" sz="2000" b="1" dirty="0">
                <a:latin typeface="CIDFont+F1"/>
              </a:rPr>
              <a:t>: </a:t>
            </a:r>
          </a:p>
          <a:p>
            <a:pPr algn="l"/>
            <a:r>
              <a:rPr lang="en-US" sz="2000" b="0" i="0" dirty="0">
                <a:effectLst/>
                <a:latin typeface="CIDFont+F1"/>
              </a:rPr>
              <a:t>The </a:t>
            </a:r>
            <a:r>
              <a:rPr lang="en-US" sz="2000" i="0" dirty="0">
                <a:effectLst/>
                <a:latin typeface="CIDFont+F1"/>
              </a:rPr>
              <a:t>Jupyter</a:t>
            </a:r>
            <a:r>
              <a:rPr lang="en-US" sz="2000" b="1" i="0" dirty="0">
                <a:effectLst/>
                <a:latin typeface="CIDFont+F1"/>
              </a:rPr>
              <a:t> </a:t>
            </a:r>
            <a:r>
              <a:rPr lang="en-US" sz="2000" i="0" dirty="0">
                <a:effectLst/>
                <a:latin typeface="CIDFont+F1"/>
              </a:rPr>
              <a:t>Notebook</a:t>
            </a:r>
            <a:r>
              <a:rPr lang="en-US" sz="2000" b="0" i="0" dirty="0">
                <a:effectLst/>
                <a:latin typeface="CIDFont+F1"/>
              </a:rPr>
              <a:t> is an open-source web application that allows you to create and share documents that contain live code, equations, visualizations and narrative text. </a:t>
            </a:r>
            <a:endParaRPr lang="en-IN" sz="2000" b="0" i="0" u="none" strike="noStrike" baseline="0" dirty="0">
              <a:latin typeface="CIDFont+F1"/>
            </a:endParaRPr>
          </a:p>
          <a:p>
            <a:pPr algn="l"/>
            <a:r>
              <a:rPr lang="en-US" sz="2000" b="0" i="0" dirty="0">
                <a:solidFill>
                  <a:srgbClr val="333333"/>
                </a:solidFill>
                <a:effectLst/>
                <a:latin typeface="CIDFont+F1"/>
              </a:rPr>
              <a:t>Includes: data cleaning and transformation, numerical simulation, statistical modeling, data visualization, machine learning, and much more.</a:t>
            </a:r>
          </a:p>
        </p:txBody>
      </p:sp>
    </p:spTree>
    <p:extLst>
      <p:ext uri="{BB962C8B-B14F-4D97-AF65-F5344CB8AC3E}">
        <p14:creationId xmlns:p14="http://schemas.microsoft.com/office/powerpoint/2010/main" val="3265009520"/>
      </p:ext>
    </p:extLst>
  </p:cSld>
  <p:clrMapOvr>
    <a:masterClrMapping/>
  </p:clrMapOvr>
  <p:transition spd="med">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1312</Words>
  <Application>Microsoft Office PowerPoint</Application>
  <PresentationFormat>Widescreen</PresentationFormat>
  <Paragraphs>127</Paragraphs>
  <Slides>21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vt:lpstr>
      <vt:lpstr>Bahnschrift SemiLight</vt:lpstr>
      <vt:lpstr>Calibri</vt:lpstr>
      <vt:lpstr>Century Gothic</vt:lpstr>
      <vt:lpstr>CIDFont+F1</vt:lpstr>
      <vt:lpstr>CIDFont+F2</vt:lpstr>
      <vt:lpstr>CIDFont+F6</vt:lpstr>
      <vt:lpstr>Open Sans Light</vt:lpstr>
      <vt:lpstr>Wingdings 3</vt:lpstr>
      <vt:lpstr>Wisp</vt:lpstr>
      <vt:lpstr>IPL ANALYSIS WITH PYTHON</vt:lpstr>
      <vt:lpstr>TABLE OF CONTENT</vt:lpstr>
      <vt:lpstr>ABSTRACT</vt:lpstr>
      <vt:lpstr>HARDWARE &amp; SOFTWARE  REQUIRMENTS</vt:lpstr>
      <vt:lpstr>EXISTING SYSTEM</vt:lpstr>
      <vt:lpstr>PROPOSED SYSTEM</vt:lpstr>
      <vt:lpstr>ML ? </vt:lpstr>
      <vt:lpstr>PHYTHON ?</vt:lpstr>
      <vt:lpstr>ANACONDA &amp; JUPYTER NOTEBOOK</vt:lpstr>
      <vt:lpstr>WORKFLOW</vt:lpstr>
      <vt:lpstr>PowerPoint Presentation</vt:lpstr>
      <vt:lpstr>RANDOM FOREST ALGORITHM</vt:lpstr>
      <vt:lpstr>PowerPoint Presentation</vt:lpstr>
      <vt:lpstr>LIBRARIES</vt:lpstr>
      <vt:lpstr>UML</vt:lpstr>
      <vt:lpstr>PowerPoint Presentation</vt:lpstr>
      <vt:lpstr>OUTPUT</vt:lpstr>
      <vt:lpstr> </vt:lpstr>
      <vt:lpstr>TESTING</vt:lpstr>
      <vt:lpstr>FUTURE ENHANCEMENT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ANALYSIS WITH PYTHON</dc:title>
  <dc:creator>sarath surya</dc:creator>
  <cp:lastModifiedBy>sarath surya</cp:lastModifiedBy>
  <cp:revision>14</cp:revision>
  <dcterms:created xsi:type="dcterms:W3CDTF">2021-02-25T14:22:06Z</dcterms:created>
  <dcterms:modified xsi:type="dcterms:W3CDTF">2021-05-26T15:35:40Z</dcterms:modified>
</cp:coreProperties>
</file>