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av" ContentType="audio/x-wav"/>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8"/>
  </p:notesMasterIdLst>
  <p:handoutMasterIdLst>
    <p:handoutMasterId r:id="rId19"/>
  </p:handoutMasterIdLst>
  <p:sldIdLst>
    <p:sldId id="256" r:id="rId5"/>
    <p:sldId id="270" r:id="rId6"/>
    <p:sldId id="257" r:id="rId7"/>
    <p:sldId id="266" r:id="rId8"/>
    <p:sldId id="268" r:id="rId9"/>
    <p:sldId id="271" r:id="rId10"/>
    <p:sldId id="269" r:id="rId11"/>
    <p:sldId id="275" r:id="rId12"/>
    <p:sldId id="276" r:id="rId13"/>
    <p:sldId id="277" r:id="rId14"/>
    <p:sldId id="274" r:id="rId15"/>
    <p:sldId id="264"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42D0B"/>
    <a:srgbClr val="76280B"/>
    <a:srgbClr val="F6BF73"/>
    <a:srgbClr val="F9D4A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1678" autoAdjust="0"/>
  </p:normalViewPr>
  <p:slideViewPr>
    <p:cSldViewPr snapToGrid="0">
      <p:cViewPr varScale="1">
        <p:scale>
          <a:sx n="80" d="100"/>
          <a:sy n="80" d="100"/>
        </p:scale>
        <p:origin x="48" y="144"/>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805758-D2E5-47F1-BDC8-64F96AB837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9A4D7A7-60FE-4B51-8D3B-098FB2A1B3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866161-D383-45DC-9645-1D21647A8641}" type="datetimeFigureOut">
              <a:rPr lang="en-US" smtClean="0"/>
              <a:t>7/2/2020</a:t>
            </a:fld>
            <a:endParaRPr lang="en-US" dirty="0"/>
          </a:p>
        </p:txBody>
      </p:sp>
      <p:sp>
        <p:nvSpPr>
          <p:cNvPr id="4" name="Footer Placeholder 3">
            <a:extLst>
              <a:ext uri="{FF2B5EF4-FFF2-40B4-BE49-F238E27FC236}">
                <a16:creationId xmlns:a16="http://schemas.microsoft.com/office/drawing/2014/main" id="{0748030B-DA71-4B18-AA7C-F991BCB518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BD65FCA-070F-4A6D-A2E0-D5EBEAABC9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64D2B8-7AFA-4F86-9DF3-A6BBE4E238C1}" type="slidenum">
              <a:rPr lang="en-US" smtClean="0"/>
              <a:t>‹#›</a:t>
            </a:fld>
            <a:endParaRPr lang="en-US" dirty="0"/>
          </a:p>
        </p:txBody>
      </p:sp>
    </p:spTree>
    <p:extLst>
      <p:ext uri="{BB962C8B-B14F-4D97-AF65-F5344CB8AC3E}">
        <p14:creationId xmlns:p14="http://schemas.microsoft.com/office/powerpoint/2010/main" val="369034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789D0-CA34-4934-A369-C3113E12A3EF}" type="datetimeFigureOut">
              <a:rPr lang="en-US" smtClean="0"/>
              <a:t>7/2/2020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79418-37EB-4378-AD22-89DBB000B0DA}" type="slidenum">
              <a:rPr lang="en-US" smtClean="0"/>
              <a:t>‹#›</a:t>
            </a:fld>
            <a:endParaRPr lang="en-US" dirty="0"/>
          </a:p>
        </p:txBody>
      </p:sp>
    </p:spTree>
    <p:extLst>
      <p:ext uri="{BB962C8B-B14F-4D97-AF65-F5344CB8AC3E}">
        <p14:creationId xmlns:p14="http://schemas.microsoft.com/office/powerpoint/2010/main" val="376464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 to presenter: </a:t>
            </a:r>
          </a:p>
          <a:p>
            <a:r>
              <a:rPr lang="en-US" i="1" dirty="0"/>
              <a:t>What is your purpose for sharing this reflection</a:t>
            </a:r>
            <a:r>
              <a:rPr lang="en-US" i="1" baseline="0" dirty="0"/>
              <a:t>?</a:t>
            </a:r>
          </a:p>
          <a:p>
            <a:r>
              <a:rPr lang="en-US" i="1" baseline="0" dirty="0"/>
              <a:t>Is it at the end of a unit or project?  </a:t>
            </a:r>
          </a:p>
          <a:p>
            <a:r>
              <a:rPr lang="en-US" i="1" baseline="0" dirty="0"/>
              <a:t>Are you sharing this reflection, at the attainment of a learning goal you set for yourself?  </a:t>
            </a:r>
          </a:p>
          <a:p>
            <a:r>
              <a:rPr lang="en-US" i="1" baseline="0" dirty="0"/>
              <a:t>Is it at the end of a course?  </a:t>
            </a:r>
          </a:p>
          <a:p>
            <a:endParaRPr lang="en-US" baseline="0" dirty="0"/>
          </a:p>
          <a:p>
            <a:r>
              <a:rPr lang="en-US" baseline="0" dirty="0"/>
              <a:t>State your purpose for the reflection or even the purpose of the learning experience or learning goal.  Be clear and be specific in stating your purpose.</a:t>
            </a:r>
            <a:endParaRPr lang="en-US" dirty="0"/>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3</a:t>
            </a:fld>
            <a:endParaRPr lang="en-US" dirty="0"/>
          </a:p>
        </p:txBody>
      </p:sp>
    </p:spTree>
    <p:extLst>
      <p:ext uri="{BB962C8B-B14F-4D97-AF65-F5344CB8AC3E}">
        <p14:creationId xmlns:p14="http://schemas.microsoft.com/office/powerpoint/2010/main" val="3144734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4</a:t>
            </a:fld>
            <a:endParaRPr lang="en-US" dirty="0"/>
          </a:p>
        </p:txBody>
      </p:sp>
    </p:spTree>
    <p:extLst>
      <p:ext uri="{BB962C8B-B14F-4D97-AF65-F5344CB8AC3E}">
        <p14:creationId xmlns:p14="http://schemas.microsoft.com/office/powerpoint/2010/main" val="352591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What did you think at first?</a:t>
            </a:r>
          </a:p>
          <a:p>
            <a:r>
              <a:rPr lang="en-US" b="0" i="1" dirty="0">
                <a:latin typeface="Segoe UI" panose="020B0502040204020203" pitchFamily="34" charset="0"/>
                <a:cs typeface="Segoe UI" panose="020B0502040204020203" pitchFamily="34" charset="0"/>
              </a:rPr>
              <a:t>What obstacles did you encounter along the way?</a:t>
            </a:r>
          </a:p>
          <a:p>
            <a:r>
              <a:rPr lang="en-US" b="0" i="1" dirty="0">
                <a:latin typeface="Segoe UI" panose="020B0502040204020203" pitchFamily="34" charset="0"/>
                <a:cs typeface="Segoe UI" panose="020B0502040204020203" pitchFamily="34" charset="0"/>
              </a:rPr>
              <a:t>How did you overcome those obstacles?</a:t>
            </a:r>
          </a:p>
          <a:p>
            <a:r>
              <a:rPr lang="en-US" b="0" i="1" dirty="0">
                <a:latin typeface="Segoe UI" panose="020B0502040204020203" pitchFamily="34" charset="0"/>
                <a:cs typeface="Segoe UI" panose="020B0502040204020203" pitchFamily="34" charset="0"/>
              </a:rPr>
              <a:t>What images can you add to support your process?</a:t>
            </a:r>
          </a:p>
          <a:p>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5</a:t>
            </a:fld>
            <a:endParaRPr lang="en-US" dirty="0"/>
          </a:p>
        </p:txBody>
      </p:sp>
    </p:spTree>
    <p:extLst>
      <p:ext uri="{BB962C8B-B14F-4D97-AF65-F5344CB8AC3E}">
        <p14:creationId xmlns:p14="http://schemas.microsoft.com/office/powerpoint/2010/main" val="1219416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What steps will you be taking as a result of this learning experience?</a:t>
            </a:r>
          </a:p>
          <a:p>
            <a:r>
              <a:rPr lang="en-US" b="0" i="1" dirty="0">
                <a:latin typeface="Segoe UI" panose="020B0502040204020203" pitchFamily="34" charset="0"/>
                <a:cs typeface="Segoe UI" panose="020B0502040204020203" pitchFamily="34" charset="0"/>
              </a:rPr>
              <a:t>Did you learn from any failed experiences?  How will you do things differently?</a:t>
            </a:r>
          </a:p>
          <a:p>
            <a:r>
              <a:rPr lang="en-US" b="0" i="1" dirty="0">
                <a:latin typeface="Segoe UI" panose="020B0502040204020203" pitchFamily="34" charset="0"/>
                <a:cs typeface="Segoe UI" panose="020B0502040204020203" pitchFamily="34" charset="0"/>
              </a:rPr>
              <a:t>What advice will you give to others so they can learn from your experiences?</a:t>
            </a:r>
          </a:p>
          <a:p>
            <a:r>
              <a:rPr lang="en-US" b="0" i="1" dirty="0">
                <a:latin typeface="Segoe UI" panose="020B0502040204020203" pitchFamily="34" charset="0"/>
                <a:cs typeface="Segoe UI" panose="020B0502040204020203" pitchFamily="34" charset="0"/>
              </a:rPr>
              <a:t>How can you share what you learned with a real-world audience?  </a:t>
            </a:r>
          </a:p>
          <a:p>
            <a:endParaRPr lang="en-US" dirty="0"/>
          </a:p>
          <a:p>
            <a:r>
              <a:rPr lang="en-US" b="1" dirty="0"/>
              <a:t>Some examples of next steps might be: </a:t>
            </a:r>
          </a:p>
          <a:p>
            <a:pPr marL="228600" indent="-228600">
              <a:buAutoNum type="arabicPeriod"/>
            </a:pPr>
            <a:r>
              <a:rPr lang="en-US" dirty="0"/>
              <a:t>After</a:t>
            </a:r>
            <a:r>
              <a:rPr lang="en-US" baseline="0" dirty="0"/>
              <a:t> delivering my first persuasive presentation, I am thinking about joining the debate team.</a:t>
            </a:r>
          </a:p>
          <a:p>
            <a:pPr marL="228600" indent="-228600">
              <a:buAutoNum type="arabicPeriod"/>
            </a:pPr>
            <a:r>
              <a:rPr lang="en-US" baseline="0" dirty="0"/>
              <a:t>After making my first film, I’m considering entering it in our school film festival or local film festival.</a:t>
            </a:r>
          </a:p>
          <a:p>
            <a:pPr marL="228600" indent="-228600">
              <a:buAutoNum type="arabicPeriod"/>
            </a:pPr>
            <a:r>
              <a:rPr lang="en-US" baseline="0" dirty="0"/>
              <a:t>After connecting with this career expert, I’d like to do some research on that career field because it sounds interesting to me.</a:t>
            </a:r>
          </a:p>
          <a:p>
            <a:pPr marL="0" indent="0">
              <a:buNone/>
            </a:pPr>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dirty="0"/>
          </a:p>
          <a:p>
            <a:r>
              <a:rPr lang="en-US" dirty="0"/>
              <a:t>Feel free to use more than one slide to share your next steps.  It also helps to add some video content to explain your message.</a:t>
            </a:r>
          </a:p>
        </p:txBody>
      </p:sp>
      <p:sp>
        <p:nvSpPr>
          <p:cNvPr id="4" name="Slide Number Placeholder 3"/>
          <p:cNvSpPr>
            <a:spLocks noGrp="1"/>
          </p:cNvSpPr>
          <p:nvPr>
            <p:ph type="sldNum" sz="quarter" idx="10"/>
          </p:nvPr>
        </p:nvSpPr>
        <p:spPr/>
        <p:txBody>
          <a:bodyPr/>
          <a:lstStyle/>
          <a:p>
            <a:fld id="{D5D79418-37EB-4378-AD22-89DBB000B0DA}" type="slidenum">
              <a:rPr lang="en-US" smtClean="0"/>
              <a:t>12</a:t>
            </a:fld>
            <a:endParaRPr lang="en-US" dirty="0"/>
          </a:p>
        </p:txBody>
      </p:sp>
    </p:spTree>
    <p:extLst>
      <p:ext uri="{BB962C8B-B14F-4D97-AF65-F5344CB8AC3E}">
        <p14:creationId xmlns:p14="http://schemas.microsoft.com/office/powerpoint/2010/main" val="6295718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D826893-9059-400D-A708-615823828BC9}"/>
              </a:ext>
            </a:extLst>
          </p:cNvPr>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a:extLst>
                <a:ext uri="{FF2B5EF4-FFF2-40B4-BE49-F238E27FC236}">
                  <a16:creationId xmlns:a16="http://schemas.microsoft.com/office/drawing/2014/main" id="{4BD7AE3B-6321-488C-8378-B441F7AC62C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1" name="Graphic 10" descr="Single gear">
              <a:extLst>
                <a:ext uri="{FF2B5EF4-FFF2-40B4-BE49-F238E27FC236}">
                  <a16:creationId xmlns:a16="http://schemas.microsoft.com/office/drawing/2014/main" id="{52566813-48BF-44A8-9FBD-C9035FDE143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9098912-FEFB-4951-B070-7ED0F1D4555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a:extLst>
                <a:ext uri="{FF2B5EF4-FFF2-40B4-BE49-F238E27FC236}">
                  <a16:creationId xmlns:a16="http://schemas.microsoft.com/office/drawing/2014/main" id="{7187CCFC-946C-4708-98C2-CC97857A516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a:t>Click to edit Master title style</a:t>
            </a:r>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7/2/2020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a:extLst>
              <a:ext uri="{FF2B5EF4-FFF2-40B4-BE49-F238E27FC236}">
                <a16:creationId xmlns:a16="http://schemas.microsoft.com/office/drawing/2014/main" id="{10A59AF3-34E3-4F2D-B219-533C8164A410}"/>
              </a:ext>
            </a:extLst>
          </p:cNvPr>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B98DDA9-3997-4600-985C-44C2CABD0BA3}"/>
              </a:ext>
            </a:extLst>
          </p:cNvPr>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88896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C2D2AED-B2EF-46D8-BC7C-81AE25C80786}"/>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a:extLst>
                <a:ext uri="{FF2B5EF4-FFF2-40B4-BE49-F238E27FC236}">
                  <a16:creationId xmlns:a16="http://schemas.microsoft.com/office/drawing/2014/main" id="{2F9289FC-9317-4EC5-8064-00D34185019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9" name="Graphic 8" descr="Single gear">
              <a:extLst>
                <a:ext uri="{FF2B5EF4-FFF2-40B4-BE49-F238E27FC236}">
                  <a16:creationId xmlns:a16="http://schemas.microsoft.com/office/drawing/2014/main" id="{09784D29-4AB9-4581-A176-2BC2AD58F8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a:extLst>
                <a:ext uri="{FF2B5EF4-FFF2-40B4-BE49-F238E27FC236}">
                  <a16:creationId xmlns:a16="http://schemas.microsoft.com/office/drawing/2014/main" id="{25EF2775-3EFB-4A64-8FAF-4D8B56AE073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a:extLst>
                <a:ext uri="{FF2B5EF4-FFF2-40B4-BE49-F238E27FC236}">
                  <a16:creationId xmlns:a16="http://schemas.microsoft.com/office/drawing/2014/main" id="{A34C11DA-4074-454D-800C-0FC5FBF1CD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7/2/2020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35406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a:t>Click to edit Master title style</a:t>
            </a:r>
          </a:p>
        </p:txBody>
      </p:sp>
      <p:sp>
        <p:nvSpPr>
          <p:cNvPr id="3" name="Content Placeholder 2"/>
          <p:cNvSpPr>
            <a:spLocks noGrp="1"/>
          </p:cNvSpPr>
          <p:nvPr>
            <p:ph idx="1"/>
          </p:nvPr>
        </p:nvSpPr>
        <p:spPr>
          <a:xfrm>
            <a:off x="6438446" y="2336873"/>
            <a:ext cx="5608336" cy="35993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7/2/2020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20702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a:t>Click to edit Master title style</a:t>
            </a:r>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7/2/2020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a:extLst>
              <a:ext uri="{FF2B5EF4-FFF2-40B4-BE49-F238E27FC236}">
                <a16:creationId xmlns:a16="http://schemas.microsoft.com/office/drawing/2014/main" id="{5E59F855-D2A7-4662-804E-17B59CD1A41D}"/>
              </a:ext>
            </a:extLst>
          </p:cNvPr>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275739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a:t>Click to edit Master title style</a:t>
            </a:r>
          </a:p>
        </p:txBody>
      </p:sp>
      <p:sp>
        <p:nvSpPr>
          <p:cNvPr id="5" name="Date Placeholder 4"/>
          <p:cNvSpPr>
            <a:spLocks noGrp="1"/>
          </p:cNvSpPr>
          <p:nvPr>
            <p:ph type="dt" sz="half" idx="10"/>
          </p:nvPr>
        </p:nvSpPr>
        <p:spPr/>
        <p:txBody>
          <a:bodyPr/>
          <a:lstStyle/>
          <a:p>
            <a:fld id="{616D6166-2B42-4F11-BAA6-8ABAE1BE810C}" type="datetimeFigureOut">
              <a:rPr lang="en-US" noProof="0" smtClean="0"/>
              <a:t>7/2/2020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a:extLst>
              <a:ext uri="{FF2B5EF4-FFF2-40B4-BE49-F238E27FC236}">
                <a16:creationId xmlns:a16="http://schemas.microsoft.com/office/drawing/2014/main" id="{DBD7FBFD-679C-4A5B-A176-220004B60453}"/>
              </a:ext>
            </a:extLst>
          </p:cNvPr>
          <p:cNvSpPr>
            <a:spLocks noGrp="1"/>
          </p:cNvSpPr>
          <p:nvPr>
            <p:ph type="dgm" sz="quarter" idx="13"/>
          </p:nvPr>
        </p:nvSpPr>
        <p:spPr>
          <a:xfrm>
            <a:off x="680321" y="386862"/>
            <a:ext cx="9614617" cy="3867638"/>
          </a:xfrm>
        </p:spPr>
        <p:txBody>
          <a:bodyPr/>
          <a:lstStyle/>
          <a:p>
            <a:r>
              <a:rPr lang="en-US" noProof="0"/>
              <a:t>Click icon to add SmartArt graphic</a:t>
            </a:r>
            <a:endParaRPr lang="en-US" noProof="0" dirty="0"/>
          </a:p>
        </p:txBody>
      </p:sp>
    </p:spTree>
    <p:extLst>
      <p:ext uri="{BB962C8B-B14F-4D97-AF65-F5344CB8AC3E}">
        <p14:creationId xmlns:p14="http://schemas.microsoft.com/office/powerpoint/2010/main" val="3525996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2B243BA-55F2-42F1-B294-0EB708FCD888}"/>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46408269-63CF-4017-AC0D-C35B044D3076}"/>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7A3695B4-ADE3-45A9-8119-67D5F83A8C3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6B8F0030-0551-4558-8533-64D2E4838DB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59607E3E-29E0-44E4-899A-0955FA4D367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D4251FC-462A-4B83-9F84-2358E52E31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a:t>Click to edit Master title style</a:t>
            </a:r>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7/2/2020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514006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7FCAB52-C8F0-4659-9B95-C792632631CE}"/>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a:extLst>
                <a:ext uri="{FF2B5EF4-FFF2-40B4-BE49-F238E27FC236}">
                  <a16:creationId xmlns:a16="http://schemas.microsoft.com/office/drawing/2014/main" id="{5E98770F-9E46-4F69-9A76-F671813AF57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20" name="Graphic 19" descr="Single gear">
              <a:extLst>
                <a:ext uri="{FF2B5EF4-FFF2-40B4-BE49-F238E27FC236}">
                  <a16:creationId xmlns:a16="http://schemas.microsoft.com/office/drawing/2014/main" id="{F08BF8CF-C3C2-4767-B88B-DE07E6A628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a:extLst>
                <a:ext uri="{FF2B5EF4-FFF2-40B4-BE49-F238E27FC236}">
                  <a16:creationId xmlns:a16="http://schemas.microsoft.com/office/drawing/2014/main" id="{E63AFEB7-4AAE-448E-8B0B-C2F2287771A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a:extLst>
                <a:ext uri="{FF2B5EF4-FFF2-40B4-BE49-F238E27FC236}">
                  <a16:creationId xmlns:a16="http://schemas.microsoft.com/office/drawing/2014/main" id="{E279C731-1AAF-453A-94B0-6CC2920395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a:t>Click to edit Master title style</a:t>
            </a:r>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7/2/2020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extLst>
      <p:ext uri="{BB962C8B-B14F-4D97-AF65-F5344CB8AC3E}">
        <p14:creationId xmlns:p14="http://schemas.microsoft.com/office/powerpoint/2010/main" val="333132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CB2BD5A-C0EC-4AC1-BBF1-851D8321B964}"/>
              </a:ext>
            </a:extLst>
          </p:cNvPr>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538A56DB-6938-460F-9BB3-A0A34C234B3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E2A1D679-9D00-4DC7-82EC-B6C33270E7F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8DFB6E86-77FA-4731-B7FA-5A63254A3E6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982D40F0-DDB8-45E0-B9D1-5964842C730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D744A42C-4948-489C-8EB2-12C65C47E90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a:t>Click to edit Master title style</a:t>
            </a:r>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7/2/2020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568936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BFC60FB4-27C2-4896-9B64-2DFE33815CE2}"/>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a:extLst>
                <a:ext uri="{FF2B5EF4-FFF2-40B4-BE49-F238E27FC236}">
                  <a16:creationId xmlns:a16="http://schemas.microsoft.com/office/drawing/2014/main" id="{EE89D477-BED5-4149-965A-0C122D97A01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25" name="Graphic 24" descr="Single gear">
              <a:extLst>
                <a:ext uri="{FF2B5EF4-FFF2-40B4-BE49-F238E27FC236}">
                  <a16:creationId xmlns:a16="http://schemas.microsoft.com/office/drawing/2014/main" id="{5CCE09A4-D09F-43A2-8459-2E9D3E9602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a:extLst>
                <a:ext uri="{FF2B5EF4-FFF2-40B4-BE49-F238E27FC236}">
                  <a16:creationId xmlns:a16="http://schemas.microsoft.com/office/drawing/2014/main" id="{9A46A1B3-2A0B-4FFE-AE15-A11187E434D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a:extLst>
                <a:ext uri="{FF2B5EF4-FFF2-40B4-BE49-F238E27FC236}">
                  <a16:creationId xmlns:a16="http://schemas.microsoft.com/office/drawing/2014/main" id="{D4F4A02A-94BC-4984-A372-3B77FC854C2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a:t>Click to edit Master title style</a:t>
            </a:r>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7/2/2020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528377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1F89FDF-9788-47AD-B230-0314E7C8D087}"/>
              </a:ext>
            </a:extLst>
          </p:cNvPr>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a:extLst>
                <a:ext uri="{FF2B5EF4-FFF2-40B4-BE49-F238E27FC236}">
                  <a16:creationId xmlns:a16="http://schemas.microsoft.com/office/drawing/2014/main" id="{9CD6B783-A97E-437E-B4E2-F7D761F0A2EB}"/>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20" name="Graphic 19" descr="Single gear">
              <a:extLst>
                <a:ext uri="{FF2B5EF4-FFF2-40B4-BE49-F238E27FC236}">
                  <a16:creationId xmlns:a16="http://schemas.microsoft.com/office/drawing/2014/main" id="{4699BB72-0480-4165-8D15-316CEED8CE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a:extLst>
                <a:ext uri="{FF2B5EF4-FFF2-40B4-BE49-F238E27FC236}">
                  <a16:creationId xmlns:a16="http://schemas.microsoft.com/office/drawing/2014/main" id="{685C07D9-1911-4085-8555-C992A61B10C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a:extLst>
                <a:ext uri="{FF2B5EF4-FFF2-40B4-BE49-F238E27FC236}">
                  <a16:creationId xmlns:a16="http://schemas.microsoft.com/office/drawing/2014/main" id="{D621B3C3-2371-4ED0-BC1D-87AABF852BD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a:extLst>
                <a:ext uri="{FF2B5EF4-FFF2-40B4-BE49-F238E27FC236}">
                  <a16:creationId xmlns:a16="http://schemas.microsoft.com/office/drawing/2014/main" id="{D7D15287-50FE-4441-BA06-D454D73F7EF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7/2/2020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a:extLst>
              <a:ext uri="{FF2B5EF4-FFF2-40B4-BE49-F238E27FC236}">
                <a16:creationId xmlns:a16="http://schemas.microsoft.com/office/drawing/2014/main" id="{2664D24B-EA78-4E18-9226-569365267E5E}"/>
              </a:ext>
            </a:extLst>
          </p:cNvPr>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a:extLst>
              <a:ext uri="{FF2B5EF4-FFF2-40B4-BE49-F238E27FC236}">
                <a16:creationId xmlns:a16="http://schemas.microsoft.com/office/drawing/2014/main" id="{5BE17E03-04A7-46ED-8623-88DFFD7E30B0}"/>
              </a:ext>
            </a:extLst>
          </p:cNvPr>
          <p:cNvSpPr txBox="1">
            <a:spLocks/>
          </p:cNvSpPr>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a:extLst>
              <a:ext uri="{FF2B5EF4-FFF2-40B4-BE49-F238E27FC236}">
                <a16:creationId xmlns:a16="http://schemas.microsoft.com/office/drawing/2014/main" id="{A3840076-AFCB-4C84-8E23-85DAD3CBEF3E}"/>
              </a:ext>
            </a:extLst>
          </p:cNvPr>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a:extLst>
              <a:ext uri="{FF2B5EF4-FFF2-40B4-BE49-F238E27FC236}">
                <a16:creationId xmlns:a16="http://schemas.microsoft.com/office/drawing/2014/main" id="{BBA20603-8433-4B38-976F-F18CF78D6BF9}"/>
              </a:ext>
            </a:extLst>
          </p:cNvPr>
          <p:cNvSpPr>
            <a:spLocks noGrp="1"/>
          </p:cNvSpPr>
          <p:nvPr>
            <p:ph type="title"/>
          </p:nvPr>
        </p:nvSpPr>
        <p:spPr>
          <a:xfrm>
            <a:off x="2106132" y="735087"/>
            <a:ext cx="3060802" cy="1080938"/>
          </a:xfrm>
        </p:spPr>
        <p:txBody>
          <a:bodyPr anchor="ctr" anchorCtr="0"/>
          <a:lstStyle>
            <a:lvl1pPr algn="ctr">
              <a:defRPr/>
            </a:lvl1pPr>
          </a:lstStyle>
          <a:p>
            <a:r>
              <a:rPr lang="en-US" noProof="0"/>
              <a:t>Click to edit Master title style</a:t>
            </a:r>
          </a:p>
        </p:txBody>
      </p:sp>
      <p:sp>
        <p:nvSpPr>
          <p:cNvPr id="53" name="Text Placeholder 52">
            <a:extLst>
              <a:ext uri="{FF2B5EF4-FFF2-40B4-BE49-F238E27FC236}">
                <a16:creationId xmlns:a16="http://schemas.microsoft.com/office/drawing/2014/main" id="{EF340F6C-3335-49B0-AE89-7103CA6A7F5E}"/>
              </a:ext>
            </a:extLst>
          </p:cNvPr>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a:t>Click to edit Master text styles</a:t>
            </a:r>
          </a:p>
        </p:txBody>
      </p:sp>
      <p:sp>
        <p:nvSpPr>
          <p:cNvPr id="55" name="Text Placeholder 54">
            <a:extLst>
              <a:ext uri="{FF2B5EF4-FFF2-40B4-BE49-F238E27FC236}">
                <a16:creationId xmlns:a16="http://schemas.microsoft.com/office/drawing/2014/main" id="{1F0AD31D-2FFB-40A9-96C2-F4EE3869BC54}"/>
              </a:ext>
            </a:extLst>
          </p:cNvPr>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a:t>Click to edit Master text styles</a:t>
            </a:r>
          </a:p>
        </p:txBody>
      </p:sp>
      <p:sp>
        <p:nvSpPr>
          <p:cNvPr id="57" name="Content Placeholder 56">
            <a:extLst>
              <a:ext uri="{FF2B5EF4-FFF2-40B4-BE49-F238E27FC236}">
                <a16:creationId xmlns:a16="http://schemas.microsoft.com/office/drawing/2014/main" id="{52B689E9-5B4C-4CC0-AAA4-847EB66C3302}"/>
              </a:ext>
            </a:extLst>
          </p:cNvPr>
          <p:cNvSpPr>
            <a:spLocks noGrp="1"/>
          </p:cNvSpPr>
          <p:nvPr>
            <p:ph sz="quarter" idx="20"/>
          </p:nvPr>
        </p:nvSpPr>
        <p:spPr>
          <a:xfrm>
            <a:off x="2106131" y="2116138"/>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8" name="Content Placeholder 56">
            <a:extLst>
              <a:ext uri="{FF2B5EF4-FFF2-40B4-BE49-F238E27FC236}">
                <a16:creationId xmlns:a16="http://schemas.microsoft.com/office/drawing/2014/main" id="{1D5202CC-08D0-4157-9CB3-AA1EF4A2C855}"/>
              </a:ext>
            </a:extLst>
          </p:cNvPr>
          <p:cNvSpPr>
            <a:spLocks noGrp="1"/>
          </p:cNvSpPr>
          <p:nvPr>
            <p:ph sz="quarter" idx="21"/>
          </p:nvPr>
        </p:nvSpPr>
        <p:spPr>
          <a:xfrm>
            <a:off x="5384611" y="2103211"/>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9" name="Content Placeholder 56">
            <a:extLst>
              <a:ext uri="{FF2B5EF4-FFF2-40B4-BE49-F238E27FC236}">
                <a16:creationId xmlns:a16="http://schemas.microsoft.com/office/drawing/2014/main" id="{7BE8E782-50B7-4C4E-BEA5-DDA27E0F6817}"/>
              </a:ext>
            </a:extLst>
          </p:cNvPr>
          <p:cNvSpPr>
            <a:spLocks noGrp="1"/>
          </p:cNvSpPr>
          <p:nvPr>
            <p:ph sz="quarter" idx="22"/>
          </p:nvPr>
        </p:nvSpPr>
        <p:spPr>
          <a:xfrm>
            <a:off x="8659892" y="2097613"/>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7253014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2C074DF2-6D4F-4B58-A82E-6322DB69A6CC}"/>
              </a:ext>
            </a:extLst>
          </p:cNvPr>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a:extLst>
                <a:ext uri="{FF2B5EF4-FFF2-40B4-BE49-F238E27FC236}">
                  <a16:creationId xmlns:a16="http://schemas.microsoft.com/office/drawing/2014/main" id="{B9A8CB2C-0A50-43EC-A2C7-F536FF84DE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31" name="Graphic 30" descr="Single gear">
              <a:extLst>
                <a:ext uri="{FF2B5EF4-FFF2-40B4-BE49-F238E27FC236}">
                  <a16:creationId xmlns:a16="http://schemas.microsoft.com/office/drawing/2014/main" id="{71F3D36D-2C1A-4D06-A27F-6A64AA11889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a:extLst>
                <a:ext uri="{FF2B5EF4-FFF2-40B4-BE49-F238E27FC236}">
                  <a16:creationId xmlns:a16="http://schemas.microsoft.com/office/drawing/2014/main" id="{61F0F601-D5AC-45C0-92B6-2376085B0D5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a:extLst>
                <a:ext uri="{FF2B5EF4-FFF2-40B4-BE49-F238E27FC236}">
                  <a16:creationId xmlns:a16="http://schemas.microsoft.com/office/drawing/2014/main" id="{DE792A6A-B423-4979-BD59-4CD4A74069B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a:t>Click to edit Master title style</a:t>
            </a:r>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7/2/2020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02556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E106B9E-EBA8-4369-8705-FDBBA60DC72E}"/>
              </a:ext>
            </a:extLst>
          </p:cNvPr>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1" name="Group 10">
            <a:extLst>
              <a:ext uri="{FF2B5EF4-FFF2-40B4-BE49-F238E27FC236}">
                <a16:creationId xmlns:a16="http://schemas.microsoft.com/office/drawing/2014/main" id="{180D0165-A38B-4CE8-AE4D-186DBC04F8D4}"/>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a:extLst>
                <a:ext uri="{FF2B5EF4-FFF2-40B4-BE49-F238E27FC236}">
                  <a16:creationId xmlns:a16="http://schemas.microsoft.com/office/drawing/2014/main" id="{90C052C9-F1E0-4264-8CAC-31B0B8F76D6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3" name="Graphic 12" descr="Single gear">
              <a:extLst>
                <a:ext uri="{FF2B5EF4-FFF2-40B4-BE49-F238E27FC236}">
                  <a16:creationId xmlns:a16="http://schemas.microsoft.com/office/drawing/2014/main" id="{892FFF3D-7B2E-44EB-83BA-5453FEC48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C5A9AF4-A787-49A3-83CF-889F9AEE0D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a:extLst>
                <a:ext uri="{FF2B5EF4-FFF2-40B4-BE49-F238E27FC236}">
                  <a16:creationId xmlns:a16="http://schemas.microsoft.com/office/drawing/2014/main" id="{B5D192A5-6FE9-49BC-9104-102935BA03A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4" name="Date Placeholder 3"/>
          <p:cNvSpPr>
            <a:spLocks noGrp="1"/>
          </p:cNvSpPr>
          <p:nvPr>
            <p:ph type="dt" sz="half" idx="10"/>
          </p:nvPr>
        </p:nvSpPr>
        <p:spPr/>
        <p:txBody>
          <a:bodyPr/>
          <a:lstStyle/>
          <a:p>
            <a:fld id="{616D6166-2B42-4F11-BAA6-8ABAE1BE810C}" type="datetimeFigureOut">
              <a:rPr lang="en-US" noProof="0" smtClean="0"/>
              <a:t>7/2/2020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a:extLst>
              <a:ext uri="{FF2B5EF4-FFF2-40B4-BE49-F238E27FC236}">
                <a16:creationId xmlns:a16="http://schemas.microsoft.com/office/drawing/2014/main" id="{F099E8F9-E092-4E4C-AB87-FB2B4EC4D0AD}"/>
              </a:ext>
            </a:extLst>
          </p:cNvPr>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Text Placeholder 7">
            <a:extLst>
              <a:ext uri="{FF2B5EF4-FFF2-40B4-BE49-F238E27FC236}">
                <a16:creationId xmlns:a16="http://schemas.microsoft.com/office/drawing/2014/main" id="{782CF4FC-13E5-4A63-BCF2-3AF43B5F15B9}"/>
              </a:ext>
            </a:extLst>
          </p:cNvPr>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 name="Text Placeholder 7">
            <a:extLst>
              <a:ext uri="{FF2B5EF4-FFF2-40B4-BE49-F238E27FC236}">
                <a16:creationId xmlns:a16="http://schemas.microsoft.com/office/drawing/2014/main" id="{8523C4DE-E0C6-4EE1-9145-DA7819174663}"/>
              </a:ext>
            </a:extLst>
          </p:cNvPr>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3526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E363D07-B7E9-4C17-BF5B-ADACCCAD7C6C}"/>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a:extLst>
                <a:ext uri="{FF2B5EF4-FFF2-40B4-BE49-F238E27FC236}">
                  <a16:creationId xmlns:a16="http://schemas.microsoft.com/office/drawing/2014/main" id="{BF7F7D52-1EF2-49FA-AE87-7BE7232893FF}"/>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3" name="Graphic 12" descr="Single gear">
              <a:extLst>
                <a:ext uri="{FF2B5EF4-FFF2-40B4-BE49-F238E27FC236}">
                  <a16:creationId xmlns:a16="http://schemas.microsoft.com/office/drawing/2014/main" id="{ACC0D449-4064-40FD-A10D-BE7844EB87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a:extLst>
                <a:ext uri="{FF2B5EF4-FFF2-40B4-BE49-F238E27FC236}">
                  <a16:creationId xmlns:a16="http://schemas.microsoft.com/office/drawing/2014/main" id="{1FE621D1-1FD9-49E2-99C8-0CB37634CD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0EA6856C-35D0-465E-B0CB-B889D4DA0B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493FB47-F1DA-40B8-A1F4-115CD1F7084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a:t>Click to edit Master title style</a:t>
            </a:r>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7/2/2020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5033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BF5BF6C-5F7D-464E-B42E-D194CF355A7E}"/>
              </a:ext>
            </a:extLst>
          </p:cNvPr>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a:extLst>
                <a:ext uri="{FF2B5EF4-FFF2-40B4-BE49-F238E27FC236}">
                  <a16:creationId xmlns:a16="http://schemas.microsoft.com/office/drawing/2014/main" id="{8F045C13-A0AE-4F21-8EE7-47DCE4B458F8}"/>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4" name="Graphic 13" descr="Single gear">
              <a:extLst>
                <a:ext uri="{FF2B5EF4-FFF2-40B4-BE49-F238E27FC236}">
                  <a16:creationId xmlns:a16="http://schemas.microsoft.com/office/drawing/2014/main" id="{D5197B13-7446-4E28-A62C-4543D7BD632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a:extLst>
                <a:ext uri="{FF2B5EF4-FFF2-40B4-BE49-F238E27FC236}">
                  <a16:creationId xmlns:a16="http://schemas.microsoft.com/office/drawing/2014/main" id="{4B5B975A-536D-4192-B3DE-875F5E141AA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a:extLst>
                <a:ext uri="{FF2B5EF4-FFF2-40B4-BE49-F238E27FC236}">
                  <a16:creationId xmlns:a16="http://schemas.microsoft.com/office/drawing/2014/main" id="{5BB09BB4-511A-4714-92A7-D9CA09D1FD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680320" y="2336873"/>
            <a:ext cx="4698358" cy="35993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594123" y="2336873"/>
            <a:ext cx="4700058" cy="35993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616D6166-2B42-4F11-BAA6-8ABAE1BE810C}" type="datetimeFigureOut">
              <a:rPr lang="en-US" noProof="0" smtClean="0"/>
              <a:t>7/2/2020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6272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a:t>Click to edit Master title style</a:t>
            </a:r>
          </a:p>
        </p:txBody>
      </p:sp>
      <p:sp>
        <p:nvSpPr>
          <p:cNvPr id="3" name="Content Placeholder 2"/>
          <p:cNvSpPr>
            <a:spLocks noGrp="1"/>
          </p:cNvSpPr>
          <p:nvPr>
            <p:ph sz="half" idx="1"/>
          </p:nvPr>
        </p:nvSpPr>
        <p:spPr>
          <a:xfrm>
            <a:off x="2137645" y="2336873"/>
            <a:ext cx="4698358" cy="35993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7/2/2020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0697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F90C5C8C-B074-498F-921D-CC0B5DF8FBD3}"/>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a:extLst>
                <a:ext uri="{FF2B5EF4-FFF2-40B4-BE49-F238E27FC236}">
                  <a16:creationId xmlns:a16="http://schemas.microsoft.com/office/drawing/2014/main" id="{C270183A-92E0-49A5-B6BC-F19346763723}"/>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6" name="Graphic 15" descr="Single gear">
              <a:extLst>
                <a:ext uri="{FF2B5EF4-FFF2-40B4-BE49-F238E27FC236}">
                  <a16:creationId xmlns:a16="http://schemas.microsoft.com/office/drawing/2014/main" id="{6E086889-5472-4B65-A156-D0B8F369C34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a:extLst>
                <a:ext uri="{FF2B5EF4-FFF2-40B4-BE49-F238E27FC236}">
                  <a16:creationId xmlns:a16="http://schemas.microsoft.com/office/drawing/2014/main" id="{4BCBF44F-62C7-4F40-99DF-85C459F43E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a:extLst>
                <a:ext uri="{FF2B5EF4-FFF2-40B4-BE49-F238E27FC236}">
                  <a16:creationId xmlns:a16="http://schemas.microsoft.com/office/drawing/2014/main" id="{ABF64D53-5ED0-4A1D-A7EA-94CDB0D37E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a:extLst>
                <a:ext uri="{FF2B5EF4-FFF2-40B4-BE49-F238E27FC236}">
                  <a16:creationId xmlns:a16="http://schemas.microsoft.com/office/drawing/2014/main" id="{2565C769-10BF-4E7B-B099-B4FD458436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a:t>Click to edit Master title style</a:t>
            </a:r>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616D6166-2B42-4F11-BAA6-8ABAE1BE810C}" type="datetimeFigureOut">
              <a:rPr lang="en-US" noProof="0" smtClean="0"/>
              <a:t>7/2/2020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727138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a:t>Click to edit Master title style</a:t>
            </a:r>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7/2/2020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a:extLst>
              <a:ext uri="{FF2B5EF4-FFF2-40B4-BE49-F238E27FC236}">
                <a16:creationId xmlns:a16="http://schemas.microsoft.com/office/drawing/2014/main" id="{FD7CD5CF-F924-43C6-9C02-06FBC84A6729}"/>
              </a:ext>
            </a:extLst>
          </p:cNvPr>
          <p:cNvSpPr>
            <a:spLocks noGrp="1"/>
          </p:cNvSpPr>
          <p:nvPr>
            <p:ph idx="1"/>
          </p:nvPr>
        </p:nvSpPr>
        <p:spPr>
          <a:xfrm>
            <a:off x="2137644" y="2161725"/>
            <a:ext cx="9613861" cy="370264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1318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616D6166-2B42-4F11-BAA6-8ABAE1BE810C}" type="datetimeFigureOut">
              <a:rPr lang="en-US" noProof="0" smtClean="0"/>
              <a:t>7/2/2020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4199344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616D6166-2B42-4F11-BAA6-8ABAE1BE810C}" type="datetimeFigureOut">
              <a:rPr lang="en-US" noProof="0" smtClean="0"/>
              <a:t>7/2/2020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a:extLst>
              <a:ext uri="{FF2B5EF4-FFF2-40B4-BE49-F238E27FC236}">
                <a16:creationId xmlns:a16="http://schemas.microsoft.com/office/drawing/2014/main" id="{D683A405-3ADE-448E-893F-D3D2E11CCA4C}"/>
              </a:ext>
            </a:extLst>
          </p:cNvPr>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462027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7/2/2020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832264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9" r:id="rId5"/>
    <p:sldLayoutId id="2147483665" r:id="rId6"/>
    <p:sldLayoutId id="2147483680" r:id="rId7"/>
    <p:sldLayoutId id="2147483666" r:id="rId8"/>
    <p:sldLayoutId id="2147483682" r:id="rId9"/>
    <p:sldLayoutId id="2147483667" r:id="rId10"/>
    <p:sldLayoutId id="2147483668" r:id="rId11"/>
    <p:sldLayoutId id="2147483681" r:id="rId12"/>
    <p:sldLayoutId id="2147483670" r:id="rId13"/>
    <p:sldLayoutId id="2147483671" r:id="rId14"/>
    <p:sldLayoutId id="2147483672" r:id="rId15"/>
    <p:sldLayoutId id="2147483673" r:id="rId16"/>
    <p:sldLayoutId id="2147483674" r:id="rId17"/>
    <p:sldLayoutId id="2147483678" r:id="rId18"/>
    <p:sldLayoutId id="2147483675"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xml"/><Relationship Id="rId4" Type="http://schemas.openxmlformats.org/officeDocument/2006/relationships/image" Target="../media/image10.svg"/></Relationships>
</file>

<file path=ppt/slides/_rels/slide1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6.svg"/></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3.sv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5.sv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17.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9" name="Graphic 8" descr="Book icon">
            <a:extLst>
              <a:ext uri="{FF2B5EF4-FFF2-40B4-BE49-F238E27FC236}">
                <a16:creationId xmlns:a16="http://schemas.microsoft.com/office/drawing/2014/main" id="{E26792AF-5D39-4A12-8EDD-CC09A60BDA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4993" y="2961000"/>
            <a:ext cx="936000" cy="936000"/>
          </a:xfrm>
          <a:prstGeom prst="rect">
            <a:avLst/>
          </a:prstGeom>
        </p:spPr>
      </p:pic>
      <p:sp>
        <p:nvSpPr>
          <p:cNvPr id="2" name="Title 1">
            <a:extLst>
              <a:ext uri="{FF2B5EF4-FFF2-40B4-BE49-F238E27FC236}">
                <a16:creationId xmlns:a16="http://schemas.microsoft.com/office/drawing/2014/main" id="{8B98BBFB-4314-436C-A688-96F483D693AB}"/>
              </a:ext>
            </a:extLst>
          </p:cNvPr>
          <p:cNvSpPr>
            <a:spLocks noGrp="1"/>
          </p:cNvSpPr>
          <p:nvPr>
            <p:ph type="ctrTitle"/>
          </p:nvPr>
        </p:nvSpPr>
        <p:spPr/>
        <p:txBody>
          <a:bodyPr anchor="ctr" anchorCtr="0"/>
          <a:lstStyle/>
          <a:p>
            <a:r>
              <a:rPr lang="en-US" dirty="0"/>
              <a:t>Object Tracking</a:t>
            </a:r>
          </a:p>
        </p:txBody>
      </p:sp>
      <p:sp>
        <p:nvSpPr>
          <p:cNvPr id="3" name="Subtitle 2">
            <a:extLst>
              <a:ext uri="{FF2B5EF4-FFF2-40B4-BE49-F238E27FC236}">
                <a16:creationId xmlns:a16="http://schemas.microsoft.com/office/drawing/2014/main" id="{6AA173D3-8B7E-4F91-B862-AC30CB0D2705}"/>
              </a:ext>
            </a:extLst>
          </p:cNvPr>
          <p:cNvSpPr>
            <a:spLocks noGrp="1"/>
          </p:cNvSpPr>
          <p:nvPr>
            <p:ph type="subTitle" idx="1"/>
          </p:nvPr>
        </p:nvSpPr>
        <p:spPr/>
        <p:txBody>
          <a:bodyPr>
            <a:normAutofit/>
          </a:bodyPr>
          <a:lstStyle/>
          <a:p>
            <a:r>
              <a:rPr lang="en-US" sz="2400" dirty="0">
                <a:solidFill>
                  <a:schemeClr val="bg1"/>
                </a:solidFill>
              </a:rPr>
              <a:t>Course: Python</a:t>
            </a:r>
          </a:p>
        </p:txBody>
      </p:sp>
    </p:spTree>
    <p:extLst>
      <p:ext uri="{BB962C8B-B14F-4D97-AF65-F5344CB8AC3E}">
        <p14:creationId xmlns:p14="http://schemas.microsoft.com/office/powerpoint/2010/main" val="1906530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ltHorz">
          <a:fgClr>
            <a:schemeClr val="accent1"/>
          </a:fgClr>
          <a:bgClr>
            <a:schemeClr val="bg1"/>
          </a:bgClr>
        </a:patt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8BE2052-6191-4A6F-B853-136D23A287DF}"/>
              </a:ext>
            </a:extLst>
          </p:cNvPr>
          <p:cNvSpPr>
            <a:spLocks noGrp="1"/>
          </p:cNvSpPr>
          <p:nvPr>
            <p:ph type="body" sz="half" idx="2"/>
          </p:nvPr>
        </p:nvSpPr>
        <p:spPr/>
        <p:txBody>
          <a:bodyPr>
            <a:normAutofit/>
          </a:bodyPr>
          <a:lstStyle/>
          <a:p>
            <a:pPr algn="ctr"/>
            <a:r>
              <a:rPr lang="en-IN" sz="4800" dirty="0"/>
              <a:t>Samples</a:t>
            </a:r>
          </a:p>
        </p:txBody>
      </p:sp>
      <p:pic>
        <p:nvPicPr>
          <p:cNvPr id="3074" name="Picture 2">
            <a:extLst>
              <a:ext uri="{FF2B5EF4-FFF2-40B4-BE49-F238E27FC236}">
                <a16:creationId xmlns:a16="http://schemas.microsoft.com/office/drawing/2014/main" id="{86A74900-5878-4753-9F76-BAE329035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2724" y="261937"/>
            <a:ext cx="6934715" cy="395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377927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pattFill prst="horzBrick">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37F8C-AB27-4C82-8A38-DCA1C8AA77FF}"/>
              </a:ext>
            </a:extLst>
          </p:cNvPr>
          <p:cNvSpPr>
            <a:spLocks noGrp="1"/>
          </p:cNvSpPr>
          <p:nvPr>
            <p:ph type="title"/>
          </p:nvPr>
        </p:nvSpPr>
        <p:spPr/>
        <p:txBody>
          <a:bodyPr>
            <a:normAutofit/>
          </a:bodyPr>
          <a:lstStyle/>
          <a:p>
            <a:pPr algn="ctr"/>
            <a:r>
              <a:rPr lang="en-IN" sz="4800" dirty="0"/>
              <a:t>UML</a:t>
            </a:r>
          </a:p>
        </p:txBody>
      </p:sp>
      <p:pic>
        <p:nvPicPr>
          <p:cNvPr id="4098" name="Picture 2">
            <a:extLst>
              <a:ext uri="{FF2B5EF4-FFF2-40B4-BE49-F238E27FC236}">
                <a16:creationId xmlns:a16="http://schemas.microsoft.com/office/drawing/2014/main" id="{D6775F83-4181-476A-B185-D98A1AAC80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1" y="3041650"/>
            <a:ext cx="6927850" cy="3063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a:extLst>
              <a:ext uri="{FF2B5EF4-FFF2-40B4-BE49-F238E27FC236}">
                <a16:creationId xmlns:a16="http://schemas.microsoft.com/office/drawing/2014/main" id="{A74006F2-5069-46A5-B6BA-1A4631CA28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950" y="2000250"/>
            <a:ext cx="4479925"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398253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C4B6-A44A-491A-9345-D554EBE1BC91}"/>
              </a:ext>
            </a:extLst>
          </p:cNvPr>
          <p:cNvSpPr>
            <a:spLocks noGrp="1"/>
          </p:cNvSpPr>
          <p:nvPr>
            <p:ph type="title"/>
          </p:nvPr>
        </p:nvSpPr>
        <p:spPr/>
        <p:txBody>
          <a:bodyPr/>
          <a:lstStyle/>
          <a:p>
            <a:r>
              <a:rPr lang="en-US" dirty="0"/>
              <a:t>Future ?</a:t>
            </a:r>
          </a:p>
        </p:txBody>
      </p:sp>
      <p:pic>
        <p:nvPicPr>
          <p:cNvPr id="7" name="Graphic 6" descr="Steps icon">
            <a:extLst>
              <a:ext uri="{FF2B5EF4-FFF2-40B4-BE49-F238E27FC236}">
                <a16:creationId xmlns:a16="http://schemas.microsoft.com/office/drawing/2014/main" id="{CFAFD888-408F-42CB-B314-5A856047E6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14505" y="817447"/>
            <a:ext cx="952500" cy="952500"/>
          </a:xfrm>
          <a:prstGeom prst="rect">
            <a:avLst/>
          </a:prstGeom>
        </p:spPr>
      </p:pic>
      <p:grpSp>
        <p:nvGrpSpPr>
          <p:cNvPr id="25" name="Group 24" descr="thumbs up icon">
            <a:extLst>
              <a:ext uri="{FF2B5EF4-FFF2-40B4-BE49-F238E27FC236}">
                <a16:creationId xmlns:a16="http://schemas.microsoft.com/office/drawing/2014/main" id="{2907416F-402F-41F1-9D31-BA7E1376D182}"/>
              </a:ext>
            </a:extLst>
          </p:cNvPr>
          <p:cNvGrpSpPr/>
          <p:nvPr/>
        </p:nvGrpSpPr>
        <p:grpSpPr>
          <a:xfrm>
            <a:off x="744537" y="2086166"/>
            <a:ext cx="823913" cy="823913"/>
            <a:chOff x="744537" y="2086166"/>
            <a:chExt cx="823913" cy="823913"/>
          </a:xfrm>
        </p:grpSpPr>
        <p:sp>
          <p:nvSpPr>
            <p:cNvPr id="42" name="Oval 68">
              <a:extLst>
                <a:ext uri="{FF2B5EF4-FFF2-40B4-BE49-F238E27FC236}">
                  <a16:creationId xmlns:a16="http://schemas.microsoft.com/office/drawing/2014/main" id="{AC52CD19-1014-49F6-9EFC-0B3E037B4379}"/>
                </a:ext>
              </a:extLst>
            </p:cNvPr>
            <p:cNvSpPr>
              <a:spLocks noChangeArrowheads="1"/>
            </p:cNvSpPr>
            <p:nvPr/>
          </p:nvSpPr>
          <p:spPr bwMode="auto">
            <a:xfrm>
              <a:off x="744537" y="2086166"/>
              <a:ext cx="823913" cy="823913"/>
            </a:xfrm>
            <a:prstGeom prst="ellipse">
              <a:avLst/>
            </a:prstGeom>
            <a:solidFill>
              <a:srgbClr val="FFFFFF">
                <a:alpha val="20000"/>
              </a:srgbClr>
            </a:solid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43" name="Freeform 65">
              <a:extLst>
                <a:ext uri="{FF2B5EF4-FFF2-40B4-BE49-F238E27FC236}">
                  <a16:creationId xmlns:a16="http://schemas.microsoft.com/office/drawing/2014/main" id="{DC748C5B-A010-42FE-94A3-C361519813BC}"/>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solidFill>
              <a:schemeClr val="tx1"/>
            </a:solidFill>
            <a:ln w="9525">
              <a:solidFill>
                <a:schemeClr val="tx1"/>
              </a:solidFill>
              <a:round/>
              <a:headEnd/>
              <a:tailEnd/>
            </a:ln>
          </p:spPr>
          <p:txBody>
            <a:bodyPr/>
            <a:lstStyle/>
            <a:p>
              <a:endParaRPr lang="en-US" dirty="0"/>
            </a:p>
          </p:txBody>
        </p:sp>
      </p:grpSp>
      <p:sp>
        <p:nvSpPr>
          <p:cNvPr id="74" name="Text Placeholder 73">
            <a:extLst>
              <a:ext uri="{FF2B5EF4-FFF2-40B4-BE49-F238E27FC236}">
                <a16:creationId xmlns:a16="http://schemas.microsoft.com/office/drawing/2014/main" id="{6CA236DF-5114-4CA5-8620-41B9436499AA}"/>
              </a:ext>
            </a:extLst>
          </p:cNvPr>
          <p:cNvSpPr>
            <a:spLocks noGrp="1"/>
          </p:cNvSpPr>
          <p:nvPr>
            <p:ph type="body" sz="quarter" idx="13"/>
          </p:nvPr>
        </p:nvSpPr>
        <p:spPr>
          <a:xfrm>
            <a:off x="1758161" y="2272671"/>
            <a:ext cx="4433401" cy="823913"/>
          </a:xfrm>
        </p:spPr>
        <p:txBody>
          <a:bodyPr/>
          <a:lstStyle/>
          <a:p>
            <a:r>
              <a:rPr lang="en-US" dirty="0"/>
              <a:t>Used to Tracking Criminals	</a:t>
            </a:r>
          </a:p>
        </p:txBody>
      </p:sp>
      <p:grpSp>
        <p:nvGrpSpPr>
          <p:cNvPr id="28" name="Group 27" descr="clock icon">
            <a:extLst>
              <a:ext uri="{FF2B5EF4-FFF2-40B4-BE49-F238E27FC236}">
                <a16:creationId xmlns:a16="http://schemas.microsoft.com/office/drawing/2014/main" id="{0C571394-90B9-4305-A010-F2F17F3BA7D1}"/>
              </a:ext>
            </a:extLst>
          </p:cNvPr>
          <p:cNvGrpSpPr/>
          <p:nvPr/>
        </p:nvGrpSpPr>
        <p:grpSpPr>
          <a:xfrm>
            <a:off x="744537" y="3036069"/>
            <a:ext cx="823913" cy="823912"/>
            <a:chOff x="744537" y="3036069"/>
            <a:chExt cx="823913" cy="823912"/>
          </a:xfrm>
        </p:grpSpPr>
        <p:sp>
          <p:nvSpPr>
            <p:cNvPr id="45" name="Oval 68">
              <a:extLst>
                <a:ext uri="{FF2B5EF4-FFF2-40B4-BE49-F238E27FC236}">
                  <a16:creationId xmlns:a16="http://schemas.microsoft.com/office/drawing/2014/main" id="{2C8CF75B-4297-4F4C-BB5C-0BE87F16888D}"/>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solidFill>
              <a:srgbClr val="FFFFFF">
                <a:alpha val="20000"/>
              </a:srgbClr>
            </a:solid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46" name="Group 45" descr="Clock">
              <a:extLst>
                <a:ext uri="{FF2B5EF4-FFF2-40B4-BE49-F238E27FC236}">
                  <a16:creationId xmlns:a16="http://schemas.microsoft.com/office/drawing/2014/main" id="{1C027AC2-76F8-4218-8C73-C8413E8B412B}"/>
                </a:ext>
              </a:extLst>
            </p:cNvPr>
            <p:cNvGrpSpPr/>
            <p:nvPr/>
          </p:nvGrpSpPr>
          <p:grpSpPr bwMode="auto">
            <a:xfrm>
              <a:off x="982527" y="3270522"/>
              <a:ext cx="343634" cy="344872"/>
              <a:chOff x="9155465" y="4372601"/>
              <a:chExt cx="343634" cy="344872"/>
            </a:xfrm>
            <a:solidFill>
              <a:schemeClr val="tx1"/>
            </a:solidFill>
          </p:grpSpPr>
          <p:sp>
            <p:nvSpPr>
              <p:cNvPr id="47" name="Freeform 158">
                <a:extLst>
                  <a:ext uri="{FF2B5EF4-FFF2-40B4-BE49-F238E27FC236}">
                    <a16:creationId xmlns:a16="http://schemas.microsoft.com/office/drawing/2014/main" id="{C75923E9-28C4-400A-99FC-AAC15C61ED8A}"/>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59">
                <a:extLst>
                  <a:ext uri="{FF2B5EF4-FFF2-40B4-BE49-F238E27FC236}">
                    <a16:creationId xmlns:a16="http://schemas.microsoft.com/office/drawing/2014/main" id="{FEFFD0C9-5B02-425B-A466-52E458FDDD1A}"/>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9" name="Freeform 160">
                <a:extLst>
                  <a:ext uri="{FF2B5EF4-FFF2-40B4-BE49-F238E27FC236}">
                    <a16:creationId xmlns:a16="http://schemas.microsoft.com/office/drawing/2014/main" id="{6473D043-28E1-435C-A0EB-1B87812C54AA}"/>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50" name="Freeform 161">
                <a:extLst>
                  <a:ext uri="{FF2B5EF4-FFF2-40B4-BE49-F238E27FC236}">
                    <a16:creationId xmlns:a16="http://schemas.microsoft.com/office/drawing/2014/main" id="{75DE641E-F64A-4A42-8BDF-F61276A87FA7}"/>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51" name="Freeform 162">
                <a:extLst>
                  <a:ext uri="{FF2B5EF4-FFF2-40B4-BE49-F238E27FC236}">
                    <a16:creationId xmlns:a16="http://schemas.microsoft.com/office/drawing/2014/main" id="{893761D4-3EB3-4B41-9D51-60FFF3ABA1F5}"/>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52" name="Freeform 163">
                <a:extLst>
                  <a:ext uri="{FF2B5EF4-FFF2-40B4-BE49-F238E27FC236}">
                    <a16:creationId xmlns:a16="http://schemas.microsoft.com/office/drawing/2014/main" id="{6D7BA2D0-32F1-40AE-BCF7-0031E808F40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
        <p:nvSpPr>
          <p:cNvPr id="75" name="Text Placeholder 74">
            <a:extLst>
              <a:ext uri="{FF2B5EF4-FFF2-40B4-BE49-F238E27FC236}">
                <a16:creationId xmlns:a16="http://schemas.microsoft.com/office/drawing/2014/main" id="{DB5B3156-755F-47BB-AFCD-9C4855B037F1}"/>
              </a:ext>
            </a:extLst>
          </p:cNvPr>
          <p:cNvSpPr>
            <a:spLocks noGrp="1"/>
          </p:cNvSpPr>
          <p:nvPr>
            <p:ph type="body" sz="quarter" idx="14"/>
          </p:nvPr>
        </p:nvSpPr>
        <p:spPr/>
        <p:txBody>
          <a:bodyPr/>
          <a:lstStyle/>
          <a:p>
            <a:r>
              <a:rPr lang="en-US" dirty="0"/>
              <a:t>Vehicles</a:t>
            </a:r>
          </a:p>
        </p:txBody>
      </p:sp>
      <p:grpSp>
        <p:nvGrpSpPr>
          <p:cNvPr id="31" name="Group 30" descr="search icon">
            <a:extLst>
              <a:ext uri="{FF2B5EF4-FFF2-40B4-BE49-F238E27FC236}">
                <a16:creationId xmlns:a16="http://schemas.microsoft.com/office/drawing/2014/main" id="{C5F28D29-D0F3-4DAC-898B-07FE8DA57557}"/>
              </a:ext>
            </a:extLst>
          </p:cNvPr>
          <p:cNvGrpSpPr/>
          <p:nvPr/>
        </p:nvGrpSpPr>
        <p:grpSpPr>
          <a:xfrm>
            <a:off x="744537" y="3975887"/>
            <a:ext cx="823913" cy="823912"/>
            <a:chOff x="744537" y="3975887"/>
            <a:chExt cx="823913" cy="823912"/>
          </a:xfrm>
        </p:grpSpPr>
        <p:sp>
          <p:nvSpPr>
            <p:cNvPr id="54" name="Oval 68">
              <a:extLst>
                <a:ext uri="{FF2B5EF4-FFF2-40B4-BE49-F238E27FC236}">
                  <a16:creationId xmlns:a16="http://schemas.microsoft.com/office/drawing/2014/main" id="{33B80E49-94B9-44A5-A4BD-A0094115A8DB}"/>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solidFill>
              <a:srgbClr val="FFFFFF">
                <a:alpha val="20000"/>
              </a:srgbClr>
            </a:solid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55" name="Group 54" descr="Unlock">
              <a:extLst>
                <a:ext uri="{FF2B5EF4-FFF2-40B4-BE49-F238E27FC236}">
                  <a16:creationId xmlns:a16="http://schemas.microsoft.com/office/drawing/2014/main" id="{B8F32770-F420-458B-B3DB-2F0E99DD574F}"/>
                </a:ext>
              </a:extLst>
            </p:cNvPr>
            <p:cNvGrpSpPr/>
            <p:nvPr/>
          </p:nvGrpSpPr>
          <p:grpSpPr bwMode="auto">
            <a:xfrm>
              <a:off x="993177" y="4210484"/>
              <a:ext cx="360941" cy="337455"/>
              <a:chOff x="6955211" y="4365185"/>
              <a:chExt cx="360941" cy="337455"/>
            </a:xfrm>
            <a:solidFill>
              <a:schemeClr val="tx1"/>
            </a:solidFill>
          </p:grpSpPr>
          <p:sp>
            <p:nvSpPr>
              <p:cNvPr id="56" name="Freeform 188">
                <a:extLst>
                  <a:ext uri="{FF2B5EF4-FFF2-40B4-BE49-F238E27FC236}">
                    <a16:creationId xmlns:a16="http://schemas.microsoft.com/office/drawing/2014/main" id="{8076EF42-2725-44C4-9A27-D75D71B8FE46}"/>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57" name="Freeform 189">
                <a:extLst>
                  <a:ext uri="{FF2B5EF4-FFF2-40B4-BE49-F238E27FC236}">
                    <a16:creationId xmlns:a16="http://schemas.microsoft.com/office/drawing/2014/main" id="{863AA144-B903-4860-8562-D39B36E850A4}"/>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58" name="Freeform 190">
                <a:extLst>
                  <a:ext uri="{FF2B5EF4-FFF2-40B4-BE49-F238E27FC236}">
                    <a16:creationId xmlns:a16="http://schemas.microsoft.com/office/drawing/2014/main" id="{AAEE0046-41AB-419B-B2B6-6DF3CEF0E606}"/>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59" name="Freeform 191">
                <a:extLst>
                  <a:ext uri="{FF2B5EF4-FFF2-40B4-BE49-F238E27FC236}">
                    <a16:creationId xmlns:a16="http://schemas.microsoft.com/office/drawing/2014/main" id="{A2CBED4E-8F3F-4F26-A152-681AEC9D0F8F}"/>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
        <p:nvSpPr>
          <p:cNvPr id="76" name="Text Placeholder 75">
            <a:extLst>
              <a:ext uri="{FF2B5EF4-FFF2-40B4-BE49-F238E27FC236}">
                <a16:creationId xmlns:a16="http://schemas.microsoft.com/office/drawing/2014/main" id="{20A0CD05-0AE4-492D-8051-9773BFFA7A10}"/>
              </a:ext>
            </a:extLst>
          </p:cNvPr>
          <p:cNvSpPr>
            <a:spLocks noGrp="1"/>
          </p:cNvSpPr>
          <p:nvPr>
            <p:ph type="body" sz="quarter" idx="15"/>
          </p:nvPr>
        </p:nvSpPr>
        <p:spPr>
          <a:xfrm>
            <a:off x="1797022" y="3950843"/>
            <a:ext cx="4433401" cy="823913"/>
          </a:xfrm>
        </p:spPr>
        <p:txBody>
          <a:bodyPr/>
          <a:lstStyle/>
          <a:p>
            <a:r>
              <a:rPr lang="en-US" dirty="0"/>
              <a:t>Guns	</a:t>
            </a:r>
          </a:p>
        </p:txBody>
      </p:sp>
      <p:grpSp>
        <p:nvGrpSpPr>
          <p:cNvPr id="32" name="Group 31" descr="tools icon">
            <a:extLst>
              <a:ext uri="{FF2B5EF4-FFF2-40B4-BE49-F238E27FC236}">
                <a16:creationId xmlns:a16="http://schemas.microsoft.com/office/drawing/2014/main" id="{414B2C39-D63F-4B23-93E4-C6CB8A1A931B}"/>
              </a:ext>
            </a:extLst>
          </p:cNvPr>
          <p:cNvGrpSpPr/>
          <p:nvPr/>
        </p:nvGrpSpPr>
        <p:grpSpPr>
          <a:xfrm>
            <a:off x="712787" y="4945848"/>
            <a:ext cx="823913" cy="823912"/>
            <a:chOff x="712787" y="4945848"/>
            <a:chExt cx="823913" cy="823912"/>
          </a:xfrm>
        </p:grpSpPr>
        <p:sp>
          <p:nvSpPr>
            <p:cNvPr id="61" name="Oval 68">
              <a:extLst>
                <a:ext uri="{FF2B5EF4-FFF2-40B4-BE49-F238E27FC236}">
                  <a16:creationId xmlns:a16="http://schemas.microsoft.com/office/drawing/2014/main" id="{5A6D6A35-6EA5-47A3-BA38-66294A59DC40}"/>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solidFill>
              <a:srgbClr val="FFFFFF">
                <a:alpha val="20000"/>
              </a:srgbClr>
            </a:solid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62" name="Group 61" descr="Mechanics">
              <a:extLst>
                <a:ext uri="{FF2B5EF4-FFF2-40B4-BE49-F238E27FC236}">
                  <a16:creationId xmlns:a16="http://schemas.microsoft.com/office/drawing/2014/main" id="{12D9414F-F708-4FC6-9001-3B87C1156DFE}"/>
                </a:ext>
              </a:extLst>
            </p:cNvPr>
            <p:cNvGrpSpPr/>
            <p:nvPr/>
          </p:nvGrpSpPr>
          <p:grpSpPr bwMode="auto">
            <a:xfrm>
              <a:off x="925095" y="5165730"/>
              <a:ext cx="396000" cy="396000"/>
              <a:chOff x="5508977" y="3649484"/>
              <a:chExt cx="331274" cy="323857"/>
            </a:xfrm>
            <a:solidFill>
              <a:schemeClr val="tx1"/>
            </a:solidFill>
          </p:grpSpPr>
          <p:sp>
            <p:nvSpPr>
              <p:cNvPr id="63" name="Freeform 129">
                <a:extLst>
                  <a:ext uri="{FF2B5EF4-FFF2-40B4-BE49-F238E27FC236}">
                    <a16:creationId xmlns:a16="http://schemas.microsoft.com/office/drawing/2014/main" id="{0DBAC07A-2E12-4423-A7AC-B5AAE8B2C03D}"/>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64" name="Freeform 130">
                <a:extLst>
                  <a:ext uri="{FF2B5EF4-FFF2-40B4-BE49-F238E27FC236}">
                    <a16:creationId xmlns:a16="http://schemas.microsoft.com/office/drawing/2014/main" id="{99532D95-86F9-4992-A22A-F8F67CF908E0}"/>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65" name="Freeform 131">
                <a:extLst>
                  <a:ext uri="{FF2B5EF4-FFF2-40B4-BE49-F238E27FC236}">
                    <a16:creationId xmlns:a16="http://schemas.microsoft.com/office/drawing/2014/main" id="{A4304E6A-0009-4C19-BB19-7A189DFFD02D}"/>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
        <p:nvSpPr>
          <p:cNvPr id="77" name="Text Placeholder 76">
            <a:extLst>
              <a:ext uri="{FF2B5EF4-FFF2-40B4-BE49-F238E27FC236}">
                <a16:creationId xmlns:a16="http://schemas.microsoft.com/office/drawing/2014/main" id="{32AB4371-99E9-4FD0-A119-1CF96F2D3EE6}"/>
              </a:ext>
            </a:extLst>
          </p:cNvPr>
          <p:cNvSpPr>
            <a:spLocks noGrp="1"/>
          </p:cNvSpPr>
          <p:nvPr>
            <p:ph type="body" sz="quarter" idx="16"/>
          </p:nvPr>
        </p:nvSpPr>
        <p:spPr/>
        <p:txBody>
          <a:bodyPr/>
          <a:lstStyle/>
          <a:p>
            <a:r>
              <a:rPr lang="en-US" dirty="0"/>
              <a:t>Illegal Activities</a:t>
            </a:r>
          </a:p>
        </p:txBody>
      </p:sp>
      <p:grpSp>
        <p:nvGrpSpPr>
          <p:cNvPr id="44" name="Group 43" descr="steps graphic">
            <a:extLst>
              <a:ext uri="{FF2B5EF4-FFF2-40B4-BE49-F238E27FC236}">
                <a16:creationId xmlns:a16="http://schemas.microsoft.com/office/drawing/2014/main" id="{6EB24599-0719-48BC-AB48-E49D34953116}"/>
              </a:ext>
              <a:ext uri="{C183D7F6-B498-43B3-948B-1728B52AA6E4}">
                <adec:decorative xmlns:adec="http://schemas.microsoft.com/office/drawing/2017/decorative" val="1"/>
              </a:ext>
            </a:extLst>
          </p:cNvPr>
          <p:cNvGrpSpPr/>
          <p:nvPr/>
        </p:nvGrpSpPr>
        <p:grpSpPr>
          <a:xfrm>
            <a:off x="6431766" y="2139824"/>
            <a:ext cx="5184000" cy="3831576"/>
            <a:chOff x="6431766" y="2076324"/>
            <a:chExt cx="5184000" cy="3831576"/>
          </a:xfrm>
        </p:grpSpPr>
        <p:grpSp>
          <p:nvGrpSpPr>
            <p:cNvPr id="9" name="Group 27">
              <a:extLst>
                <a:ext uri="{FF2B5EF4-FFF2-40B4-BE49-F238E27FC236}">
                  <a16:creationId xmlns:a16="http://schemas.microsoft.com/office/drawing/2014/main" id="{CFE45C63-A0CD-4ED2-9253-02A15CFBEDD3}"/>
                </a:ext>
              </a:extLst>
            </p:cNvPr>
            <p:cNvGrpSpPr>
              <a:grpSpLocks/>
            </p:cNvGrpSpPr>
            <p:nvPr/>
          </p:nvGrpSpPr>
          <p:grpSpPr bwMode="auto">
            <a:xfrm>
              <a:off x="6431766" y="4609130"/>
              <a:ext cx="2336870" cy="1298770"/>
              <a:chOff x="4808051" y="1842051"/>
              <a:chExt cx="2369874" cy="1397540"/>
            </a:xfrm>
          </p:grpSpPr>
          <p:sp>
            <p:nvSpPr>
              <p:cNvPr id="10" name="Freeform 17">
                <a:extLst>
                  <a:ext uri="{FF2B5EF4-FFF2-40B4-BE49-F238E27FC236}">
                    <a16:creationId xmlns:a16="http://schemas.microsoft.com/office/drawing/2014/main" id="{0F99B6D3-28DD-4E91-808E-0A9D8950E9B9}"/>
                  </a:ext>
                </a:extLst>
              </p:cNvPr>
              <p:cNvSpPr>
                <a:spLocks/>
              </p:cNvSpPr>
              <p:nvPr/>
            </p:nvSpPr>
            <p:spPr bwMode="auto">
              <a:xfrm>
                <a:off x="4808051" y="2331219"/>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1" name="Freeform 18">
                <a:extLst>
                  <a:ext uri="{FF2B5EF4-FFF2-40B4-BE49-F238E27FC236}">
                    <a16:creationId xmlns:a16="http://schemas.microsoft.com/office/drawing/2014/main" id="{550D5C59-96EE-4437-9C44-B45AA3D56F85}"/>
                  </a:ext>
                </a:extLst>
              </p:cNvPr>
              <p:cNvSpPr>
                <a:spLocks/>
              </p:cNvSpPr>
              <p:nvPr/>
            </p:nvSpPr>
            <p:spPr bwMode="auto">
              <a:xfrm>
                <a:off x="4808051" y="1842051"/>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2" name="Freeform 19">
                <a:extLst>
                  <a:ext uri="{FF2B5EF4-FFF2-40B4-BE49-F238E27FC236}">
                    <a16:creationId xmlns:a16="http://schemas.microsoft.com/office/drawing/2014/main" id="{163804A0-E4BE-4601-AEB6-7EC3284F52AC}"/>
                  </a:ext>
                </a:extLst>
              </p:cNvPr>
              <p:cNvSpPr>
                <a:spLocks/>
              </p:cNvSpPr>
              <p:nvPr/>
            </p:nvSpPr>
            <p:spPr bwMode="auto">
              <a:xfrm>
                <a:off x="5941552" y="2300082"/>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13" name="Group 35">
              <a:extLst>
                <a:ext uri="{FF2B5EF4-FFF2-40B4-BE49-F238E27FC236}">
                  <a16:creationId xmlns:a16="http://schemas.microsoft.com/office/drawing/2014/main" id="{BBFED9B2-8B04-4E8F-B036-2BB7CCF95C04}"/>
                </a:ext>
              </a:extLst>
            </p:cNvPr>
            <p:cNvGrpSpPr>
              <a:grpSpLocks/>
            </p:cNvGrpSpPr>
            <p:nvPr/>
          </p:nvGrpSpPr>
          <p:grpSpPr bwMode="auto">
            <a:xfrm>
              <a:off x="7549331" y="3859410"/>
              <a:ext cx="2336870" cy="1307583"/>
              <a:chOff x="4808051" y="4299121"/>
              <a:chExt cx="2369874" cy="1405200"/>
            </a:xfrm>
          </p:grpSpPr>
          <p:sp>
            <p:nvSpPr>
              <p:cNvPr id="14" name="Freeform 8">
                <a:extLst>
                  <a:ext uri="{FF2B5EF4-FFF2-40B4-BE49-F238E27FC236}">
                    <a16:creationId xmlns:a16="http://schemas.microsoft.com/office/drawing/2014/main" id="{7DA26508-A6A4-4F4C-AC60-E9459BF28898}"/>
                  </a:ext>
                </a:extLst>
              </p:cNvPr>
              <p:cNvSpPr>
                <a:spLocks/>
              </p:cNvSpPr>
              <p:nvPr/>
            </p:nvSpPr>
            <p:spPr bwMode="auto">
              <a:xfrm>
                <a:off x="4808051" y="4795540"/>
                <a:ext cx="1133349" cy="908781"/>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15" name="Freeform 9">
                <a:extLst>
                  <a:ext uri="{FF2B5EF4-FFF2-40B4-BE49-F238E27FC236}">
                    <a16:creationId xmlns:a16="http://schemas.microsoft.com/office/drawing/2014/main" id="{0FC13C28-081C-4595-9C9D-7D21EB3FA9D3}"/>
                  </a:ext>
                </a:extLst>
              </p:cNvPr>
              <p:cNvSpPr>
                <a:spLocks/>
              </p:cNvSpPr>
              <p:nvPr/>
            </p:nvSpPr>
            <p:spPr bwMode="auto">
              <a:xfrm>
                <a:off x="4808051" y="4299121"/>
                <a:ext cx="2369874" cy="961119"/>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16" name="Freeform 10">
                <a:extLst>
                  <a:ext uri="{FF2B5EF4-FFF2-40B4-BE49-F238E27FC236}">
                    <a16:creationId xmlns:a16="http://schemas.microsoft.com/office/drawing/2014/main" id="{31980248-1ADA-45C6-923A-02F7423266AB}"/>
                  </a:ext>
                </a:extLst>
              </p:cNvPr>
              <p:cNvSpPr>
                <a:spLocks/>
              </p:cNvSpPr>
              <p:nvPr/>
            </p:nvSpPr>
            <p:spPr bwMode="auto">
              <a:xfrm>
                <a:off x="5941552" y="4764813"/>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mj-lt"/>
                </a:endParaRPr>
              </a:p>
            </p:txBody>
          </p:sp>
        </p:grpSp>
        <p:grpSp>
          <p:nvGrpSpPr>
            <p:cNvPr id="17" name="Group 39">
              <a:extLst>
                <a:ext uri="{FF2B5EF4-FFF2-40B4-BE49-F238E27FC236}">
                  <a16:creationId xmlns:a16="http://schemas.microsoft.com/office/drawing/2014/main" id="{DBAE3F99-4416-43BB-802B-06B8C3273C01}"/>
                </a:ext>
              </a:extLst>
            </p:cNvPr>
            <p:cNvGrpSpPr>
              <a:grpSpLocks/>
            </p:cNvGrpSpPr>
            <p:nvPr/>
          </p:nvGrpSpPr>
          <p:grpSpPr bwMode="auto">
            <a:xfrm>
              <a:off x="8439940" y="3145110"/>
              <a:ext cx="2335304" cy="1306106"/>
              <a:chOff x="4808051" y="5135743"/>
              <a:chExt cx="2369874" cy="1405200"/>
            </a:xfrm>
          </p:grpSpPr>
          <p:sp>
            <p:nvSpPr>
              <p:cNvPr id="18" name="Freeform 5">
                <a:extLst>
                  <a:ext uri="{FF2B5EF4-FFF2-40B4-BE49-F238E27FC236}">
                    <a16:creationId xmlns:a16="http://schemas.microsoft.com/office/drawing/2014/main" id="{86042750-61FD-40FA-B325-3248D0B0BC20}"/>
                  </a:ext>
                </a:extLst>
              </p:cNvPr>
              <p:cNvSpPr>
                <a:spLocks/>
              </p:cNvSpPr>
              <p:nvPr/>
            </p:nvSpPr>
            <p:spPr bwMode="auto">
              <a:xfrm>
                <a:off x="4808051" y="5632723"/>
                <a:ext cx="1134109" cy="908220"/>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9" name="Freeform 6">
                <a:extLst>
                  <a:ext uri="{FF2B5EF4-FFF2-40B4-BE49-F238E27FC236}">
                    <a16:creationId xmlns:a16="http://schemas.microsoft.com/office/drawing/2014/main" id="{D2485B1E-22DE-4313-87F3-58173AEACC7F}"/>
                  </a:ext>
                </a:extLst>
              </p:cNvPr>
              <p:cNvSpPr>
                <a:spLocks/>
              </p:cNvSpPr>
              <p:nvPr/>
            </p:nvSpPr>
            <p:spPr bwMode="auto">
              <a:xfrm>
                <a:off x="4808051" y="5135743"/>
                <a:ext cx="2369874" cy="960617"/>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0" name="Freeform 7">
                <a:extLst>
                  <a:ext uri="{FF2B5EF4-FFF2-40B4-BE49-F238E27FC236}">
                    <a16:creationId xmlns:a16="http://schemas.microsoft.com/office/drawing/2014/main" id="{6D372190-F03C-4E10-9BB3-D0799862DE58}"/>
                  </a:ext>
                </a:extLst>
              </p:cNvPr>
              <p:cNvSpPr>
                <a:spLocks/>
              </p:cNvSpPr>
              <p:nvPr/>
            </p:nvSpPr>
            <p:spPr bwMode="auto">
              <a:xfrm>
                <a:off x="5942160" y="5600967"/>
                <a:ext cx="1235765" cy="939976"/>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grpSp>
        <p:grpSp>
          <p:nvGrpSpPr>
            <p:cNvPr id="21" name="Group 31">
              <a:extLst>
                <a:ext uri="{FF2B5EF4-FFF2-40B4-BE49-F238E27FC236}">
                  <a16:creationId xmlns:a16="http://schemas.microsoft.com/office/drawing/2014/main" id="{AAF307FC-5513-426F-BB40-B722D6DF2E3C}"/>
                </a:ext>
              </a:extLst>
            </p:cNvPr>
            <p:cNvGrpSpPr>
              <a:grpSpLocks/>
            </p:cNvGrpSpPr>
            <p:nvPr/>
          </p:nvGrpSpPr>
          <p:grpSpPr bwMode="auto">
            <a:xfrm>
              <a:off x="9278897" y="2438188"/>
              <a:ext cx="2336869" cy="1304631"/>
              <a:chOff x="4808051" y="3515295"/>
              <a:chExt cx="2369874" cy="1403847"/>
            </a:xfrm>
          </p:grpSpPr>
          <p:sp>
            <p:nvSpPr>
              <p:cNvPr id="22" name="Freeform 11">
                <a:extLst>
                  <a:ext uri="{FF2B5EF4-FFF2-40B4-BE49-F238E27FC236}">
                    <a16:creationId xmlns:a16="http://schemas.microsoft.com/office/drawing/2014/main" id="{74A81D7B-94A3-42C9-80AC-62D5D0110B73}"/>
                  </a:ext>
                </a:extLst>
              </p:cNvPr>
              <p:cNvSpPr>
                <a:spLocks/>
              </p:cNvSpPr>
              <p:nvPr/>
            </p:nvSpPr>
            <p:spPr bwMode="auto">
              <a:xfrm>
                <a:off x="4808051" y="4010770"/>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3" name="Freeform 12">
                <a:extLst>
                  <a:ext uri="{FF2B5EF4-FFF2-40B4-BE49-F238E27FC236}">
                    <a16:creationId xmlns:a16="http://schemas.microsoft.com/office/drawing/2014/main" id="{C157D7EE-659C-409B-A1E6-7D05687D7FBD}"/>
                  </a:ext>
                </a:extLst>
              </p:cNvPr>
              <p:cNvSpPr>
                <a:spLocks/>
              </p:cNvSpPr>
              <p:nvPr/>
            </p:nvSpPr>
            <p:spPr bwMode="auto">
              <a:xfrm>
                <a:off x="4808051" y="3515295"/>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4" name="Freeform 13">
                <a:extLst>
                  <a:ext uri="{FF2B5EF4-FFF2-40B4-BE49-F238E27FC236}">
                    <a16:creationId xmlns:a16="http://schemas.microsoft.com/office/drawing/2014/main" id="{0F6A3B05-53B7-4EA3-88B4-ED578C58E4EC}"/>
                  </a:ext>
                </a:extLst>
              </p:cNvPr>
              <p:cNvSpPr>
                <a:spLocks/>
              </p:cNvSpPr>
              <p:nvPr/>
            </p:nvSpPr>
            <p:spPr bwMode="auto">
              <a:xfrm>
                <a:off x="5941400" y="3976396"/>
                <a:ext cx="1236525" cy="940133"/>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grpSp>
        <p:grpSp>
          <p:nvGrpSpPr>
            <p:cNvPr id="4" name="Group 3">
              <a:extLst>
                <a:ext uri="{FF2B5EF4-FFF2-40B4-BE49-F238E27FC236}">
                  <a16:creationId xmlns:a16="http://schemas.microsoft.com/office/drawing/2014/main" id="{BC384F39-BE7C-4DC7-9463-38206393DEC4}"/>
                </a:ext>
              </a:extLst>
            </p:cNvPr>
            <p:cNvGrpSpPr/>
            <p:nvPr/>
          </p:nvGrpSpPr>
          <p:grpSpPr>
            <a:xfrm>
              <a:off x="7668115" y="3549446"/>
              <a:ext cx="529043" cy="396000"/>
              <a:chOff x="7687796" y="3553060"/>
              <a:chExt cx="529043" cy="396000"/>
            </a:xfrm>
          </p:grpSpPr>
          <p:sp>
            <p:nvSpPr>
              <p:cNvPr id="26" name="Teardrop 25">
                <a:extLst>
                  <a:ext uri="{FF2B5EF4-FFF2-40B4-BE49-F238E27FC236}">
                    <a16:creationId xmlns:a16="http://schemas.microsoft.com/office/drawing/2014/main" id="{E668D9BC-775F-4484-A481-0A547E2A5D3E}"/>
                  </a:ext>
                </a:extLst>
              </p:cNvPr>
              <p:cNvSpPr/>
              <p:nvPr/>
            </p:nvSpPr>
            <p:spPr>
              <a:xfrm rot="7994273">
                <a:off x="7750851" y="3553060"/>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27" name="Oval 26">
                <a:extLst>
                  <a:ext uri="{FF2B5EF4-FFF2-40B4-BE49-F238E27FC236}">
                    <a16:creationId xmlns:a16="http://schemas.microsoft.com/office/drawing/2014/main" id="{FC18C2F6-BC37-4856-9C97-AB28F5F35F30}"/>
                  </a:ext>
                </a:extLst>
              </p:cNvPr>
              <p:cNvSpPr/>
              <p:nvPr/>
            </p:nvSpPr>
            <p:spPr>
              <a:xfrm>
                <a:off x="7800745" y="360061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8" name="TextBox 37">
                <a:extLst>
                  <a:ext uri="{FF2B5EF4-FFF2-40B4-BE49-F238E27FC236}">
                    <a16:creationId xmlns:a16="http://schemas.microsoft.com/office/drawing/2014/main" id="{DCF68FA9-42C6-4204-B804-635DC098A56A}"/>
                  </a:ext>
                </a:extLst>
              </p:cNvPr>
              <p:cNvSpPr txBox="1">
                <a:spLocks noChangeArrowheads="1"/>
              </p:cNvSpPr>
              <p:nvPr/>
            </p:nvSpPr>
            <p:spPr bwMode="auto">
              <a:xfrm>
                <a:off x="7687796" y="3587891"/>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2</a:t>
                </a:r>
              </a:p>
            </p:txBody>
          </p:sp>
        </p:grpSp>
        <p:grpSp>
          <p:nvGrpSpPr>
            <p:cNvPr id="5" name="Group 4">
              <a:extLst>
                <a:ext uri="{FF2B5EF4-FFF2-40B4-BE49-F238E27FC236}">
                  <a16:creationId xmlns:a16="http://schemas.microsoft.com/office/drawing/2014/main" id="{93A0B2E9-CE29-4F7C-AFC9-679B8873B095}"/>
                </a:ext>
              </a:extLst>
            </p:cNvPr>
            <p:cNvGrpSpPr/>
            <p:nvPr/>
          </p:nvGrpSpPr>
          <p:grpSpPr>
            <a:xfrm>
              <a:off x="6694640" y="4272888"/>
              <a:ext cx="527478" cy="396000"/>
              <a:chOff x="6694640" y="4272888"/>
              <a:chExt cx="527478" cy="396000"/>
            </a:xfrm>
          </p:grpSpPr>
          <p:sp>
            <p:nvSpPr>
              <p:cNvPr id="29" name="Teardrop 28">
                <a:extLst>
                  <a:ext uri="{FF2B5EF4-FFF2-40B4-BE49-F238E27FC236}">
                    <a16:creationId xmlns:a16="http://schemas.microsoft.com/office/drawing/2014/main" id="{714DA6B9-3503-4743-B96D-C0387E3433EB}"/>
                  </a:ext>
                </a:extLst>
              </p:cNvPr>
              <p:cNvSpPr/>
              <p:nvPr/>
            </p:nvSpPr>
            <p:spPr>
              <a:xfrm rot="7994273">
                <a:off x="6757610" y="4272888"/>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0" name="Oval 29">
                <a:extLst>
                  <a:ext uri="{FF2B5EF4-FFF2-40B4-BE49-F238E27FC236}">
                    <a16:creationId xmlns:a16="http://schemas.microsoft.com/office/drawing/2014/main" id="{0538BF2D-7205-429C-9920-69C767E77FD5}"/>
                  </a:ext>
                </a:extLst>
              </p:cNvPr>
              <p:cNvSpPr/>
              <p:nvPr/>
            </p:nvSpPr>
            <p:spPr>
              <a:xfrm>
                <a:off x="6807876" y="4320739"/>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7" name="TextBox 36">
                <a:extLst>
                  <a:ext uri="{FF2B5EF4-FFF2-40B4-BE49-F238E27FC236}">
                    <a16:creationId xmlns:a16="http://schemas.microsoft.com/office/drawing/2014/main" id="{9CCC179C-E666-4CBA-8225-E9AE8F63B9C3}"/>
                  </a:ext>
                </a:extLst>
              </p:cNvPr>
              <p:cNvSpPr txBox="1">
                <a:spLocks noChangeArrowheads="1"/>
              </p:cNvSpPr>
              <p:nvPr/>
            </p:nvSpPr>
            <p:spPr bwMode="auto">
              <a:xfrm>
                <a:off x="6694640" y="4304252"/>
                <a:ext cx="527478" cy="307777"/>
              </a:xfrm>
              <a:prstGeom prst="rect">
                <a:avLst/>
              </a:prstGeom>
              <a:noFill/>
              <a:ln w="9525">
                <a:noFill/>
                <a:miter lim="800000"/>
                <a:headEnd/>
                <a:tailEnd/>
              </a:ln>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1</a:t>
                </a:r>
              </a:p>
            </p:txBody>
          </p:sp>
        </p:grpSp>
        <p:grpSp>
          <p:nvGrpSpPr>
            <p:cNvPr id="3" name="Group 2">
              <a:extLst>
                <a:ext uri="{FF2B5EF4-FFF2-40B4-BE49-F238E27FC236}">
                  <a16:creationId xmlns:a16="http://schemas.microsoft.com/office/drawing/2014/main" id="{1F76D10B-6ACE-4638-AB7A-1EF3942918AD}"/>
                </a:ext>
              </a:extLst>
            </p:cNvPr>
            <p:cNvGrpSpPr/>
            <p:nvPr/>
          </p:nvGrpSpPr>
          <p:grpSpPr>
            <a:xfrm>
              <a:off x="8607357" y="2825895"/>
              <a:ext cx="529043" cy="396000"/>
              <a:chOff x="8505184" y="2844945"/>
              <a:chExt cx="529043" cy="396000"/>
            </a:xfrm>
          </p:grpSpPr>
          <p:sp>
            <p:nvSpPr>
              <p:cNvPr id="66" name="Oval 65">
                <a:extLst>
                  <a:ext uri="{FF2B5EF4-FFF2-40B4-BE49-F238E27FC236}">
                    <a16:creationId xmlns:a16="http://schemas.microsoft.com/office/drawing/2014/main" id="{E0767904-B09B-41EB-A4C9-DA5D7C8E09E8}"/>
                  </a:ext>
                </a:extLst>
              </p:cNvPr>
              <p:cNvSpPr/>
              <p:nvPr/>
            </p:nvSpPr>
            <p:spPr>
              <a:xfrm>
                <a:off x="8618133" y="2898296"/>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67" name="TextBox 66">
                <a:extLst>
                  <a:ext uri="{FF2B5EF4-FFF2-40B4-BE49-F238E27FC236}">
                    <a16:creationId xmlns:a16="http://schemas.microsoft.com/office/drawing/2014/main" id="{4736825B-C1D7-48B5-B010-D3116A534D48}"/>
                  </a:ext>
                </a:extLst>
              </p:cNvPr>
              <p:cNvSpPr txBox="1">
                <a:spLocks noChangeArrowheads="1"/>
              </p:cNvSpPr>
              <p:nvPr/>
            </p:nvSpPr>
            <p:spPr bwMode="auto">
              <a:xfrm>
                <a:off x="8505184" y="2872872"/>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3</a:t>
                </a:r>
              </a:p>
            </p:txBody>
          </p:sp>
          <p:sp>
            <p:nvSpPr>
              <p:cNvPr id="68" name="Teardrop 67">
                <a:extLst>
                  <a:ext uri="{FF2B5EF4-FFF2-40B4-BE49-F238E27FC236}">
                    <a16:creationId xmlns:a16="http://schemas.microsoft.com/office/drawing/2014/main" id="{6A511322-FCB6-4287-85D1-8002AF8690E8}"/>
                  </a:ext>
                </a:extLst>
              </p:cNvPr>
              <p:cNvSpPr/>
              <p:nvPr/>
            </p:nvSpPr>
            <p:spPr>
              <a:xfrm rot="7994273">
                <a:off x="8570636" y="2844945"/>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grpSp>
        <p:grpSp>
          <p:nvGrpSpPr>
            <p:cNvPr id="8" name="Group 7">
              <a:extLst>
                <a:ext uri="{FF2B5EF4-FFF2-40B4-BE49-F238E27FC236}">
                  <a16:creationId xmlns:a16="http://schemas.microsoft.com/office/drawing/2014/main" id="{1363545A-9938-4AE2-BE9F-9DD50FC1DC56}"/>
                </a:ext>
              </a:extLst>
            </p:cNvPr>
            <p:cNvGrpSpPr/>
            <p:nvPr/>
          </p:nvGrpSpPr>
          <p:grpSpPr>
            <a:xfrm>
              <a:off x="9564497" y="2076324"/>
              <a:ext cx="529043" cy="396000"/>
              <a:chOff x="9564497" y="2089024"/>
              <a:chExt cx="529043" cy="396000"/>
            </a:xfrm>
          </p:grpSpPr>
          <p:grpSp>
            <p:nvGrpSpPr>
              <p:cNvPr id="6" name="Group 5">
                <a:extLst>
                  <a:ext uri="{FF2B5EF4-FFF2-40B4-BE49-F238E27FC236}">
                    <a16:creationId xmlns:a16="http://schemas.microsoft.com/office/drawing/2014/main" id="{6D2B501A-72D7-40B8-9802-DE6E8019ADB1}"/>
                  </a:ext>
                </a:extLst>
              </p:cNvPr>
              <p:cNvGrpSpPr/>
              <p:nvPr/>
            </p:nvGrpSpPr>
            <p:grpSpPr>
              <a:xfrm>
                <a:off x="9564497" y="2116951"/>
                <a:ext cx="529043" cy="309240"/>
                <a:chOff x="9564497" y="2116951"/>
                <a:chExt cx="529043" cy="309240"/>
              </a:xfrm>
            </p:grpSpPr>
            <p:sp>
              <p:nvSpPr>
                <p:cNvPr id="69" name="Oval 68">
                  <a:extLst>
                    <a:ext uri="{FF2B5EF4-FFF2-40B4-BE49-F238E27FC236}">
                      <a16:creationId xmlns:a16="http://schemas.microsoft.com/office/drawing/2014/main" id="{A1A0480E-9E12-4EA2-BCCF-0C55EF3201CC}"/>
                    </a:ext>
                  </a:extLst>
                </p:cNvPr>
                <p:cNvSpPr/>
                <p:nvPr/>
              </p:nvSpPr>
              <p:spPr>
                <a:xfrm>
                  <a:off x="9683796" y="214237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70" name="TextBox 69">
                  <a:extLst>
                    <a:ext uri="{FF2B5EF4-FFF2-40B4-BE49-F238E27FC236}">
                      <a16:creationId xmlns:a16="http://schemas.microsoft.com/office/drawing/2014/main" id="{C5B3665F-4DAC-41AB-8260-BF53DC23963F}"/>
                    </a:ext>
                  </a:extLst>
                </p:cNvPr>
                <p:cNvSpPr txBox="1">
                  <a:spLocks noChangeArrowheads="1"/>
                </p:cNvSpPr>
                <p:nvPr/>
              </p:nvSpPr>
              <p:spPr bwMode="auto">
                <a:xfrm>
                  <a:off x="9564497" y="2116951"/>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4</a:t>
                  </a:r>
                </a:p>
              </p:txBody>
            </p:sp>
          </p:grpSp>
          <p:sp>
            <p:nvSpPr>
              <p:cNvPr id="71" name="Teardrop 70">
                <a:extLst>
                  <a:ext uri="{FF2B5EF4-FFF2-40B4-BE49-F238E27FC236}">
                    <a16:creationId xmlns:a16="http://schemas.microsoft.com/office/drawing/2014/main" id="{8FD8D4C2-2B0C-4395-B822-9A684D330211}"/>
                  </a:ext>
                </a:extLst>
              </p:cNvPr>
              <p:cNvSpPr/>
              <p:nvPr/>
            </p:nvSpPr>
            <p:spPr>
              <a:xfrm rot="7994273">
                <a:off x="9636299" y="2089024"/>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grpSp>
      </p:grpSp>
    </p:spTree>
    <p:extLst>
      <p:ext uri="{BB962C8B-B14F-4D97-AF65-F5344CB8AC3E}">
        <p14:creationId xmlns:p14="http://schemas.microsoft.com/office/powerpoint/2010/main" val="4089456227"/>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59514-CEB5-4A1D-A18D-FD0CAA09A9E1}"/>
              </a:ext>
            </a:extLst>
          </p:cNvPr>
          <p:cNvSpPr>
            <a:spLocks noGrp="1"/>
          </p:cNvSpPr>
          <p:nvPr>
            <p:ph type="ctrTitle"/>
          </p:nvPr>
        </p:nvSpPr>
        <p:spPr>
          <a:xfrm>
            <a:off x="1848768" y="2571015"/>
            <a:ext cx="8494463" cy="1373070"/>
          </a:xfrm>
        </p:spPr>
        <p:txBody>
          <a:bodyPr/>
          <a:lstStyle/>
          <a:p>
            <a:r>
              <a:rPr lang="en-IN" dirty="0"/>
              <a:t>Thank You</a:t>
            </a:r>
          </a:p>
        </p:txBody>
      </p:sp>
    </p:spTree>
    <p:extLst>
      <p:ext uri="{BB962C8B-B14F-4D97-AF65-F5344CB8AC3E}">
        <p14:creationId xmlns:p14="http://schemas.microsoft.com/office/powerpoint/2010/main" val="35488604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sndAc>
          <p:stSnd>
            <p:snd r:embed="rId2" name="chimes.wav"/>
          </p:stSnd>
        </p:sndAc>
      </p:transition>
    </mc:Choice>
    <mc:Fallback>
      <p:transition spd="slow">
        <p:fade/>
        <p:sndAc>
          <p:stSnd>
            <p:snd r:embed="rId2" name="chimes.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3ECB0-FA51-442D-8E45-A8652ABB74E0}"/>
              </a:ext>
            </a:extLst>
          </p:cNvPr>
          <p:cNvSpPr>
            <a:spLocks noGrp="1"/>
          </p:cNvSpPr>
          <p:nvPr>
            <p:ph type="title"/>
          </p:nvPr>
        </p:nvSpPr>
        <p:spPr/>
        <p:txBody>
          <a:bodyPr/>
          <a:lstStyle/>
          <a:p>
            <a:pPr algn="ctr"/>
            <a:r>
              <a:rPr lang="en-IN" dirty="0"/>
              <a:t>INTERNSHIP</a:t>
            </a:r>
          </a:p>
        </p:txBody>
      </p:sp>
      <p:sp>
        <p:nvSpPr>
          <p:cNvPr id="3" name="Text Placeholder 2">
            <a:extLst>
              <a:ext uri="{FF2B5EF4-FFF2-40B4-BE49-F238E27FC236}">
                <a16:creationId xmlns:a16="http://schemas.microsoft.com/office/drawing/2014/main" id="{D1513ECE-4B27-4D98-B099-D45EB36E7713}"/>
              </a:ext>
            </a:extLst>
          </p:cNvPr>
          <p:cNvSpPr>
            <a:spLocks noGrp="1"/>
          </p:cNvSpPr>
          <p:nvPr>
            <p:ph type="body" sz="quarter" idx="13"/>
          </p:nvPr>
        </p:nvSpPr>
        <p:spPr>
          <a:xfrm>
            <a:off x="5305425" y="2274533"/>
            <a:ext cx="11184476" cy="4411877"/>
          </a:xfrm>
        </p:spPr>
        <p:txBody>
          <a:bodyPr>
            <a:normAutofit/>
          </a:bodyPr>
          <a:lstStyle/>
          <a:p>
            <a:pPr algn="l"/>
            <a:r>
              <a:rPr lang="en-IN" sz="2200" dirty="0"/>
              <a:t>Internship is associated with CSI</a:t>
            </a:r>
          </a:p>
          <a:p>
            <a:pPr algn="l"/>
            <a:r>
              <a:rPr lang="en-IN" sz="2200" dirty="0"/>
              <a:t>(Computer Society of India)</a:t>
            </a:r>
          </a:p>
          <a:p>
            <a:pPr algn="l"/>
            <a:endParaRPr lang="en-IN" sz="1800" dirty="0"/>
          </a:p>
          <a:p>
            <a:pPr algn="l"/>
            <a:r>
              <a:rPr lang="en-IN" sz="2300" dirty="0"/>
              <a:t>Trainer : Krishna Teja - Packet prep</a:t>
            </a:r>
          </a:p>
          <a:p>
            <a:pPr algn="l"/>
            <a:r>
              <a:rPr lang="en-IN" sz="2300" dirty="0"/>
              <a:t>Mentor : Subhashini – professor </a:t>
            </a:r>
          </a:p>
          <a:p>
            <a:pPr algn="l"/>
            <a:endParaRPr lang="en-IN" sz="1800" dirty="0"/>
          </a:p>
        </p:txBody>
      </p:sp>
      <p:pic>
        <p:nvPicPr>
          <p:cNvPr id="5" name="Picture 4">
            <a:extLst>
              <a:ext uri="{FF2B5EF4-FFF2-40B4-BE49-F238E27FC236}">
                <a16:creationId xmlns:a16="http://schemas.microsoft.com/office/drawing/2014/main" id="{2F1DC764-DD0F-4DFE-A9D8-79DD2BF929A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10294182" y="4963210"/>
            <a:ext cx="1723200" cy="1723200"/>
          </a:xfrm>
          <a:prstGeom prst="rect">
            <a:avLst/>
          </a:prstGeom>
          <a:solidFill>
            <a:schemeClr val="accent1"/>
          </a:solidFill>
        </p:spPr>
      </p:pic>
    </p:spTree>
    <p:extLst>
      <p:ext uri="{BB962C8B-B14F-4D97-AF65-F5344CB8AC3E}">
        <p14:creationId xmlns:p14="http://schemas.microsoft.com/office/powerpoint/2010/main" val="3416778516"/>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E30B-392D-4691-8125-129E25AAA524}"/>
              </a:ext>
            </a:extLst>
          </p:cNvPr>
          <p:cNvSpPr>
            <a:spLocks noGrp="1"/>
          </p:cNvSpPr>
          <p:nvPr>
            <p:ph type="title"/>
          </p:nvPr>
        </p:nvSpPr>
        <p:spPr>
          <a:xfrm>
            <a:off x="680322" y="2792501"/>
            <a:ext cx="9613860" cy="1090788"/>
          </a:xfrm>
        </p:spPr>
        <p:txBody>
          <a:bodyPr/>
          <a:lstStyle/>
          <a:p>
            <a:r>
              <a:rPr lang="en-US" dirty="0"/>
              <a:t>Team</a:t>
            </a:r>
          </a:p>
        </p:txBody>
      </p:sp>
      <p:pic>
        <p:nvPicPr>
          <p:cNvPr id="5" name="Graphic 4" descr="Purpose icon">
            <a:extLst>
              <a:ext uri="{FF2B5EF4-FFF2-40B4-BE49-F238E27FC236}">
                <a16:creationId xmlns:a16="http://schemas.microsoft.com/office/drawing/2014/main" id="{28F7ACE2-5D39-488F-AF39-9DEDFF0FF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03486" y="2947289"/>
            <a:ext cx="936000" cy="936000"/>
          </a:xfrm>
          <a:prstGeom prst="rect">
            <a:avLst/>
          </a:prstGeom>
        </p:spPr>
      </p:pic>
      <p:sp>
        <p:nvSpPr>
          <p:cNvPr id="3" name="Text Placeholder 2">
            <a:extLst>
              <a:ext uri="{FF2B5EF4-FFF2-40B4-BE49-F238E27FC236}">
                <a16:creationId xmlns:a16="http://schemas.microsoft.com/office/drawing/2014/main" id="{E7C2A41D-6B6E-4DD0-A7BD-E8CA001266EE}"/>
              </a:ext>
            </a:extLst>
          </p:cNvPr>
          <p:cNvSpPr>
            <a:spLocks noGrp="1"/>
          </p:cNvSpPr>
          <p:nvPr>
            <p:ph type="body" idx="1"/>
          </p:nvPr>
        </p:nvSpPr>
        <p:spPr>
          <a:xfrm>
            <a:off x="680322" y="4232171"/>
            <a:ext cx="9740028" cy="1863829"/>
          </a:xfrm>
        </p:spPr>
        <p:txBody>
          <a:bodyPr>
            <a:normAutofit lnSpcReduction="10000"/>
          </a:bodyPr>
          <a:lstStyle/>
          <a:p>
            <a:endParaRPr lang="en-IN" dirty="0"/>
          </a:p>
          <a:p>
            <a:r>
              <a:rPr lang="en-IN" sz="2800" dirty="0"/>
              <a:t> G.VASUKI NANDAN (GNITC) </a:t>
            </a:r>
          </a:p>
          <a:p>
            <a:r>
              <a:rPr lang="en-IN" sz="2800" dirty="0"/>
              <a:t>P.SARATH SURYA BHARADWAJ (GNITC) </a:t>
            </a:r>
          </a:p>
          <a:p>
            <a:pPr algn="ctr"/>
            <a:r>
              <a:rPr lang="en-IN" sz="2800" dirty="0"/>
              <a:t>                                                           V. HARISH   (GCET)   </a:t>
            </a:r>
            <a:endParaRPr lang="en-US" sz="2800" dirty="0"/>
          </a:p>
          <a:p>
            <a:endParaRPr lang="en-US" sz="2400" dirty="0"/>
          </a:p>
        </p:txBody>
      </p:sp>
    </p:spTree>
    <p:extLst>
      <p:ext uri="{BB962C8B-B14F-4D97-AF65-F5344CB8AC3E}">
        <p14:creationId xmlns:p14="http://schemas.microsoft.com/office/powerpoint/2010/main" val="274584363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89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a:t>Why Object Tracking?</a:t>
            </a:r>
          </a:p>
        </p:txBody>
      </p:sp>
      <p:sp useBgFill="1">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99897" y="1981200"/>
            <a:ext cx="11992208" cy="4876800"/>
          </a:xfrm>
        </p:spPr>
        <p:txBody>
          <a:bodyPr>
            <a:normAutofit/>
          </a:bodyPr>
          <a:lstStyle/>
          <a:p>
            <a:endParaRPr lang="en-IN" dirty="0"/>
          </a:p>
          <a:p>
            <a:r>
              <a:rPr lang="en-US" sz="1900" dirty="0"/>
              <a:t> Tracking objects in both structured and un-structured environments is one of the most challenging tasks in computer vision and artificial intelligence research. This project introduces a new computer vision-based object tracking for various applications. Object tracking has been driven by increase in power available in both hardware and software. The method uses webcam camera that performs in real time. In this method system keeps learning about the appearance of the object during real time. </a:t>
            </a:r>
          </a:p>
          <a:p>
            <a:pPr marL="0" indent="0">
              <a:buNone/>
            </a:pPr>
            <a:endParaRPr lang="en-US" sz="1900" dirty="0"/>
          </a:p>
          <a:p>
            <a:r>
              <a:rPr lang="en-US" sz="1900" dirty="0"/>
              <a:t>It is related to many real time applications like vehicle perception, video surveillance and so on. In order to overcome the issue of detection, tracking related to object movement and appearance. Most of the algorithm focuses on the tracking algorithm to smoothen the video sequence. On the other hand, few methods use the prior available information about object shape, </a:t>
            </a:r>
            <a:r>
              <a:rPr lang="en-US" sz="1900" dirty="0" err="1"/>
              <a:t>colour</a:t>
            </a:r>
            <a:r>
              <a:rPr lang="en-US" sz="1900" dirty="0"/>
              <a:t>, and texture and so on.</a:t>
            </a:r>
          </a:p>
          <a:p>
            <a:endParaRPr lang="en-US" dirty="0"/>
          </a:p>
        </p:txBody>
      </p:sp>
    </p:spTree>
    <p:extLst>
      <p:ext uri="{BB962C8B-B14F-4D97-AF65-F5344CB8AC3E}">
        <p14:creationId xmlns:p14="http://schemas.microsoft.com/office/powerpoint/2010/main" val="4205207834"/>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grpSp>
        <p:nvGrpSpPr>
          <p:cNvPr id="2" name="Group 1" descr="Process Graphic">
            <a:extLst>
              <a:ext uri="{FF2B5EF4-FFF2-40B4-BE49-F238E27FC236}">
                <a16:creationId xmlns:a16="http://schemas.microsoft.com/office/drawing/2014/main" id="{F9ADA81D-4CDA-4EE1-9CD8-D4A3F8136A10}"/>
              </a:ext>
            </a:extLst>
          </p:cNvPr>
          <p:cNvGrpSpPr/>
          <p:nvPr/>
        </p:nvGrpSpPr>
        <p:grpSpPr>
          <a:xfrm>
            <a:off x="1368383" y="407134"/>
            <a:ext cx="9728242" cy="3830735"/>
            <a:chOff x="1217657" y="557856"/>
            <a:chExt cx="9728242" cy="3830735"/>
          </a:xfrm>
        </p:grpSpPr>
        <p:grpSp>
          <p:nvGrpSpPr>
            <p:cNvPr id="66" name="Group 38">
              <a:extLst>
                <a:ext uri="{FF2B5EF4-FFF2-40B4-BE49-F238E27FC236}">
                  <a16:creationId xmlns:a16="http://schemas.microsoft.com/office/drawing/2014/main" id="{7C34D6D9-0983-416B-977A-8FED815B2CDA}"/>
                </a:ext>
              </a:extLst>
            </p:cNvPr>
            <p:cNvGrpSpPr>
              <a:grpSpLocks/>
            </p:cNvGrpSpPr>
            <p:nvPr/>
          </p:nvGrpSpPr>
          <p:grpSpPr bwMode="auto">
            <a:xfrm>
              <a:off x="4062519" y="1043382"/>
              <a:ext cx="972000" cy="276225"/>
              <a:chOff x="1848067" y="2697524"/>
              <a:chExt cx="2311184" cy="316190"/>
            </a:xfrm>
          </p:grpSpPr>
          <p:cxnSp>
            <p:nvCxnSpPr>
              <p:cNvPr id="67" name="Straight Connector 66">
                <a:extLst>
                  <a:ext uri="{FF2B5EF4-FFF2-40B4-BE49-F238E27FC236}">
                    <a16:creationId xmlns:a16="http://schemas.microsoft.com/office/drawing/2014/main" id="{B321B9D2-93F8-4A1E-B0F6-22CA692D2380}"/>
                  </a:ext>
                </a:extLst>
              </p:cNvPr>
              <p:cNvCxnSpPr/>
              <p:nvPr/>
            </p:nvCxnSpPr>
            <p:spPr>
              <a:xfrm flipH="1" flipV="1">
                <a:off x="3660361" y="2697524"/>
                <a:ext cx="498890" cy="31619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398E55C6-1C13-4113-9F6C-E45A6B5BDFBF}"/>
                  </a:ext>
                </a:extLst>
              </p:cNvPr>
              <p:cNvCxnSpPr/>
              <p:nvPr/>
            </p:nvCxnSpPr>
            <p:spPr>
              <a:xfrm flipH="1">
                <a:off x="1848067" y="2697524"/>
                <a:ext cx="1812294"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69" name="Group 41">
              <a:extLst>
                <a:ext uri="{FF2B5EF4-FFF2-40B4-BE49-F238E27FC236}">
                  <a16:creationId xmlns:a16="http://schemas.microsoft.com/office/drawing/2014/main" id="{6AF12EBC-F860-48D7-954E-F55642FE6F83}"/>
                </a:ext>
              </a:extLst>
            </p:cNvPr>
            <p:cNvGrpSpPr>
              <a:grpSpLocks/>
            </p:cNvGrpSpPr>
            <p:nvPr/>
          </p:nvGrpSpPr>
          <p:grpSpPr bwMode="auto">
            <a:xfrm>
              <a:off x="3942468" y="3536007"/>
              <a:ext cx="972000" cy="342900"/>
              <a:chOff x="2185142" y="4994858"/>
              <a:chExt cx="2113299" cy="316190"/>
            </a:xfrm>
          </p:grpSpPr>
          <p:cxnSp>
            <p:nvCxnSpPr>
              <p:cNvPr id="70" name="Straight Connector 69">
                <a:extLst>
                  <a:ext uri="{FF2B5EF4-FFF2-40B4-BE49-F238E27FC236}">
                    <a16:creationId xmlns:a16="http://schemas.microsoft.com/office/drawing/2014/main" id="{77205079-344A-4B09-8E4B-81258C4108CE}"/>
                  </a:ext>
                </a:extLst>
              </p:cNvPr>
              <p:cNvCxnSpPr/>
              <p:nvPr/>
            </p:nvCxnSpPr>
            <p:spPr>
              <a:xfrm flipH="1">
                <a:off x="3800620" y="4994858"/>
                <a:ext cx="497821" cy="31619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8B5A1990-4A94-45C7-BF48-6E6F48840887}"/>
                  </a:ext>
                </a:extLst>
              </p:cNvPr>
              <p:cNvCxnSpPr/>
              <p:nvPr/>
            </p:nvCxnSpPr>
            <p:spPr>
              <a:xfrm flipH="1">
                <a:off x="2185142" y="5311048"/>
                <a:ext cx="1615478"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72" name="Group 44">
              <a:extLst>
                <a:ext uri="{FF2B5EF4-FFF2-40B4-BE49-F238E27FC236}">
                  <a16:creationId xmlns:a16="http://schemas.microsoft.com/office/drawing/2014/main" id="{C9C7CCD5-FADD-494E-B833-E696B6347857}"/>
                </a:ext>
              </a:extLst>
            </p:cNvPr>
            <p:cNvGrpSpPr>
              <a:grpSpLocks/>
            </p:cNvGrpSpPr>
            <p:nvPr/>
          </p:nvGrpSpPr>
          <p:grpSpPr bwMode="auto">
            <a:xfrm>
              <a:off x="7256378" y="1150688"/>
              <a:ext cx="972000" cy="257175"/>
              <a:chOff x="7528087" y="2680840"/>
              <a:chExt cx="2061939" cy="316190"/>
            </a:xfrm>
          </p:grpSpPr>
          <p:cxnSp>
            <p:nvCxnSpPr>
              <p:cNvPr id="73" name="Straight Connector 72">
                <a:extLst>
                  <a:ext uri="{FF2B5EF4-FFF2-40B4-BE49-F238E27FC236}">
                    <a16:creationId xmlns:a16="http://schemas.microsoft.com/office/drawing/2014/main" id="{6E30FCF4-384F-4BCE-8A64-252581213005}"/>
                  </a:ext>
                </a:extLst>
              </p:cNvPr>
              <p:cNvCxnSpPr/>
              <p:nvPr/>
            </p:nvCxnSpPr>
            <p:spPr>
              <a:xfrm flipV="1">
                <a:off x="7528087" y="2680840"/>
                <a:ext cx="498282" cy="31619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78110554-BB05-45B3-8562-EF9B3D037476}"/>
                  </a:ext>
                </a:extLst>
              </p:cNvPr>
              <p:cNvCxnSpPr/>
              <p:nvPr/>
            </p:nvCxnSpPr>
            <p:spPr>
              <a:xfrm>
                <a:off x="8026369" y="2680840"/>
                <a:ext cx="1563657"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75" name="Group 47">
              <a:extLst>
                <a:ext uri="{FF2B5EF4-FFF2-40B4-BE49-F238E27FC236}">
                  <a16:creationId xmlns:a16="http://schemas.microsoft.com/office/drawing/2014/main" id="{F731FD38-2C74-409F-ABEE-FB71D08D9DA2}"/>
                </a:ext>
              </a:extLst>
            </p:cNvPr>
            <p:cNvGrpSpPr>
              <a:grpSpLocks/>
            </p:cNvGrpSpPr>
            <p:nvPr/>
          </p:nvGrpSpPr>
          <p:grpSpPr bwMode="auto">
            <a:xfrm>
              <a:off x="7138000" y="3625377"/>
              <a:ext cx="972000" cy="257175"/>
              <a:chOff x="8125333" y="4745260"/>
              <a:chExt cx="2389596" cy="203034"/>
            </a:xfrm>
          </p:grpSpPr>
          <p:cxnSp>
            <p:nvCxnSpPr>
              <p:cNvPr id="76" name="Straight Connector 75">
                <a:extLst>
                  <a:ext uri="{FF2B5EF4-FFF2-40B4-BE49-F238E27FC236}">
                    <a16:creationId xmlns:a16="http://schemas.microsoft.com/office/drawing/2014/main" id="{F88E2E87-32BE-4F6C-8332-3967C91A27E1}"/>
                  </a:ext>
                </a:extLst>
              </p:cNvPr>
              <p:cNvCxnSpPr/>
              <p:nvPr/>
            </p:nvCxnSpPr>
            <p:spPr>
              <a:xfrm>
                <a:off x="8125333" y="4745260"/>
                <a:ext cx="523688" cy="203034"/>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1F113495-1E79-41B5-9C91-E7595347E51F}"/>
                  </a:ext>
                </a:extLst>
              </p:cNvPr>
              <p:cNvCxnSpPr/>
              <p:nvPr/>
            </p:nvCxnSpPr>
            <p:spPr>
              <a:xfrm>
                <a:off x="8649021" y="4948294"/>
                <a:ext cx="1865908"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32" name="Group 50">
              <a:extLst>
                <a:ext uri="{FF2B5EF4-FFF2-40B4-BE49-F238E27FC236}">
                  <a16:creationId xmlns:a16="http://schemas.microsoft.com/office/drawing/2014/main" id="{98D80246-D915-4AF3-8BF2-AAAD83F59F3F}"/>
                </a:ext>
              </a:extLst>
            </p:cNvPr>
            <p:cNvGrpSpPr>
              <a:grpSpLocks noChangeAspect="1"/>
            </p:cNvGrpSpPr>
            <p:nvPr/>
          </p:nvGrpSpPr>
          <p:grpSpPr bwMode="auto">
            <a:xfrm>
              <a:off x="4236365" y="672157"/>
              <a:ext cx="3692525" cy="3660775"/>
              <a:chOff x="1961" y="581"/>
              <a:chExt cx="3678" cy="3648"/>
            </a:xfrm>
          </p:grpSpPr>
          <p:sp>
            <p:nvSpPr>
              <p:cNvPr id="33" name="Freeform 51">
                <a:extLst>
                  <a:ext uri="{FF2B5EF4-FFF2-40B4-BE49-F238E27FC236}">
                    <a16:creationId xmlns:a16="http://schemas.microsoft.com/office/drawing/2014/main" id="{C635BAAE-190D-4F54-97E2-0F4CE4427E88}"/>
                  </a:ext>
                </a:extLst>
              </p:cNvPr>
              <p:cNvSpPr>
                <a:spLocks/>
              </p:cNvSpPr>
              <p:nvPr/>
            </p:nvSpPr>
            <p:spPr bwMode="auto">
              <a:xfrm>
                <a:off x="2949" y="3391"/>
                <a:ext cx="588" cy="509"/>
              </a:xfrm>
              <a:custGeom>
                <a:avLst/>
                <a:gdLst>
                  <a:gd name="T0" fmla="*/ 122 w 286"/>
                  <a:gd name="T1" fmla="*/ 248 h 248"/>
                  <a:gd name="T2" fmla="*/ 239 w 286"/>
                  <a:gd name="T3" fmla="*/ 219 h 248"/>
                  <a:gd name="T4" fmla="*/ 20 w 286"/>
                  <a:gd name="T5" fmla="*/ 0 h 248"/>
                  <a:gd name="T6" fmla="*/ 76 w 286"/>
                  <a:gd name="T7" fmla="*/ 241 h 248"/>
                  <a:gd name="T8" fmla="*/ 122 w 286"/>
                  <a:gd name="T9" fmla="*/ 248 h 248"/>
                </a:gdLst>
                <a:ahLst/>
                <a:cxnLst>
                  <a:cxn ang="0">
                    <a:pos x="T0" y="T1"/>
                  </a:cxn>
                  <a:cxn ang="0">
                    <a:pos x="T2" y="T3"/>
                  </a:cxn>
                  <a:cxn ang="0">
                    <a:pos x="T4" y="T5"/>
                  </a:cxn>
                  <a:cxn ang="0">
                    <a:pos x="T6" y="T7"/>
                  </a:cxn>
                  <a:cxn ang="0">
                    <a:pos x="T8" y="T9"/>
                  </a:cxn>
                </a:cxnLst>
                <a:rect l="0" t="0" r="r" b="b"/>
                <a:pathLst>
                  <a:path w="286" h="248">
                    <a:moveTo>
                      <a:pt x="122" y="248"/>
                    </a:moveTo>
                    <a:cubicBezTo>
                      <a:pt x="122" y="248"/>
                      <a:pt x="192" y="241"/>
                      <a:pt x="239" y="219"/>
                    </a:cubicBezTo>
                    <a:cubicBezTo>
                      <a:pt x="286" y="197"/>
                      <a:pt x="20" y="0"/>
                      <a:pt x="20" y="0"/>
                    </a:cubicBezTo>
                    <a:cubicBezTo>
                      <a:pt x="20" y="0"/>
                      <a:pt x="0" y="210"/>
                      <a:pt x="76" y="241"/>
                    </a:cubicBezTo>
                    <a:lnTo>
                      <a:pt x="122" y="248"/>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4" name="Freeform 52">
                <a:extLst>
                  <a:ext uri="{FF2B5EF4-FFF2-40B4-BE49-F238E27FC236}">
                    <a16:creationId xmlns:a16="http://schemas.microsoft.com/office/drawing/2014/main" id="{A4C906DC-717D-4EBF-A828-99847149716D}"/>
                  </a:ext>
                </a:extLst>
              </p:cNvPr>
              <p:cNvSpPr>
                <a:spLocks/>
              </p:cNvSpPr>
              <p:nvPr/>
            </p:nvSpPr>
            <p:spPr bwMode="auto">
              <a:xfrm>
                <a:off x="4799" y="2653"/>
                <a:ext cx="509" cy="588"/>
              </a:xfrm>
              <a:custGeom>
                <a:avLst/>
                <a:gdLst>
                  <a:gd name="T0" fmla="*/ 248 w 248"/>
                  <a:gd name="T1" fmla="*/ 164 h 287"/>
                  <a:gd name="T2" fmla="*/ 219 w 248"/>
                  <a:gd name="T3" fmla="*/ 48 h 287"/>
                  <a:gd name="T4" fmla="*/ 0 w 248"/>
                  <a:gd name="T5" fmla="*/ 266 h 287"/>
                  <a:gd name="T6" fmla="*/ 241 w 248"/>
                  <a:gd name="T7" fmla="*/ 210 h 287"/>
                  <a:gd name="T8" fmla="*/ 248 w 248"/>
                  <a:gd name="T9" fmla="*/ 164 h 287"/>
                </a:gdLst>
                <a:ahLst/>
                <a:cxnLst>
                  <a:cxn ang="0">
                    <a:pos x="T0" y="T1"/>
                  </a:cxn>
                  <a:cxn ang="0">
                    <a:pos x="T2" y="T3"/>
                  </a:cxn>
                  <a:cxn ang="0">
                    <a:pos x="T4" y="T5"/>
                  </a:cxn>
                  <a:cxn ang="0">
                    <a:pos x="T6" y="T7"/>
                  </a:cxn>
                  <a:cxn ang="0">
                    <a:pos x="T8" y="T9"/>
                  </a:cxn>
                </a:cxnLst>
                <a:rect l="0" t="0" r="r" b="b"/>
                <a:pathLst>
                  <a:path w="248" h="287">
                    <a:moveTo>
                      <a:pt x="248" y="164"/>
                    </a:moveTo>
                    <a:cubicBezTo>
                      <a:pt x="248" y="164"/>
                      <a:pt x="241" y="95"/>
                      <a:pt x="219" y="48"/>
                    </a:cubicBezTo>
                    <a:cubicBezTo>
                      <a:pt x="197" y="0"/>
                      <a:pt x="0" y="266"/>
                      <a:pt x="0" y="266"/>
                    </a:cubicBezTo>
                    <a:cubicBezTo>
                      <a:pt x="0" y="266"/>
                      <a:pt x="210" y="287"/>
                      <a:pt x="241" y="210"/>
                    </a:cubicBezTo>
                    <a:lnTo>
                      <a:pt x="248" y="164"/>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5" name="Freeform 53">
                <a:extLst>
                  <a:ext uri="{FF2B5EF4-FFF2-40B4-BE49-F238E27FC236}">
                    <a16:creationId xmlns:a16="http://schemas.microsoft.com/office/drawing/2014/main" id="{16DB17D7-0314-422D-8934-66E719852ACA}"/>
                  </a:ext>
                </a:extLst>
              </p:cNvPr>
              <p:cNvSpPr>
                <a:spLocks/>
              </p:cNvSpPr>
              <p:nvPr/>
            </p:nvSpPr>
            <p:spPr bwMode="auto">
              <a:xfrm>
                <a:off x="4062" y="883"/>
                <a:ext cx="588" cy="508"/>
              </a:xfrm>
              <a:custGeom>
                <a:avLst/>
                <a:gdLst>
                  <a:gd name="T0" fmla="*/ 163 w 286"/>
                  <a:gd name="T1" fmla="*/ 0 h 247"/>
                  <a:gd name="T2" fmla="*/ 47 w 286"/>
                  <a:gd name="T3" fmla="*/ 28 h 247"/>
                  <a:gd name="T4" fmla="*/ 266 w 286"/>
                  <a:gd name="T5" fmla="*/ 247 h 247"/>
                  <a:gd name="T6" fmla="*/ 209 w 286"/>
                  <a:gd name="T7" fmla="*/ 6 h 247"/>
                  <a:gd name="T8" fmla="*/ 163 w 286"/>
                  <a:gd name="T9" fmla="*/ 0 h 247"/>
                </a:gdLst>
                <a:ahLst/>
                <a:cxnLst>
                  <a:cxn ang="0">
                    <a:pos x="T0" y="T1"/>
                  </a:cxn>
                  <a:cxn ang="0">
                    <a:pos x="T2" y="T3"/>
                  </a:cxn>
                  <a:cxn ang="0">
                    <a:pos x="T4" y="T5"/>
                  </a:cxn>
                  <a:cxn ang="0">
                    <a:pos x="T6" y="T7"/>
                  </a:cxn>
                  <a:cxn ang="0">
                    <a:pos x="T8" y="T9"/>
                  </a:cxn>
                </a:cxnLst>
                <a:rect l="0" t="0" r="r" b="b"/>
                <a:pathLst>
                  <a:path w="286" h="247">
                    <a:moveTo>
                      <a:pt x="163" y="0"/>
                    </a:moveTo>
                    <a:cubicBezTo>
                      <a:pt x="163" y="0"/>
                      <a:pt x="94" y="6"/>
                      <a:pt x="47" y="28"/>
                    </a:cubicBezTo>
                    <a:cubicBezTo>
                      <a:pt x="0" y="50"/>
                      <a:pt x="266" y="247"/>
                      <a:pt x="266" y="247"/>
                    </a:cubicBezTo>
                    <a:cubicBezTo>
                      <a:pt x="266" y="247"/>
                      <a:pt x="286" y="37"/>
                      <a:pt x="209" y="6"/>
                    </a:cubicBezTo>
                    <a:lnTo>
                      <a:pt x="163"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6" name="Freeform 54">
                <a:extLst>
                  <a:ext uri="{FF2B5EF4-FFF2-40B4-BE49-F238E27FC236}">
                    <a16:creationId xmlns:a16="http://schemas.microsoft.com/office/drawing/2014/main" id="{C9AEF7F8-2262-4B1A-BB75-C27D30C30FA8}"/>
                  </a:ext>
                </a:extLst>
              </p:cNvPr>
              <p:cNvSpPr>
                <a:spLocks/>
              </p:cNvSpPr>
              <p:nvPr/>
            </p:nvSpPr>
            <p:spPr bwMode="auto">
              <a:xfrm>
                <a:off x="2291" y="1541"/>
                <a:ext cx="508" cy="588"/>
              </a:xfrm>
              <a:custGeom>
                <a:avLst/>
                <a:gdLst>
                  <a:gd name="T0" fmla="*/ 0 w 247"/>
                  <a:gd name="T1" fmla="*/ 122 h 286"/>
                  <a:gd name="T2" fmla="*/ 28 w 247"/>
                  <a:gd name="T3" fmla="*/ 239 h 286"/>
                  <a:gd name="T4" fmla="*/ 247 w 247"/>
                  <a:gd name="T5" fmla="*/ 20 h 286"/>
                  <a:gd name="T6" fmla="*/ 6 w 247"/>
                  <a:gd name="T7" fmla="*/ 76 h 286"/>
                  <a:gd name="T8" fmla="*/ 0 w 247"/>
                  <a:gd name="T9" fmla="*/ 122 h 286"/>
                </a:gdLst>
                <a:ahLst/>
                <a:cxnLst>
                  <a:cxn ang="0">
                    <a:pos x="T0" y="T1"/>
                  </a:cxn>
                  <a:cxn ang="0">
                    <a:pos x="T2" y="T3"/>
                  </a:cxn>
                  <a:cxn ang="0">
                    <a:pos x="T4" y="T5"/>
                  </a:cxn>
                  <a:cxn ang="0">
                    <a:pos x="T6" y="T7"/>
                  </a:cxn>
                  <a:cxn ang="0">
                    <a:pos x="T8" y="T9"/>
                  </a:cxn>
                </a:cxnLst>
                <a:rect l="0" t="0" r="r" b="b"/>
                <a:pathLst>
                  <a:path w="247" h="286">
                    <a:moveTo>
                      <a:pt x="0" y="122"/>
                    </a:moveTo>
                    <a:cubicBezTo>
                      <a:pt x="0" y="122"/>
                      <a:pt x="6" y="192"/>
                      <a:pt x="28" y="239"/>
                    </a:cubicBezTo>
                    <a:cubicBezTo>
                      <a:pt x="50" y="286"/>
                      <a:pt x="247" y="20"/>
                      <a:pt x="247" y="20"/>
                    </a:cubicBezTo>
                    <a:cubicBezTo>
                      <a:pt x="247" y="20"/>
                      <a:pt x="37" y="0"/>
                      <a:pt x="6" y="76"/>
                    </a:cubicBezTo>
                    <a:lnTo>
                      <a:pt x="0" y="122"/>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7" name="Freeform 55">
                <a:extLst>
                  <a:ext uri="{FF2B5EF4-FFF2-40B4-BE49-F238E27FC236}">
                    <a16:creationId xmlns:a16="http://schemas.microsoft.com/office/drawing/2014/main" id="{D1F54A9F-CB6B-4707-92E5-8908E37BD0A6}"/>
                  </a:ext>
                </a:extLst>
              </p:cNvPr>
              <p:cNvSpPr>
                <a:spLocks/>
              </p:cNvSpPr>
              <p:nvPr/>
            </p:nvSpPr>
            <p:spPr bwMode="auto">
              <a:xfrm>
                <a:off x="1961" y="581"/>
                <a:ext cx="3678" cy="3648"/>
              </a:xfrm>
              <a:custGeom>
                <a:avLst/>
                <a:gdLst>
                  <a:gd name="T0" fmla="*/ 921 w 1790"/>
                  <a:gd name="T1" fmla="*/ 0 h 1775"/>
                  <a:gd name="T2" fmla="*/ 1775 w 1790"/>
                  <a:gd name="T3" fmla="*/ 855 h 1775"/>
                  <a:gd name="T4" fmla="*/ 1775 w 1790"/>
                  <a:gd name="T5" fmla="*/ 907 h 1775"/>
                  <a:gd name="T6" fmla="*/ 921 w 1790"/>
                  <a:gd name="T7" fmla="*/ 1761 h 1775"/>
                  <a:gd name="T8" fmla="*/ 869 w 1790"/>
                  <a:gd name="T9" fmla="*/ 1761 h 1775"/>
                  <a:gd name="T10" fmla="*/ 14 w 1790"/>
                  <a:gd name="T11" fmla="*/ 907 h 1775"/>
                  <a:gd name="T12" fmla="*/ 14 w 1790"/>
                  <a:gd name="T13" fmla="*/ 855 h 1775"/>
                  <a:gd name="T14" fmla="*/ 869 w 1790"/>
                  <a:gd name="T15" fmla="*/ 0 h 17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90" h="1775">
                    <a:moveTo>
                      <a:pt x="921" y="0"/>
                    </a:moveTo>
                    <a:cubicBezTo>
                      <a:pt x="1775" y="855"/>
                      <a:pt x="1775" y="855"/>
                      <a:pt x="1775" y="855"/>
                    </a:cubicBezTo>
                    <a:cubicBezTo>
                      <a:pt x="1790" y="869"/>
                      <a:pt x="1790" y="892"/>
                      <a:pt x="1775" y="907"/>
                    </a:cubicBezTo>
                    <a:cubicBezTo>
                      <a:pt x="921" y="1761"/>
                      <a:pt x="921" y="1761"/>
                      <a:pt x="921" y="1761"/>
                    </a:cubicBezTo>
                    <a:cubicBezTo>
                      <a:pt x="906" y="1775"/>
                      <a:pt x="883" y="1775"/>
                      <a:pt x="869" y="1761"/>
                    </a:cubicBezTo>
                    <a:cubicBezTo>
                      <a:pt x="14" y="907"/>
                      <a:pt x="14" y="907"/>
                      <a:pt x="14" y="907"/>
                    </a:cubicBezTo>
                    <a:cubicBezTo>
                      <a:pt x="0" y="892"/>
                      <a:pt x="0" y="869"/>
                      <a:pt x="14" y="855"/>
                    </a:cubicBezTo>
                    <a:cubicBezTo>
                      <a:pt x="869" y="0"/>
                      <a:pt x="869" y="0"/>
                      <a:pt x="869" y="0"/>
                    </a:cubicBezTo>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38" name="Freeform 56">
                <a:extLst>
                  <a:ext uri="{FF2B5EF4-FFF2-40B4-BE49-F238E27FC236}">
                    <a16:creationId xmlns:a16="http://schemas.microsoft.com/office/drawing/2014/main" id="{EC6C5E2C-56C4-40C6-8CA0-1BD73021F86D}"/>
                  </a:ext>
                </a:extLst>
              </p:cNvPr>
              <p:cNvSpPr>
                <a:spLocks/>
              </p:cNvSpPr>
              <p:nvPr/>
            </p:nvSpPr>
            <p:spPr bwMode="auto">
              <a:xfrm>
                <a:off x="2267" y="659"/>
                <a:ext cx="1979" cy="1155"/>
              </a:xfrm>
              <a:custGeom>
                <a:avLst/>
                <a:gdLst>
                  <a:gd name="T0" fmla="*/ 1420 w 963"/>
                  <a:gd name="T1" fmla="*/ 0 h 562"/>
                  <a:gd name="T2" fmla="*/ 1420 w 963"/>
                  <a:gd name="T3" fmla="*/ 195 h 562"/>
                  <a:gd name="T4" fmla="*/ 892 w 963"/>
                  <a:gd name="T5" fmla="*/ 195 h 562"/>
                  <a:gd name="T6" fmla="*/ 801 w 963"/>
                  <a:gd name="T7" fmla="*/ 238 h 562"/>
                  <a:gd name="T8" fmla="*/ 47 w 963"/>
                  <a:gd name="T9" fmla="*/ 991 h 562"/>
                  <a:gd name="T10" fmla="*/ 25 w 963"/>
                  <a:gd name="T11" fmla="*/ 1132 h 562"/>
                  <a:gd name="T12" fmla="*/ 58 w 963"/>
                  <a:gd name="T13" fmla="*/ 1026 h 562"/>
                  <a:gd name="T14" fmla="*/ 232 w 963"/>
                  <a:gd name="T15" fmla="*/ 956 h 562"/>
                  <a:gd name="T16" fmla="*/ 1385 w 963"/>
                  <a:gd name="T17" fmla="*/ 956 h 562"/>
                  <a:gd name="T18" fmla="*/ 1385 w 963"/>
                  <a:gd name="T19" fmla="*/ 1155 h 562"/>
                  <a:gd name="T20" fmla="*/ 1979 w 963"/>
                  <a:gd name="T21" fmla="*/ 561 h 562"/>
                  <a:gd name="T22" fmla="*/ 1420 w 963"/>
                  <a:gd name="T23" fmla="*/ 0 h 5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63" h="562">
                    <a:moveTo>
                      <a:pt x="691" y="0"/>
                    </a:moveTo>
                    <a:cubicBezTo>
                      <a:pt x="691" y="95"/>
                      <a:pt x="691" y="95"/>
                      <a:pt x="691" y="95"/>
                    </a:cubicBezTo>
                    <a:cubicBezTo>
                      <a:pt x="434" y="95"/>
                      <a:pt x="434" y="95"/>
                      <a:pt x="434" y="95"/>
                    </a:cubicBezTo>
                    <a:cubicBezTo>
                      <a:pt x="434" y="95"/>
                      <a:pt x="412" y="93"/>
                      <a:pt x="390" y="116"/>
                    </a:cubicBezTo>
                    <a:cubicBezTo>
                      <a:pt x="368" y="138"/>
                      <a:pt x="23" y="482"/>
                      <a:pt x="23" y="482"/>
                    </a:cubicBezTo>
                    <a:cubicBezTo>
                      <a:pt x="23" y="482"/>
                      <a:pt x="0" y="504"/>
                      <a:pt x="12" y="551"/>
                    </a:cubicBezTo>
                    <a:cubicBezTo>
                      <a:pt x="12" y="551"/>
                      <a:pt x="8" y="520"/>
                      <a:pt x="28" y="499"/>
                    </a:cubicBezTo>
                    <a:cubicBezTo>
                      <a:pt x="49" y="479"/>
                      <a:pt x="81" y="466"/>
                      <a:pt x="113" y="465"/>
                    </a:cubicBezTo>
                    <a:cubicBezTo>
                      <a:pt x="146" y="465"/>
                      <a:pt x="674" y="465"/>
                      <a:pt x="674" y="465"/>
                    </a:cubicBezTo>
                    <a:cubicBezTo>
                      <a:pt x="674" y="562"/>
                      <a:pt x="674" y="562"/>
                      <a:pt x="674" y="562"/>
                    </a:cubicBezTo>
                    <a:cubicBezTo>
                      <a:pt x="963" y="273"/>
                      <a:pt x="963" y="273"/>
                      <a:pt x="963" y="273"/>
                    </a:cubicBezTo>
                    <a:cubicBezTo>
                      <a:pt x="691" y="0"/>
                      <a:pt x="691" y="0"/>
                      <a:pt x="691"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mj-lt"/>
                </a:endParaRPr>
              </a:p>
            </p:txBody>
          </p:sp>
          <p:sp>
            <p:nvSpPr>
              <p:cNvPr id="39" name="Freeform 57">
                <a:extLst>
                  <a:ext uri="{FF2B5EF4-FFF2-40B4-BE49-F238E27FC236}">
                    <a16:creationId xmlns:a16="http://schemas.microsoft.com/office/drawing/2014/main" id="{7E580D2C-5D1C-493E-B6FD-AB20742BBF5D}"/>
                  </a:ext>
                </a:extLst>
              </p:cNvPr>
              <p:cNvSpPr>
                <a:spLocks/>
              </p:cNvSpPr>
              <p:nvPr/>
            </p:nvSpPr>
            <p:spPr bwMode="auto">
              <a:xfrm>
                <a:off x="2068" y="1946"/>
                <a:ext cx="1155" cy="1979"/>
              </a:xfrm>
              <a:custGeom>
                <a:avLst/>
                <a:gdLst>
                  <a:gd name="T0" fmla="*/ 1132 w 562"/>
                  <a:gd name="T1" fmla="*/ 1954 h 963"/>
                  <a:gd name="T2" fmla="*/ 1028 w 562"/>
                  <a:gd name="T3" fmla="*/ 1919 h 963"/>
                  <a:gd name="T4" fmla="*/ 958 w 562"/>
                  <a:gd name="T5" fmla="*/ 1745 h 963"/>
                  <a:gd name="T6" fmla="*/ 958 w 562"/>
                  <a:gd name="T7" fmla="*/ 594 h 963"/>
                  <a:gd name="T8" fmla="*/ 1155 w 562"/>
                  <a:gd name="T9" fmla="*/ 594 h 963"/>
                  <a:gd name="T10" fmla="*/ 561 w 562"/>
                  <a:gd name="T11" fmla="*/ 0 h 963"/>
                  <a:gd name="T12" fmla="*/ 0 w 562"/>
                  <a:gd name="T13" fmla="*/ 559 h 963"/>
                  <a:gd name="T14" fmla="*/ 195 w 562"/>
                  <a:gd name="T15" fmla="*/ 559 h 963"/>
                  <a:gd name="T16" fmla="*/ 195 w 562"/>
                  <a:gd name="T17" fmla="*/ 1085 h 963"/>
                  <a:gd name="T18" fmla="*/ 238 w 562"/>
                  <a:gd name="T19" fmla="*/ 1178 h 963"/>
                  <a:gd name="T20" fmla="*/ 991 w 562"/>
                  <a:gd name="T21" fmla="*/ 1930 h 963"/>
                  <a:gd name="T22" fmla="*/ 1132 w 562"/>
                  <a:gd name="T23" fmla="*/ 1954 h 96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62" h="963">
                    <a:moveTo>
                      <a:pt x="551" y="951"/>
                    </a:moveTo>
                    <a:cubicBezTo>
                      <a:pt x="551" y="951"/>
                      <a:pt x="520" y="955"/>
                      <a:pt x="500" y="934"/>
                    </a:cubicBezTo>
                    <a:cubicBezTo>
                      <a:pt x="479" y="914"/>
                      <a:pt x="466" y="881"/>
                      <a:pt x="466" y="849"/>
                    </a:cubicBezTo>
                    <a:cubicBezTo>
                      <a:pt x="465" y="817"/>
                      <a:pt x="466" y="289"/>
                      <a:pt x="466" y="289"/>
                    </a:cubicBezTo>
                    <a:cubicBezTo>
                      <a:pt x="562" y="289"/>
                      <a:pt x="562" y="289"/>
                      <a:pt x="562" y="289"/>
                    </a:cubicBezTo>
                    <a:cubicBezTo>
                      <a:pt x="273" y="0"/>
                      <a:pt x="273" y="0"/>
                      <a:pt x="273" y="0"/>
                    </a:cubicBezTo>
                    <a:cubicBezTo>
                      <a:pt x="0" y="272"/>
                      <a:pt x="0" y="272"/>
                      <a:pt x="0" y="272"/>
                    </a:cubicBezTo>
                    <a:cubicBezTo>
                      <a:pt x="95" y="272"/>
                      <a:pt x="95" y="272"/>
                      <a:pt x="95" y="272"/>
                    </a:cubicBezTo>
                    <a:cubicBezTo>
                      <a:pt x="95" y="528"/>
                      <a:pt x="95" y="528"/>
                      <a:pt x="95" y="528"/>
                    </a:cubicBezTo>
                    <a:cubicBezTo>
                      <a:pt x="95" y="528"/>
                      <a:pt x="93" y="551"/>
                      <a:pt x="116" y="573"/>
                    </a:cubicBezTo>
                    <a:cubicBezTo>
                      <a:pt x="138" y="595"/>
                      <a:pt x="482" y="939"/>
                      <a:pt x="482" y="939"/>
                    </a:cubicBezTo>
                    <a:cubicBezTo>
                      <a:pt x="482" y="939"/>
                      <a:pt x="504" y="963"/>
                      <a:pt x="551" y="95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mj-lt"/>
                </a:endParaRPr>
              </a:p>
            </p:txBody>
          </p:sp>
          <p:sp>
            <p:nvSpPr>
              <p:cNvPr id="40" name="Freeform 58">
                <a:extLst>
                  <a:ext uri="{FF2B5EF4-FFF2-40B4-BE49-F238E27FC236}">
                    <a16:creationId xmlns:a16="http://schemas.microsoft.com/office/drawing/2014/main" id="{C3C5A65F-DBAE-4949-BF9D-B2F2A57A0309}"/>
                  </a:ext>
                </a:extLst>
              </p:cNvPr>
              <p:cNvSpPr>
                <a:spLocks/>
              </p:cNvSpPr>
              <p:nvPr/>
            </p:nvSpPr>
            <p:spPr bwMode="auto">
              <a:xfrm>
                <a:off x="3354" y="2970"/>
                <a:ext cx="1978" cy="1152"/>
              </a:xfrm>
              <a:custGeom>
                <a:avLst/>
                <a:gdLst>
                  <a:gd name="T0" fmla="*/ 951 w 963"/>
                  <a:gd name="T1" fmla="*/ 10 h 561"/>
                  <a:gd name="T2" fmla="*/ 934 w 963"/>
                  <a:gd name="T3" fmla="*/ 62 h 561"/>
                  <a:gd name="T4" fmla="*/ 849 w 963"/>
                  <a:gd name="T5" fmla="*/ 96 h 561"/>
                  <a:gd name="T6" fmla="*/ 289 w 963"/>
                  <a:gd name="T7" fmla="*/ 96 h 561"/>
                  <a:gd name="T8" fmla="*/ 289 w 963"/>
                  <a:gd name="T9" fmla="*/ 0 h 561"/>
                  <a:gd name="T10" fmla="*/ 0 w 963"/>
                  <a:gd name="T11" fmla="*/ 289 h 561"/>
                  <a:gd name="T12" fmla="*/ 272 w 963"/>
                  <a:gd name="T13" fmla="*/ 561 h 561"/>
                  <a:gd name="T14" fmla="*/ 272 w 963"/>
                  <a:gd name="T15" fmla="*/ 466 h 561"/>
                  <a:gd name="T16" fmla="*/ 528 w 963"/>
                  <a:gd name="T17" fmla="*/ 466 h 561"/>
                  <a:gd name="T18" fmla="*/ 573 w 963"/>
                  <a:gd name="T19" fmla="*/ 446 h 561"/>
                  <a:gd name="T20" fmla="*/ 939 w 963"/>
                  <a:gd name="T21" fmla="*/ 80 h 561"/>
                  <a:gd name="T22" fmla="*/ 951 w 963"/>
                  <a:gd name="T23" fmla="*/ 1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3" h="561">
                    <a:moveTo>
                      <a:pt x="951" y="10"/>
                    </a:moveTo>
                    <a:cubicBezTo>
                      <a:pt x="951" y="10"/>
                      <a:pt x="955" y="42"/>
                      <a:pt x="934" y="62"/>
                    </a:cubicBezTo>
                    <a:cubicBezTo>
                      <a:pt x="914" y="82"/>
                      <a:pt x="882" y="95"/>
                      <a:pt x="849" y="96"/>
                    </a:cubicBezTo>
                    <a:cubicBezTo>
                      <a:pt x="817" y="97"/>
                      <a:pt x="289" y="96"/>
                      <a:pt x="289" y="96"/>
                    </a:cubicBezTo>
                    <a:cubicBezTo>
                      <a:pt x="289" y="0"/>
                      <a:pt x="289" y="0"/>
                      <a:pt x="289" y="0"/>
                    </a:cubicBezTo>
                    <a:cubicBezTo>
                      <a:pt x="0" y="289"/>
                      <a:pt x="0" y="289"/>
                      <a:pt x="0" y="289"/>
                    </a:cubicBezTo>
                    <a:cubicBezTo>
                      <a:pt x="272" y="561"/>
                      <a:pt x="272" y="561"/>
                      <a:pt x="272" y="561"/>
                    </a:cubicBezTo>
                    <a:cubicBezTo>
                      <a:pt x="272" y="466"/>
                      <a:pt x="272" y="466"/>
                      <a:pt x="272" y="466"/>
                    </a:cubicBezTo>
                    <a:cubicBezTo>
                      <a:pt x="528" y="466"/>
                      <a:pt x="528" y="466"/>
                      <a:pt x="528" y="466"/>
                    </a:cubicBezTo>
                    <a:cubicBezTo>
                      <a:pt x="528" y="466"/>
                      <a:pt x="551" y="468"/>
                      <a:pt x="573" y="446"/>
                    </a:cubicBezTo>
                    <a:cubicBezTo>
                      <a:pt x="595" y="424"/>
                      <a:pt x="939" y="80"/>
                      <a:pt x="939" y="80"/>
                    </a:cubicBezTo>
                    <a:cubicBezTo>
                      <a:pt x="939" y="80"/>
                      <a:pt x="963" y="57"/>
                      <a:pt x="951" y="1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41" name="Freeform 59">
                <a:extLst>
                  <a:ext uri="{FF2B5EF4-FFF2-40B4-BE49-F238E27FC236}">
                    <a16:creationId xmlns:a16="http://schemas.microsoft.com/office/drawing/2014/main" id="{C5739E98-373F-4DF2-8A33-75EE4CC93846}"/>
                  </a:ext>
                </a:extLst>
              </p:cNvPr>
              <p:cNvSpPr>
                <a:spLocks/>
              </p:cNvSpPr>
              <p:nvPr/>
            </p:nvSpPr>
            <p:spPr bwMode="auto">
              <a:xfrm>
                <a:off x="4409" y="866"/>
                <a:ext cx="1153" cy="1979"/>
              </a:xfrm>
              <a:custGeom>
                <a:avLst/>
                <a:gdLst>
                  <a:gd name="T0" fmla="*/ 10 w 561"/>
                  <a:gd name="T1" fmla="*/ 12 h 963"/>
                  <a:gd name="T2" fmla="*/ 62 w 561"/>
                  <a:gd name="T3" fmla="*/ 29 h 963"/>
                  <a:gd name="T4" fmla="*/ 96 w 561"/>
                  <a:gd name="T5" fmla="*/ 114 h 963"/>
                  <a:gd name="T6" fmla="*/ 96 w 561"/>
                  <a:gd name="T7" fmla="*/ 674 h 963"/>
                  <a:gd name="T8" fmla="*/ 0 w 561"/>
                  <a:gd name="T9" fmla="*/ 674 h 963"/>
                  <a:gd name="T10" fmla="*/ 289 w 561"/>
                  <a:gd name="T11" fmla="*/ 963 h 963"/>
                  <a:gd name="T12" fmla="*/ 561 w 561"/>
                  <a:gd name="T13" fmla="*/ 691 h 963"/>
                  <a:gd name="T14" fmla="*/ 466 w 561"/>
                  <a:gd name="T15" fmla="*/ 691 h 963"/>
                  <a:gd name="T16" fmla="*/ 466 w 561"/>
                  <a:gd name="T17" fmla="*/ 435 h 963"/>
                  <a:gd name="T18" fmla="*/ 446 w 561"/>
                  <a:gd name="T19" fmla="*/ 390 h 963"/>
                  <a:gd name="T20" fmla="*/ 80 w 561"/>
                  <a:gd name="T21" fmla="*/ 24 h 963"/>
                  <a:gd name="T22" fmla="*/ 10 w 561"/>
                  <a:gd name="T23" fmla="*/ 12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963">
                    <a:moveTo>
                      <a:pt x="10" y="12"/>
                    </a:moveTo>
                    <a:cubicBezTo>
                      <a:pt x="10" y="12"/>
                      <a:pt x="42" y="8"/>
                      <a:pt x="62" y="29"/>
                    </a:cubicBezTo>
                    <a:cubicBezTo>
                      <a:pt x="82" y="49"/>
                      <a:pt x="95" y="81"/>
                      <a:pt x="96" y="114"/>
                    </a:cubicBezTo>
                    <a:cubicBezTo>
                      <a:pt x="97" y="146"/>
                      <a:pt x="96" y="674"/>
                      <a:pt x="96" y="674"/>
                    </a:cubicBezTo>
                    <a:cubicBezTo>
                      <a:pt x="0" y="674"/>
                      <a:pt x="0" y="674"/>
                      <a:pt x="0" y="674"/>
                    </a:cubicBezTo>
                    <a:cubicBezTo>
                      <a:pt x="289" y="963"/>
                      <a:pt x="289" y="963"/>
                      <a:pt x="289" y="963"/>
                    </a:cubicBezTo>
                    <a:cubicBezTo>
                      <a:pt x="561" y="691"/>
                      <a:pt x="561" y="691"/>
                      <a:pt x="561" y="691"/>
                    </a:cubicBezTo>
                    <a:cubicBezTo>
                      <a:pt x="466" y="691"/>
                      <a:pt x="466" y="691"/>
                      <a:pt x="466" y="691"/>
                    </a:cubicBezTo>
                    <a:cubicBezTo>
                      <a:pt x="466" y="435"/>
                      <a:pt x="466" y="435"/>
                      <a:pt x="466" y="435"/>
                    </a:cubicBezTo>
                    <a:cubicBezTo>
                      <a:pt x="466" y="435"/>
                      <a:pt x="468" y="412"/>
                      <a:pt x="446" y="390"/>
                    </a:cubicBezTo>
                    <a:cubicBezTo>
                      <a:pt x="424" y="368"/>
                      <a:pt x="80" y="24"/>
                      <a:pt x="80" y="24"/>
                    </a:cubicBezTo>
                    <a:cubicBezTo>
                      <a:pt x="80" y="24"/>
                      <a:pt x="57" y="0"/>
                      <a:pt x="10" y="1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grpSp>
        <p:sp>
          <p:nvSpPr>
            <p:cNvPr id="42" name="TextBox 14">
              <a:extLst>
                <a:ext uri="{FF2B5EF4-FFF2-40B4-BE49-F238E27FC236}">
                  <a16:creationId xmlns:a16="http://schemas.microsoft.com/office/drawing/2014/main" id="{62D11301-E52E-4DA0-A6EA-BC0A63A02251}"/>
                </a:ext>
              </a:extLst>
            </p:cNvPr>
            <p:cNvSpPr txBox="1">
              <a:spLocks noChangeArrowheads="1"/>
            </p:cNvSpPr>
            <p:nvPr/>
          </p:nvSpPr>
          <p:spPr bwMode="auto">
            <a:xfrm>
              <a:off x="5832917" y="1111894"/>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2400" dirty="0">
                  <a:latin typeface="+mj-lt"/>
                  <a:ea typeface="Lato Black" panose="020F0502020204030203" pitchFamily="34" charset="0"/>
                  <a:cs typeface="Lato Black" panose="020F0502020204030203" pitchFamily="34" charset="0"/>
                </a:rPr>
                <a:t>01</a:t>
              </a:r>
            </a:p>
          </p:txBody>
        </p:sp>
        <p:sp>
          <p:nvSpPr>
            <p:cNvPr id="43" name="TextBox 15">
              <a:extLst>
                <a:ext uri="{FF2B5EF4-FFF2-40B4-BE49-F238E27FC236}">
                  <a16:creationId xmlns:a16="http://schemas.microsoft.com/office/drawing/2014/main" id="{EC098D5F-31B1-44F0-B3E3-9C785FC46A1C}"/>
                </a:ext>
              </a:extLst>
            </p:cNvPr>
            <p:cNvSpPr txBox="1">
              <a:spLocks noChangeArrowheads="1"/>
            </p:cNvSpPr>
            <p:nvPr/>
          </p:nvSpPr>
          <p:spPr bwMode="auto">
            <a:xfrm>
              <a:off x="7088630" y="2272357"/>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2400" dirty="0">
                  <a:latin typeface="+mj-lt"/>
                  <a:ea typeface="Lato Black" panose="020F0502020204030203" pitchFamily="34" charset="0"/>
                  <a:cs typeface="Lato Black" panose="020F0502020204030203" pitchFamily="34" charset="0"/>
                </a:rPr>
                <a:t>02</a:t>
              </a:r>
            </a:p>
          </p:txBody>
        </p:sp>
        <p:sp>
          <p:nvSpPr>
            <p:cNvPr id="44" name="TextBox 16">
              <a:extLst>
                <a:ext uri="{FF2B5EF4-FFF2-40B4-BE49-F238E27FC236}">
                  <a16:creationId xmlns:a16="http://schemas.microsoft.com/office/drawing/2014/main" id="{85DBCACA-A2C2-49A6-B3F0-365E40B962B1}"/>
                </a:ext>
              </a:extLst>
            </p:cNvPr>
            <p:cNvSpPr txBox="1">
              <a:spLocks noChangeArrowheads="1"/>
            </p:cNvSpPr>
            <p:nvPr/>
          </p:nvSpPr>
          <p:spPr bwMode="auto">
            <a:xfrm>
              <a:off x="5859905" y="3416944"/>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2400" dirty="0">
                  <a:latin typeface="+mj-lt"/>
                  <a:ea typeface="Lato Black" panose="020F0502020204030203" pitchFamily="34" charset="0"/>
                  <a:cs typeface="Lato Black" panose="020F0502020204030203" pitchFamily="34" charset="0"/>
                </a:rPr>
                <a:t>03</a:t>
              </a:r>
            </a:p>
          </p:txBody>
        </p:sp>
        <p:sp>
          <p:nvSpPr>
            <p:cNvPr id="45" name="TextBox 17">
              <a:extLst>
                <a:ext uri="{FF2B5EF4-FFF2-40B4-BE49-F238E27FC236}">
                  <a16:creationId xmlns:a16="http://schemas.microsoft.com/office/drawing/2014/main" id="{7A1950C6-A3D8-469A-BDD6-495FF6F8E191}"/>
                </a:ext>
              </a:extLst>
            </p:cNvPr>
            <p:cNvSpPr txBox="1">
              <a:spLocks noChangeArrowheads="1"/>
            </p:cNvSpPr>
            <p:nvPr/>
          </p:nvSpPr>
          <p:spPr bwMode="auto">
            <a:xfrm>
              <a:off x="4685155" y="2299344"/>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r>
                <a:rPr lang="en-US" altLang="en-US" sz="2400" dirty="0">
                  <a:latin typeface="+mj-lt"/>
                  <a:ea typeface="Lato Black" panose="020F0502020204030203" pitchFamily="34" charset="0"/>
                  <a:cs typeface="Lato Black" panose="020F0502020204030203" pitchFamily="34" charset="0"/>
                </a:rPr>
                <a:t>04</a:t>
              </a:r>
            </a:p>
          </p:txBody>
        </p:sp>
        <p:sp>
          <p:nvSpPr>
            <p:cNvPr id="46" name="TextBox 18">
              <a:extLst>
                <a:ext uri="{FF2B5EF4-FFF2-40B4-BE49-F238E27FC236}">
                  <a16:creationId xmlns:a16="http://schemas.microsoft.com/office/drawing/2014/main" id="{AD95C724-BDAC-427A-AE27-42444A23C596}"/>
                </a:ext>
              </a:extLst>
            </p:cNvPr>
            <p:cNvSpPr>
              <a:spLocks noChangeArrowheads="1"/>
            </p:cNvSpPr>
            <p:nvPr/>
          </p:nvSpPr>
          <p:spPr bwMode="auto">
            <a:xfrm>
              <a:off x="2792915" y="557856"/>
              <a:ext cx="1104900" cy="990600"/>
            </a:xfrm>
            <a:prstGeom prst="roundRect">
              <a:avLst>
                <a:gd name="adj" fmla="val 16667"/>
              </a:avLst>
            </a:prstGeom>
            <a:solidFill>
              <a:srgbClr val="FFFFFF">
                <a:alpha val="20000"/>
              </a:srgbClr>
            </a:solid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en-US" altLang="en-US" sz="6600" dirty="0">
                <a:solidFill>
                  <a:schemeClr val="bg1"/>
                </a:solidFill>
                <a:latin typeface="+mj-lt"/>
              </a:endParaRPr>
            </a:p>
          </p:txBody>
        </p:sp>
        <p:sp>
          <p:nvSpPr>
            <p:cNvPr id="47" name="TextBox 46">
              <a:extLst>
                <a:ext uri="{FF2B5EF4-FFF2-40B4-BE49-F238E27FC236}">
                  <a16:creationId xmlns:a16="http://schemas.microsoft.com/office/drawing/2014/main" id="{FB960581-F02F-4F3D-AB71-AAE72F678B1C}"/>
                </a:ext>
              </a:extLst>
            </p:cNvPr>
            <p:cNvSpPr txBox="1"/>
            <p:nvPr/>
          </p:nvSpPr>
          <p:spPr>
            <a:xfrm>
              <a:off x="8420652" y="644647"/>
              <a:ext cx="1104900" cy="990600"/>
            </a:xfrm>
            <a:prstGeom prst="roundRect">
              <a:avLst/>
            </a:prstGeom>
            <a:solidFill>
              <a:schemeClr val="tx1">
                <a:alpha val="20000"/>
              </a:schemeClr>
            </a:solidFill>
            <a:ln>
              <a:noFill/>
            </a:ln>
          </p:spPr>
          <p:txBody>
            <a:bodyPr anchor="ctr"/>
            <a:lstStyle/>
            <a:p>
              <a:pPr algn="ctr" eaLnBrk="1" fontAlgn="auto" hangingPunct="1">
                <a:spcBef>
                  <a:spcPts val="0"/>
                </a:spcBef>
                <a:spcAft>
                  <a:spcPts val="0"/>
                </a:spcAft>
                <a:defRPr/>
              </a:pPr>
              <a:endParaRPr lang="en-US" sz="6600" dirty="0">
                <a:solidFill>
                  <a:schemeClr val="bg1"/>
                </a:solidFill>
                <a:latin typeface="+mj-lt"/>
              </a:endParaRPr>
            </a:p>
          </p:txBody>
        </p:sp>
        <p:sp>
          <p:nvSpPr>
            <p:cNvPr id="48" name="TextBox 20">
              <a:extLst>
                <a:ext uri="{FF2B5EF4-FFF2-40B4-BE49-F238E27FC236}">
                  <a16:creationId xmlns:a16="http://schemas.microsoft.com/office/drawing/2014/main" id="{F59687F4-E8BE-46B7-85B0-1E2B4496B1F9}"/>
                </a:ext>
              </a:extLst>
            </p:cNvPr>
            <p:cNvSpPr>
              <a:spLocks noChangeArrowheads="1"/>
            </p:cNvSpPr>
            <p:nvPr/>
          </p:nvSpPr>
          <p:spPr bwMode="auto">
            <a:xfrm>
              <a:off x="2682823" y="3397991"/>
              <a:ext cx="1104900" cy="990600"/>
            </a:xfrm>
            <a:prstGeom prst="roundRect">
              <a:avLst>
                <a:gd name="adj" fmla="val 16667"/>
              </a:avLst>
            </a:prstGeom>
            <a:solidFill>
              <a:schemeClr val="tx1">
                <a:alpha val="20000"/>
              </a:schemeClr>
            </a:solidFill>
            <a:ln>
              <a:noFill/>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en-US" altLang="en-US" sz="6600" dirty="0">
                <a:solidFill>
                  <a:schemeClr val="bg1"/>
                </a:solidFill>
                <a:latin typeface="+mj-lt"/>
              </a:endParaRPr>
            </a:p>
          </p:txBody>
        </p:sp>
        <p:sp>
          <p:nvSpPr>
            <p:cNvPr id="49" name="TextBox 48">
              <a:extLst>
                <a:ext uri="{FF2B5EF4-FFF2-40B4-BE49-F238E27FC236}">
                  <a16:creationId xmlns:a16="http://schemas.microsoft.com/office/drawing/2014/main" id="{86D467AD-D86C-45C1-8E32-67C80506F64C}"/>
                </a:ext>
              </a:extLst>
            </p:cNvPr>
            <p:cNvSpPr txBox="1"/>
            <p:nvPr/>
          </p:nvSpPr>
          <p:spPr>
            <a:xfrm>
              <a:off x="8285738" y="3371616"/>
              <a:ext cx="1104900" cy="990600"/>
            </a:xfrm>
            <a:prstGeom prst="roundRect">
              <a:avLst/>
            </a:prstGeom>
            <a:solidFill>
              <a:schemeClr val="tx1">
                <a:alpha val="20000"/>
              </a:schemeClr>
            </a:solidFill>
            <a:ln>
              <a:noFill/>
            </a:ln>
          </p:spPr>
          <p:txBody>
            <a:bodyPr anchor="ctr"/>
            <a:lstStyle/>
            <a:p>
              <a:pPr algn="ctr" eaLnBrk="1" fontAlgn="auto" hangingPunct="1">
                <a:spcBef>
                  <a:spcPts val="0"/>
                </a:spcBef>
                <a:spcAft>
                  <a:spcPts val="0"/>
                </a:spcAft>
                <a:defRPr/>
              </a:pPr>
              <a:endParaRPr lang="en-US" sz="6600" dirty="0">
                <a:solidFill>
                  <a:schemeClr val="bg1"/>
                </a:solidFill>
                <a:latin typeface="+mj-lt"/>
              </a:endParaRPr>
            </a:p>
          </p:txBody>
        </p:sp>
        <p:sp>
          <p:nvSpPr>
            <p:cNvPr id="50" name="Freeform 229">
              <a:extLst>
                <a:ext uri="{FF2B5EF4-FFF2-40B4-BE49-F238E27FC236}">
                  <a16:creationId xmlns:a16="http://schemas.microsoft.com/office/drawing/2014/main" id="{EBE20B27-B2D5-4EE7-A085-DE0C85AFA74D}"/>
                </a:ext>
              </a:extLst>
            </p:cNvPr>
            <p:cNvSpPr>
              <a:spLocks noEditPoints="1"/>
            </p:cNvSpPr>
            <p:nvPr/>
          </p:nvSpPr>
          <p:spPr bwMode="auto">
            <a:xfrm>
              <a:off x="3113962" y="833187"/>
              <a:ext cx="446088" cy="446088"/>
            </a:xfrm>
            <a:custGeom>
              <a:avLst/>
              <a:gdLst>
                <a:gd name="T0" fmla="*/ 388564 w 791"/>
                <a:gd name="T1" fmla="*/ 73785 h 792"/>
                <a:gd name="T2" fmla="*/ 0 w 791"/>
                <a:gd name="T3" fmla="*/ 232056 h 792"/>
                <a:gd name="T4" fmla="*/ 4512 w 791"/>
                <a:gd name="T5" fmla="*/ 268667 h 792"/>
                <a:gd name="T6" fmla="*/ 32145 w 791"/>
                <a:gd name="T7" fmla="*/ 338509 h 792"/>
                <a:gd name="T8" fmla="*/ 360366 w 791"/>
                <a:gd name="T9" fmla="*/ 341325 h 792"/>
                <a:gd name="T10" fmla="*/ 327657 w 791"/>
                <a:gd name="T11" fmla="*/ 350337 h 792"/>
                <a:gd name="T12" fmla="*/ 38913 w 791"/>
                <a:gd name="T13" fmla="*/ 334566 h 792"/>
                <a:gd name="T14" fmla="*/ 218814 w 791"/>
                <a:gd name="T15" fmla="*/ 306967 h 792"/>
                <a:gd name="T16" fmla="*/ 36093 w 791"/>
                <a:gd name="T17" fmla="*/ 272046 h 792"/>
                <a:gd name="T18" fmla="*/ 81209 w 791"/>
                <a:gd name="T19" fmla="*/ 152639 h 792"/>
                <a:gd name="T20" fmla="*/ 104895 w 791"/>
                <a:gd name="T21" fmla="*/ 192066 h 792"/>
                <a:gd name="T22" fmla="*/ 103767 w 791"/>
                <a:gd name="T23" fmla="*/ 216285 h 792"/>
                <a:gd name="T24" fmla="*/ 162419 w 791"/>
                <a:gd name="T25" fmla="*/ 190376 h 792"/>
                <a:gd name="T26" fmla="*/ 122942 w 791"/>
                <a:gd name="T27" fmla="*/ 292323 h 792"/>
                <a:gd name="T28" fmla="*/ 197948 w 791"/>
                <a:gd name="T29" fmla="*/ 223044 h 792"/>
                <a:gd name="T30" fmla="*/ 178209 w 791"/>
                <a:gd name="T31" fmla="*/ 198261 h 792"/>
                <a:gd name="T32" fmla="*/ 289308 w 791"/>
                <a:gd name="T33" fmla="*/ 67589 h 792"/>
                <a:gd name="T34" fmla="*/ 329349 w 791"/>
                <a:gd name="T35" fmla="*/ 145880 h 792"/>
                <a:gd name="T36" fmla="*/ 344011 w 791"/>
                <a:gd name="T37" fmla="*/ 273173 h 792"/>
                <a:gd name="T38" fmla="*/ 305663 w 791"/>
                <a:gd name="T39" fmla="*/ 355969 h 792"/>
                <a:gd name="T40" fmla="*/ 224453 w 791"/>
                <a:gd name="T41" fmla="*/ 346957 h 792"/>
                <a:gd name="T42" fmla="*/ 274645 w 791"/>
                <a:gd name="T43" fmla="*/ 279368 h 792"/>
                <a:gd name="T44" fmla="*/ 328221 w 791"/>
                <a:gd name="T45" fmla="*/ 327807 h 792"/>
                <a:gd name="T46" fmla="*/ 221070 w 791"/>
                <a:gd name="T47" fmla="*/ 238815 h 792"/>
                <a:gd name="T48" fmla="*/ 226709 w 791"/>
                <a:gd name="T49" fmla="*/ 259655 h 792"/>
                <a:gd name="T50" fmla="*/ 270698 w 791"/>
                <a:gd name="T51" fmla="*/ 233182 h 792"/>
                <a:gd name="T52" fmla="*/ 324273 w 791"/>
                <a:gd name="T53" fmla="*/ 284437 h 792"/>
                <a:gd name="T54" fmla="*/ 244192 w 791"/>
                <a:gd name="T55" fmla="*/ 292323 h 792"/>
                <a:gd name="T56" fmla="*/ 301151 w 791"/>
                <a:gd name="T57" fmla="*/ 261908 h 792"/>
                <a:gd name="T58" fmla="*/ 226709 w 791"/>
                <a:gd name="T59" fmla="*/ 304151 h 792"/>
                <a:gd name="T60" fmla="*/ 303971 w 791"/>
                <a:gd name="T61" fmla="*/ 67026 h 792"/>
                <a:gd name="T62" fmla="*/ 281977 w 791"/>
                <a:gd name="T63" fmla="*/ 82233 h 792"/>
                <a:gd name="T64" fmla="*/ 284232 w 791"/>
                <a:gd name="T65" fmla="*/ 98004 h 792"/>
                <a:gd name="T66" fmla="*/ 263930 w 791"/>
                <a:gd name="T67" fmla="*/ 91245 h 792"/>
                <a:gd name="T68" fmla="*/ 269570 w 791"/>
                <a:gd name="T69" fmla="*/ 126730 h 792"/>
                <a:gd name="T70" fmla="*/ 297203 w 791"/>
                <a:gd name="T71" fmla="*/ 81107 h 792"/>
                <a:gd name="T72" fmla="*/ 242500 w 791"/>
                <a:gd name="T73" fmla="*/ 109269 h 792"/>
                <a:gd name="T74" fmla="*/ 241936 w 791"/>
                <a:gd name="T75" fmla="*/ 143627 h 792"/>
                <a:gd name="T76" fmla="*/ 226709 w 791"/>
                <a:gd name="T77" fmla="*/ 207273 h 792"/>
                <a:gd name="T78" fmla="*/ 283105 w 791"/>
                <a:gd name="T79" fmla="*/ 372866 h 792"/>
                <a:gd name="T80" fmla="*/ 293820 w 791"/>
                <a:gd name="T81" fmla="*/ 377372 h 792"/>
                <a:gd name="T82" fmla="*/ 270134 w 791"/>
                <a:gd name="T83" fmla="*/ 346394 h 792"/>
                <a:gd name="T84" fmla="*/ 311866 w 791"/>
                <a:gd name="T85" fmla="*/ 73222 h 792"/>
                <a:gd name="T86" fmla="*/ 244756 w 791"/>
                <a:gd name="T87" fmla="*/ 9012 h 792"/>
                <a:gd name="T88" fmla="*/ 288180 w 791"/>
                <a:gd name="T89" fmla="*/ 18024 h 792"/>
                <a:gd name="T90" fmla="*/ 292692 w 791"/>
                <a:gd name="T91" fmla="*/ 39990 h 792"/>
                <a:gd name="T92" fmla="*/ 251523 w 791"/>
                <a:gd name="T93" fmla="*/ 90682 h 792"/>
                <a:gd name="T94" fmla="*/ 224453 w 791"/>
                <a:gd name="T95" fmla="*/ 146443 h 792"/>
                <a:gd name="T96" fmla="*/ 177081 w 791"/>
                <a:gd name="T97" fmla="*/ 190376 h 792"/>
                <a:gd name="T98" fmla="*/ 151703 w 791"/>
                <a:gd name="T99" fmla="*/ 172915 h 792"/>
                <a:gd name="T100" fmla="*/ 81209 w 791"/>
                <a:gd name="T101" fmla="*/ 136305 h 792"/>
                <a:gd name="T102" fmla="*/ 25942 w 791"/>
                <a:gd name="T103" fmla="*/ 226423 h 792"/>
                <a:gd name="T104" fmla="*/ 36657 w 791"/>
                <a:gd name="T105" fmla="*/ 226987 h 792"/>
                <a:gd name="T106" fmla="*/ 21994 w 791"/>
                <a:gd name="T107" fmla="*/ 296829 h 792"/>
                <a:gd name="T108" fmla="*/ 13535 w 791"/>
                <a:gd name="T109" fmla="*/ 272609 h 792"/>
                <a:gd name="T110" fmla="*/ 7895 w 791"/>
                <a:gd name="T111" fmla="*/ 232619 h 792"/>
                <a:gd name="T112" fmla="*/ 258291 w 791"/>
                <a:gd name="T113" fmla="*/ 434823 h 792"/>
                <a:gd name="T114" fmla="*/ 329913 w 791"/>
                <a:gd name="T115" fmla="*/ 379625 h 79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791" h="792">
                  <a:moveTo>
                    <a:pt x="691" y="658"/>
                  </a:moveTo>
                  <a:cubicBezTo>
                    <a:pt x="724" y="621"/>
                    <a:pt x="751" y="577"/>
                    <a:pt x="768" y="529"/>
                  </a:cubicBezTo>
                  <a:cubicBezTo>
                    <a:pt x="768" y="528"/>
                    <a:pt x="769" y="528"/>
                    <a:pt x="769" y="527"/>
                  </a:cubicBezTo>
                  <a:cubicBezTo>
                    <a:pt x="783" y="486"/>
                    <a:pt x="791" y="442"/>
                    <a:pt x="791" y="396"/>
                  </a:cubicBezTo>
                  <a:cubicBezTo>
                    <a:pt x="791" y="350"/>
                    <a:pt x="783" y="306"/>
                    <a:pt x="769" y="265"/>
                  </a:cubicBezTo>
                  <a:cubicBezTo>
                    <a:pt x="769" y="264"/>
                    <a:pt x="768" y="264"/>
                    <a:pt x="768" y="263"/>
                  </a:cubicBezTo>
                  <a:cubicBezTo>
                    <a:pt x="751" y="215"/>
                    <a:pt x="724" y="171"/>
                    <a:pt x="691" y="133"/>
                  </a:cubicBezTo>
                  <a:cubicBezTo>
                    <a:pt x="691" y="133"/>
                    <a:pt x="690" y="132"/>
                    <a:pt x="689" y="131"/>
                  </a:cubicBezTo>
                  <a:cubicBezTo>
                    <a:pt x="651" y="89"/>
                    <a:pt x="604" y="55"/>
                    <a:pt x="551" y="32"/>
                  </a:cubicBezTo>
                  <a:cubicBezTo>
                    <a:pt x="551" y="32"/>
                    <a:pt x="550" y="32"/>
                    <a:pt x="550" y="32"/>
                  </a:cubicBezTo>
                  <a:cubicBezTo>
                    <a:pt x="504" y="12"/>
                    <a:pt x="456" y="2"/>
                    <a:pt x="406" y="0"/>
                  </a:cubicBezTo>
                  <a:cubicBezTo>
                    <a:pt x="406" y="0"/>
                    <a:pt x="406" y="0"/>
                    <a:pt x="406" y="0"/>
                  </a:cubicBezTo>
                  <a:cubicBezTo>
                    <a:pt x="402" y="0"/>
                    <a:pt x="399" y="0"/>
                    <a:pt x="395" y="0"/>
                  </a:cubicBezTo>
                  <a:cubicBezTo>
                    <a:pt x="177" y="0"/>
                    <a:pt x="0" y="178"/>
                    <a:pt x="0" y="396"/>
                  </a:cubicBezTo>
                  <a:cubicBezTo>
                    <a:pt x="0" y="400"/>
                    <a:pt x="0" y="404"/>
                    <a:pt x="0" y="408"/>
                  </a:cubicBezTo>
                  <a:cubicBezTo>
                    <a:pt x="0" y="409"/>
                    <a:pt x="0" y="411"/>
                    <a:pt x="0" y="412"/>
                  </a:cubicBezTo>
                  <a:cubicBezTo>
                    <a:pt x="0" y="415"/>
                    <a:pt x="0" y="418"/>
                    <a:pt x="0" y="421"/>
                  </a:cubicBezTo>
                  <a:cubicBezTo>
                    <a:pt x="1" y="422"/>
                    <a:pt x="1" y="423"/>
                    <a:pt x="1" y="424"/>
                  </a:cubicBezTo>
                  <a:cubicBezTo>
                    <a:pt x="1" y="433"/>
                    <a:pt x="2" y="441"/>
                    <a:pt x="3" y="449"/>
                  </a:cubicBezTo>
                  <a:cubicBezTo>
                    <a:pt x="3" y="450"/>
                    <a:pt x="3" y="451"/>
                    <a:pt x="4" y="451"/>
                  </a:cubicBezTo>
                  <a:cubicBezTo>
                    <a:pt x="4" y="455"/>
                    <a:pt x="5" y="459"/>
                    <a:pt x="5" y="462"/>
                  </a:cubicBezTo>
                  <a:cubicBezTo>
                    <a:pt x="5" y="463"/>
                    <a:pt x="5" y="463"/>
                    <a:pt x="6" y="464"/>
                  </a:cubicBezTo>
                  <a:cubicBezTo>
                    <a:pt x="6" y="468"/>
                    <a:pt x="7" y="472"/>
                    <a:pt x="8" y="476"/>
                  </a:cubicBezTo>
                  <a:cubicBezTo>
                    <a:pt x="8" y="477"/>
                    <a:pt x="8" y="477"/>
                    <a:pt x="8" y="477"/>
                  </a:cubicBezTo>
                  <a:cubicBezTo>
                    <a:pt x="9" y="481"/>
                    <a:pt x="10" y="485"/>
                    <a:pt x="10" y="488"/>
                  </a:cubicBezTo>
                  <a:cubicBezTo>
                    <a:pt x="11" y="489"/>
                    <a:pt x="11" y="491"/>
                    <a:pt x="11" y="492"/>
                  </a:cubicBezTo>
                  <a:cubicBezTo>
                    <a:pt x="12" y="494"/>
                    <a:pt x="13" y="497"/>
                    <a:pt x="14" y="500"/>
                  </a:cubicBezTo>
                  <a:cubicBezTo>
                    <a:pt x="14" y="501"/>
                    <a:pt x="14" y="503"/>
                    <a:pt x="15" y="504"/>
                  </a:cubicBezTo>
                  <a:cubicBezTo>
                    <a:pt x="16" y="507"/>
                    <a:pt x="17" y="511"/>
                    <a:pt x="18" y="514"/>
                  </a:cubicBezTo>
                  <a:cubicBezTo>
                    <a:pt x="18" y="516"/>
                    <a:pt x="19" y="518"/>
                    <a:pt x="20" y="521"/>
                  </a:cubicBezTo>
                  <a:cubicBezTo>
                    <a:pt x="20" y="522"/>
                    <a:pt x="21" y="523"/>
                    <a:pt x="21" y="524"/>
                  </a:cubicBezTo>
                  <a:cubicBezTo>
                    <a:pt x="30" y="551"/>
                    <a:pt x="42" y="577"/>
                    <a:pt x="57" y="601"/>
                  </a:cubicBezTo>
                  <a:cubicBezTo>
                    <a:pt x="57" y="602"/>
                    <a:pt x="58" y="602"/>
                    <a:pt x="58" y="602"/>
                  </a:cubicBezTo>
                  <a:cubicBezTo>
                    <a:pt x="70" y="622"/>
                    <a:pt x="84" y="641"/>
                    <a:pt x="100" y="659"/>
                  </a:cubicBezTo>
                  <a:cubicBezTo>
                    <a:pt x="100" y="659"/>
                    <a:pt x="101" y="660"/>
                    <a:pt x="102" y="661"/>
                  </a:cubicBezTo>
                  <a:cubicBezTo>
                    <a:pt x="174" y="741"/>
                    <a:pt x="279" y="792"/>
                    <a:pt x="395" y="792"/>
                  </a:cubicBezTo>
                  <a:cubicBezTo>
                    <a:pt x="512" y="792"/>
                    <a:pt x="617" y="741"/>
                    <a:pt x="689" y="661"/>
                  </a:cubicBezTo>
                  <a:cubicBezTo>
                    <a:pt x="690" y="660"/>
                    <a:pt x="691" y="659"/>
                    <a:pt x="691" y="658"/>
                  </a:cubicBezTo>
                  <a:moveTo>
                    <a:pt x="652" y="610"/>
                  </a:moveTo>
                  <a:cubicBezTo>
                    <a:pt x="649" y="606"/>
                    <a:pt x="644" y="604"/>
                    <a:pt x="639" y="606"/>
                  </a:cubicBezTo>
                  <a:cubicBezTo>
                    <a:pt x="635" y="609"/>
                    <a:pt x="634" y="613"/>
                    <a:pt x="632" y="618"/>
                  </a:cubicBezTo>
                  <a:cubicBezTo>
                    <a:pt x="632" y="620"/>
                    <a:pt x="631" y="623"/>
                    <a:pt x="630" y="626"/>
                  </a:cubicBezTo>
                  <a:cubicBezTo>
                    <a:pt x="628" y="629"/>
                    <a:pt x="626" y="633"/>
                    <a:pt x="624" y="637"/>
                  </a:cubicBezTo>
                  <a:cubicBezTo>
                    <a:pt x="622" y="642"/>
                    <a:pt x="620" y="645"/>
                    <a:pt x="620" y="647"/>
                  </a:cubicBezTo>
                  <a:cubicBezTo>
                    <a:pt x="620" y="648"/>
                    <a:pt x="620" y="648"/>
                    <a:pt x="620" y="648"/>
                  </a:cubicBezTo>
                  <a:cubicBezTo>
                    <a:pt x="551" y="648"/>
                    <a:pt x="551" y="648"/>
                    <a:pt x="551" y="648"/>
                  </a:cubicBezTo>
                  <a:cubicBezTo>
                    <a:pt x="551" y="646"/>
                    <a:pt x="552" y="645"/>
                    <a:pt x="553" y="643"/>
                  </a:cubicBezTo>
                  <a:cubicBezTo>
                    <a:pt x="563" y="639"/>
                    <a:pt x="573" y="632"/>
                    <a:pt x="581" y="622"/>
                  </a:cubicBezTo>
                  <a:cubicBezTo>
                    <a:pt x="593" y="609"/>
                    <a:pt x="598" y="593"/>
                    <a:pt x="596" y="579"/>
                  </a:cubicBezTo>
                  <a:cubicBezTo>
                    <a:pt x="594" y="569"/>
                    <a:pt x="590" y="550"/>
                    <a:pt x="585" y="533"/>
                  </a:cubicBezTo>
                  <a:cubicBezTo>
                    <a:pt x="752" y="533"/>
                    <a:pt x="752" y="533"/>
                    <a:pt x="752" y="533"/>
                  </a:cubicBezTo>
                  <a:cubicBezTo>
                    <a:pt x="735" y="575"/>
                    <a:pt x="711" y="614"/>
                    <a:pt x="682" y="648"/>
                  </a:cubicBezTo>
                  <a:cubicBezTo>
                    <a:pt x="640" y="648"/>
                    <a:pt x="640" y="648"/>
                    <a:pt x="640" y="648"/>
                  </a:cubicBezTo>
                  <a:cubicBezTo>
                    <a:pt x="644" y="644"/>
                    <a:pt x="648" y="639"/>
                    <a:pt x="649" y="637"/>
                  </a:cubicBezTo>
                  <a:cubicBezTo>
                    <a:pt x="653" y="632"/>
                    <a:pt x="655" y="617"/>
                    <a:pt x="652" y="610"/>
                  </a:cubicBezTo>
                  <a:moveTo>
                    <a:pt x="69" y="594"/>
                  </a:moveTo>
                  <a:cubicBezTo>
                    <a:pt x="61" y="570"/>
                    <a:pt x="54" y="550"/>
                    <a:pt x="49" y="533"/>
                  </a:cubicBezTo>
                  <a:cubicBezTo>
                    <a:pt x="206" y="533"/>
                    <a:pt x="206" y="533"/>
                    <a:pt x="206" y="533"/>
                  </a:cubicBezTo>
                  <a:cubicBezTo>
                    <a:pt x="214" y="574"/>
                    <a:pt x="225" y="613"/>
                    <a:pt x="240" y="648"/>
                  </a:cubicBezTo>
                  <a:cubicBezTo>
                    <a:pt x="109" y="648"/>
                    <a:pt x="109" y="648"/>
                    <a:pt x="109" y="648"/>
                  </a:cubicBezTo>
                  <a:cubicBezTo>
                    <a:pt x="94" y="631"/>
                    <a:pt x="81" y="613"/>
                    <a:pt x="69" y="594"/>
                  </a:cubicBezTo>
                  <a:moveTo>
                    <a:pt x="220" y="533"/>
                  </a:moveTo>
                  <a:cubicBezTo>
                    <a:pt x="388" y="533"/>
                    <a:pt x="388" y="533"/>
                    <a:pt x="388" y="533"/>
                  </a:cubicBezTo>
                  <a:cubicBezTo>
                    <a:pt x="388" y="545"/>
                    <a:pt x="388" y="545"/>
                    <a:pt x="388" y="545"/>
                  </a:cubicBezTo>
                  <a:cubicBezTo>
                    <a:pt x="378" y="549"/>
                    <a:pt x="369" y="555"/>
                    <a:pt x="371" y="567"/>
                  </a:cubicBezTo>
                  <a:cubicBezTo>
                    <a:pt x="377" y="608"/>
                    <a:pt x="384" y="621"/>
                    <a:pt x="388" y="626"/>
                  </a:cubicBezTo>
                  <a:cubicBezTo>
                    <a:pt x="388" y="648"/>
                    <a:pt x="388" y="648"/>
                    <a:pt x="388" y="648"/>
                  </a:cubicBezTo>
                  <a:cubicBezTo>
                    <a:pt x="255" y="648"/>
                    <a:pt x="255" y="648"/>
                    <a:pt x="255" y="648"/>
                  </a:cubicBezTo>
                  <a:cubicBezTo>
                    <a:pt x="240" y="614"/>
                    <a:pt x="228" y="575"/>
                    <a:pt x="220" y="533"/>
                  </a:cubicBezTo>
                  <a:moveTo>
                    <a:pt x="61" y="426"/>
                  </a:moveTo>
                  <a:cubicBezTo>
                    <a:pt x="64" y="439"/>
                    <a:pt x="68" y="461"/>
                    <a:pt x="66" y="475"/>
                  </a:cubicBezTo>
                  <a:cubicBezTo>
                    <a:pt x="65" y="481"/>
                    <a:pt x="64" y="483"/>
                    <a:pt x="64" y="483"/>
                  </a:cubicBezTo>
                  <a:cubicBezTo>
                    <a:pt x="58" y="478"/>
                    <a:pt x="58" y="445"/>
                    <a:pt x="61" y="426"/>
                  </a:cubicBezTo>
                  <a:moveTo>
                    <a:pt x="51" y="389"/>
                  </a:moveTo>
                  <a:cubicBezTo>
                    <a:pt x="54" y="382"/>
                    <a:pt x="58" y="374"/>
                    <a:pt x="61" y="366"/>
                  </a:cubicBezTo>
                  <a:cubicBezTo>
                    <a:pt x="89" y="303"/>
                    <a:pt x="106" y="280"/>
                    <a:pt x="107" y="279"/>
                  </a:cubicBezTo>
                  <a:cubicBezTo>
                    <a:pt x="107" y="278"/>
                    <a:pt x="108" y="277"/>
                    <a:pt x="108" y="276"/>
                  </a:cubicBezTo>
                  <a:cubicBezTo>
                    <a:pt x="108" y="275"/>
                    <a:pt x="109" y="260"/>
                    <a:pt x="110" y="246"/>
                  </a:cubicBezTo>
                  <a:cubicBezTo>
                    <a:pt x="119" y="249"/>
                    <a:pt x="128" y="251"/>
                    <a:pt x="134" y="251"/>
                  </a:cubicBezTo>
                  <a:cubicBezTo>
                    <a:pt x="140" y="264"/>
                    <a:pt x="142" y="269"/>
                    <a:pt x="144" y="271"/>
                  </a:cubicBezTo>
                  <a:cubicBezTo>
                    <a:pt x="144" y="273"/>
                    <a:pt x="145" y="277"/>
                    <a:pt x="145" y="281"/>
                  </a:cubicBezTo>
                  <a:cubicBezTo>
                    <a:pt x="152" y="337"/>
                    <a:pt x="157" y="354"/>
                    <a:pt x="168" y="354"/>
                  </a:cubicBezTo>
                  <a:cubicBezTo>
                    <a:pt x="170" y="354"/>
                    <a:pt x="172" y="353"/>
                    <a:pt x="173" y="352"/>
                  </a:cubicBezTo>
                  <a:cubicBezTo>
                    <a:pt x="169" y="362"/>
                    <a:pt x="168" y="376"/>
                    <a:pt x="170" y="385"/>
                  </a:cubicBezTo>
                  <a:cubicBezTo>
                    <a:pt x="170" y="386"/>
                    <a:pt x="171" y="388"/>
                    <a:pt x="171" y="389"/>
                  </a:cubicBezTo>
                  <a:lnTo>
                    <a:pt x="51" y="389"/>
                  </a:lnTo>
                  <a:close/>
                  <a:moveTo>
                    <a:pt x="195" y="348"/>
                  </a:moveTo>
                  <a:cubicBezTo>
                    <a:pt x="193" y="344"/>
                    <a:pt x="190" y="341"/>
                    <a:pt x="186" y="341"/>
                  </a:cubicBezTo>
                  <a:cubicBezTo>
                    <a:pt x="185" y="341"/>
                    <a:pt x="184" y="341"/>
                    <a:pt x="183" y="341"/>
                  </a:cubicBezTo>
                  <a:cubicBezTo>
                    <a:pt x="187" y="335"/>
                    <a:pt x="189" y="328"/>
                    <a:pt x="191" y="321"/>
                  </a:cubicBezTo>
                  <a:cubicBezTo>
                    <a:pt x="192" y="315"/>
                    <a:pt x="194" y="310"/>
                    <a:pt x="196" y="305"/>
                  </a:cubicBezTo>
                  <a:cubicBezTo>
                    <a:pt x="196" y="304"/>
                    <a:pt x="198" y="302"/>
                    <a:pt x="200" y="299"/>
                  </a:cubicBezTo>
                  <a:cubicBezTo>
                    <a:pt x="198" y="315"/>
                    <a:pt x="196" y="331"/>
                    <a:pt x="195" y="348"/>
                  </a:cubicBezTo>
                  <a:moveTo>
                    <a:pt x="183" y="374"/>
                  </a:moveTo>
                  <a:cubicBezTo>
                    <a:pt x="183" y="369"/>
                    <a:pt x="184" y="363"/>
                    <a:pt x="185" y="360"/>
                  </a:cubicBezTo>
                  <a:cubicBezTo>
                    <a:pt x="187" y="368"/>
                    <a:pt x="187" y="380"/>
                    <a:pt x="184" y="384"/>
                  </a:cubicBezTo>
                  <a:cubicBezTo>
                    <a:pt x="184" y="383"/>
                    <a:pt x="183" y="380"/>
                    <a:pt x="183" y="374"/>
                  </a:cubicBezTo>
                  <a:moveTo>
                    <a:pt x="216" y="287"/>
                  </a:moveTo>
                  <a:cubicBezTo>
                    <a:pt x="228" y="279"/>
                    <a:pt x="242" y="272"/>
                    <a:pt x="250" y="272"/>
                  </a:cubicBezTo>
                  <a:cubicBezTo>
                    <a:pt x="251" y="272"/>
                    <a:pt x="252" y="272"/>
                    <a:pt x="252" y="272"/>
                  </a:cubicBezTo>
                  <a:cubicBezTo>
                    <a:pt x="257" y="273"/>
                    <a:pt x="257" y="293"/>
                    <a:pt x="254" y="311"/>
                  </a:cubicBezTo>
                  <a:cubicBezTo>
                    <a:pt x="253" y="313"/>
                    <a:pt x="254" y="316"/>
                    <a:pt x="255" y="317"/>
                  </a:cubicBezTo>
                  <a:cubicBezTo>
                    <a:pt x="256" y="319"/>
                    <a:pt x="258" y="320"/>
                    <a:pt x="260" y="320"/>
                  </a:cubicBezTo>
                  <a:cubicBezTo>
                    <a:pt x="261" y="320"/>
                    <a:pt x="283" y="321"/>
                    <a:pt x="288" y="338"/>
                  </a:cubicBezTo>
                  <a:cubicBezTo>
                    <a:pt x="290" y="344"/>
                    <a:pt x="289" y="345"/>
                    <a:pt x="283" y="350"/>
                  </a:cubicBezTo>
                  <a:cubicBezTo>
                    <a:pt x="276" y="356"/>
                    <a:pt x="265" y="365"/>
                    <a:pt x="263" y="389"/>
                  </a:cubicBezTo>
                  <a:cubicBezTo>
                    <a:pt x="208" y="389"/>
                    <a:pt x="208" y="389"/>
                    <a:pt x="208" y="389"/>
                  </a:cubicBezTo>
                  <a:cubicBezTo>
                    <a:pt x="208" y="354"/>
                    <a:pt x="211" y="320"/>
                    <a:pt x="216" y="287"/>
                  </a:cubicBezTo>
                  <a:moveTo>
                    <a:pt x="264" y="403"/>
                  </a:moveTo>
                  <a:cubicBezTo>
                    <a:pt x="274" y="439"/>
                    <a:pt x="335" y="462"/>
                    <a:pt x="388" y="476"/>
                  </a:cubicBezTo>
                  <a:cubicBezTo>
                    <a:pt x="388" y="519"/>
                    <a:pt x="388" y="519"/>
                    <a:pt x="388" y="519"/>
                  </a:cubicBezTo>
                  <a:cubicBezTo>
                    <a:pt x="218" y="519"/>
                    <a:pt x="218" y="519"/>
                    <a:pt x="218" y="519"/>
                  </a:cubicBezTo>
                  <a:cubicBezTo>
                    <a:pt x="212" y="482"/>
                    <a:pt x="208" y="443"/>
                    <a:pt x="208" y="403"/>
                  </a:cubicBezTo>
                  <a:lnTo>
                    <a:pt x="264" y="403"/>
                  </a:lnTo>
                  <a:close/>
                  <a:moveTo>
                    <a:pt x="358" y="299"/>
                  </a:moveTo>
                  <a:cubicBezTo>
                    <a:pt x="357" y="285"/>
                    <a:pt x="357" y="285"/>
                    <a:pt x="367" y="284"/>
                  </a:cubicBezTo>
                  <a:cubicBezTo>
                    <a:pt x="373" y="283"/>
                    <a:pt x="381" y="282"/>
                    <a:pt x="388" y="279"/>
                  </a:cubicBezTo>
                  <a:cubicBezTo>
                    <a:pt x="388" y="370"/>
                    <a:pt x="388" y="370"/>
                    <a:pt x="388" y="370"/>
                  </a:cubicBezTo>
                  <a:cubicBezTo>
                    <a:pt x="372" y="374"/>
                    <a:pt x="354" y="388"/>
                    <a:pt x="354" y="388"/>
                  </a:cubicBezTo>
                  <a:cubicBezTo>
                    <a:pt x="351" y="390"/>
                    <a:pt x="350" y="393"/>
                    <a:pt x="351" y="396"/>
                  </a:cubicBezTo>
                  <a:cubicBezTo>
                    <a:pt x="355" y="406"/>
                    <a:pt x="368" y="439"/>
                    <a:pt x="386" y="440"/>
                  </a:cubicBezTo>
                  <a:cubicBezTo>
                    <a:pt x="386" y="440"/>
                    <a:pt x="386" y="440"/>
                    <a:pt x="387" y="440"/>
                  </a:cubicBezTo>
                  <a:cubicBezTo>
                    <a:pt x="387" y="440"/>
                    <a:pt x="387" y="440"/>
                    <a:pt x="387" y="440"/>
                  </a:cubicBezTo>
                  <a:cubicBezTo>
                    <a:pt x="387" y="440"/>
                    <a:pt x="388" y="440"/>
                    <a:pt x="388" y="440"/>
                  </a:cubicBezTo>
                  <a:cubicBezTo>
                    <a:pt x="388" y="450"/>
                    <a:pt x="388" y="450"/>
                    <a:pt x="388" y="450"/>
                  </a:cubicBezTo>
                  <a:cubicBezTo>
                    <a:pt x="387" y="449"/>
                    <a:pt x="385" y="448"/>
                    <a:pt x="383" y="446"/>
                  </a:cubicBezTo>
                  <a:cubicBezTo>
                    <a:pt x="363" y="432"/>
                    <a:pt x="328" y="407"/>
                    <a:pt x="322" y="391"/>
                  </a:cubicBezTo>
                  <a:cubicBezTo>
                    <a:pt x="315" y="371"/>
                    <a:pt x="315" y="357"/>
                    <a:pt x="316" y="352"/>
                  </a:cubicBezTo>
                  <a:cubicBezTo>
                    <a:pt x="317" y="353"/>
                    <a:pt x="319" y="355"/>
                    <a:pt x="323" y="359"/>
                  </a:cubicBezTo>
                  <a:cubicBezTo>
                    <a:pt x="329" y="366"/>
                    <a:pt x="334" y="369"/>
                    <a:pt x="340" y="369"/>
                  </a:cubicBezTo>
                  <a:cubicBezTo>
                    <a:pt x="358" y="369"/>
                    <a:pt x="358" y="339"/>
                    <a:pt x="358" y="315"/>
                  </a:cubicBezTo>
                  <a:cubicBezTo>
                    <a:pt x="359" y="309"/>
                    <a:pt x="358" y="304"/>
                    <a:pt x="358" y="299"/>
                  </a:cubicBezTo>
                  <a:moveTo>
                    <a:pt x="504" y="86"/>
                  </a:moveTo>
                  <a:cubicBezTo>
                    <a:pt x="513" y="99"/>
                    <a:pt x="522" y="114"/>
                    <a:pt x="529" y="130"/>
                  </a:cubicBezTo>
                  <a:cubicBezTo>
                    <a:pt x="517" y="130"/>
                    <a:pt x="517" y="130"/>
                    <a:pt x="517" y="130"/>
                  </a:cubicBezTo>
                  <a:cubicBezTo>
                    <a:pt x="515" y="126"/>
                    <a:pt x="514" y="122"/>
                    <a:pt x="513" y="120"/>
                  </a:cubicBezTo>
                  <a:cubicBezTo>
                    <a:pt x="506" y="105"/>
                    <a:pt x="502" y="102"/>
                    <a:pt x="498" y="102"/>
                  </a:cubicBezTo>
                  <a:cubicBezTo>
                    <a:pt x="494" y="102"/>
                    <a:pt x="491" y="105"/>
                    <a:pt x="491" y="109"/>
                  </a:cubicBezTo>
                  <a:cubicBezTo>
                    <a:pt x="491" y="110"/>
                    <a:pt x="491" y="112"/>
                    <a:pt x="492" y="113"/>
                  </a:cubicBezTo>
                  <a:cubicBezTo>
                    <a:pt x="489" y="110"/>
                    <a:pt x="486" y="107"/>
                    <a:pt x="482" y="104"/>
                  </a:cubicBezTo>
                  <a:cubicBezTo>
                    <a:pt x="476" y="100"/>
                    <a:pt x="475" y="97"/>
                    <a:pt x="475" y="96"/>
                  </a:cubicBezTo>
                  <a:cubicBezTo>
                    <a:pt x="476" y="93"/>
                    <a:pt x="484" y="88"/>
                    <a:pt x="504" y="86"/>
                  </a:cubicBezTo>
                  <a:moveTo>
                    <a:pt x="752" y="259"/>
                  </a:moveTo>
                  <a:cubicBezTo>
                    <a:pt x="584" y="259"/>
                    <a:pt x="584" y="259"/>
                    <a:pt x="584" y="259"/>
                  </a:cubicBezTo>
                  <a:cubicBezTo>
                    <a:pt x="577" y="218"/>
                    <a:pt x="565" y="178"/>
                    <a:pt x="551" y="144"/>
                  </a:cubicBezTo>
                  <a:cubicBezTo>
                    <a:pt x="682" y="144"/>
                    <a:pt x="682" y="144"/>
                    <a:pt x="682" y="144"/>
                  </a:cubicBezTo>
                  <a:cubicBezTo>
                    <a:pt x="711" y="178"/>
                    <a:pt x="735" y="217"/>
                    <a:pt x="752" y="259"/>
                  </a:cubicBezTo>
                  <a:moveTo>
                    <a:pt x="757" y="519"/>
                  </a:moveTo>
                  <a:cubicBezTo>
                    <a:pt x="587" y="519"/>
                    <a:pt x="587" y="519"/>
                    <a:pt x="587" y="519"/>
                  </a:cubicBezTo>
                  <a:cubicBezTo>
                    <a:pt x="588" y="509"/>
                    <a:pt x="590" y="500"/>
                    <a:pt x="591" y="491"/>
                  </a:cubicBezTo>
                  <a:cubicBezTo>
                    <a:pt x="594" y="492"/>
                    <a:pt x="596" y="493"/>
                    <a:pt x="599" y="493"/>
                  </a:cubicBezTo>
                  <a:cubicBezTo>
                    <a:pt x="604" y="493"/>
                    <a:pt x="608" y="490"/>
                    <a:pt x="610" y="485"/>
                  </a:cubicBezTo>
                  <a:cubicBezTo>
                    <a:pt x="613" y="475"/>
                    <a:pt x="604" y="469"/>
                    <a:pt x="599" y="467"/>
                  </a:cubicBezTo>
                  <a:cubicBezTo>
                    <a:pt x="597" y="465"/>
                    <a:pt x="595" y="464"/>
                    <a:pt x="594" y="463"/>
                  </a:cubicBezTo>
                  <a:cubicBezTo>
                    <a:pt x="595" y="443"/>
                    <a:pt x="596" y="423"/>
                    <a:pt x="597" y="403"/>
                  </a:cubicBezTo>
                  <a:cubicBezTo>
                    <a:pt x="777" y="403"/>
                    <a:pt x="777" y="403"/>
                    <a:pt x="777" y="403"/>
                  </a:cubicBezTo>
                  <a:cubicBezTo>
                    <a:pt x="776" y="443"/>
                    <a:pt x="769" y="482"/>
                    <a:pt x="757" y="519"/>
                  </a:cubicBezTo>
                  <a:moveTo>
                    <a:pt x="552" y="628"/>
                  </a:moveTo>
                  <a:cubicBezTo>
                    <a:pt x="552" y="628"/>
                    <a:pt x="552" y="628"/>
                    <a:pt x="551" y="628"/>
                  </a:cubicBezTo>
                  <a:cubicBezTo>
                    <a:pt x="548" y="626"/>
                    <a:pt x="544" y="628"/>
                    <a:pt x="542" y="632"/>
                  </a:cubicBezTo>
                  <a:cubicBezTo>
                    <a:pt x="542" y="632"/>
                    <a:pt x="542" y="632"/>
                    <a:pt x="542" y="632"/>
                  </a:cubicBezTo>
                  <a:cubicBezTo>
                    <a:pt x="538" y="633"/>
                    <a:pt x="534" y="634"/>
                    <a:pt x="530" y="633"/>
                  </a:cubicBezTo>
                  <a:cubicBezTo>
                    <a:pt x="514" y="633"/>
                    <a:pt x="506" y="623"/>
                    <a:pt x="499" y="615"/>
                  </a:cubicBezTo>
                  <a:cubicBezTo>
                    <a:pt x="493" y="608"/>
                    <a:pt x="487" y="601"/>
                    <a:pt x="479" y="601"/>
                  </a:cubicBezTo>
                  <a:cubicBezTo>
                    <a:pt x="477" y="601"/>
                    <a:pt x="476" y="601"/>
                    <a:pt x="475" y="601"/>
                  </a:cubicBezTo>
                  <a:cubicBezTo>
                    <a:pt x="471" y="602"/>
                    <a:pt x="466" y="604"/>
                    <a:pt x="460" y="606"/>
                  </a:cubicBezTo>
                  <a:cubicBezTo>
                    <a:pt x="446" y="610"/>
                    <a:pt x="427" y="617"/>
                    <a:pt x="409" y="617"/>
                  </a:cubicBezTo>
                  <a:cubicBezTo>
                    <a:pt x="405" y="617"/>
                    <a:pt x="401" y="616"/>
                    <a:pt x="398" y="616"/>
                  </a:cubicBezTo>
                  <a:cubicBezTo>
                    <a:pt x="395" y="612"/>
                    <a:pt x="390" y="596"/>
                    <a:pt x="384" y="565"/>
                  </a:cubicBezTo>
                  <a:cubicBezTo>
                    <a:pt x="384" y="562"/>
                    <a:pt x="387" y="560"/>
                    <a:pt x="393" y="558"/>
                  </a:cubicBezTo>
                  <a:cubicBezTo>
                    <a:pt x="394" y="558"/>
                    <a:pt x="394" y="558"/>
                    <a:pt x="395" y="558"/>
                  </a:cubicBezTo>
                  <a:cubicBezTo>
                    <a:pt x="398" y="558"/>
                    <a:pt x="400" y="557"/>
                    <a:pt x="401" y="555"/>
                  </a:cubicBezTo>
                  <a:cubicBezTo>
                    <a:pt x="402" y="555"/>
                    <a:pt x="403" y="555"/>
                    <a:pt x="403" y="554"/>
                  </a:cubicBezTo>
                  <a:cubicBezTo>
                    <a:pt x="415" y="550"/>
                    <a:pt x="429" y="546"/>
                    <a:pt x="438" y="535"/>
                  </a:cubicBezTo>
                  <a:cubicBezTo>
                    <a:pt x="452" y="518"/>
                    <a:pt x="466" y="500"/>
                    <a:pt x="483" y="496"/>
                  </a:cubicBezTo>
                  <a:cubicBezTo>
                    <a:pt x="484" y="496"/>
                    <a:pt x="486" y="496"/>
                    <a:pt x="487" y="496"/>
                  </a:cubicBezTo>
                  <a:cubicBezTo>
                    <a:pt x="496" y="496"/>
                    <a:pt x="500" y="505"/>
                    <a:pt x="500" y="506"/>
                  </a:cubicBezTo>
                  <a:cubicBezTo>
                    <a:pt x="500" y="507"/>
                    <a:pt x="501" y="508"/>
                    <a:pt x="502" y="509"/>
                  </a:cubicBezTo>
                  <a:cubicBezTo>
                    <a:pt x="504" y="511"/>
                    <a:pt x="524" y="530"/>
                    <a:pt x="534" y="535"/>
                  </a:cubicBezTo>
                  <a:cubicBezTo>
                    <a:pt x="535" y="536"/>
                    <a:pt x="537" y="536"/>
                    <a:pt x="538" y="536"/>
                  </a:cubicBezTo>
                  <a:cubicBezTo>
                    <a:pt x="538" y="536"/>
                    <a:pt x="538" y="536"/>
                    <a:pt x="538" y="536"/>
                  </a:cubicBezTo>
                  <a:cubicBezTo>
                    <a:pt x="548" y="536"/>
                    <a:pt x="550" y="525"/>
                    <a:pt x="552" y="513"/>
                  </a:cubicBezTo>
                  <a:cubicBezTo>
                    <a:pt x="552" y="508"/>
                    <a:pt x="554" y="501"/>
                    <a:pt x="555" y="497"/>
                  </a:cubicBezTo>
                  <a:cubicBezTo>
                    <a:pt x="563" y="507"/>
                    <a:pt x="577" y="552"/>
                    <a:pt x="582" y="582"/>
                  </a:cubicBezTo>
                  <a:cubicBezTo>
                    <a:pt x="584" y="591"/>
                    <a:pt x="579" y="603"/>
                    <a:pt x="570" y="613"/>
                  </a:cubicBezTo>
                  <a:cubicBezTo>
                    <a:pt x="565" y="620"/>
                    <a:pt x="559" y="625"/>
                    <a:pt x="552" y="628"/>
                  </a:cubicBezTo>
                  <a:moveTo>
                    <a:pt x="399" y="382"/>
                  </a:moveTo>
                  <a:cubicBezTo>
                    <a:pt x="401" y="382"/>
                    <a:pt x="402" y="382"/>
                    <a:pt x="402" y="386"/>
                  </a:cubicBezTo>
                  <a:cubicBezTo>
                    <a:pt x="402" y="388"/>
                    <a:pt x="402" y="390"/>
                    <a:pt x="402" y="392"/>
                  </a:cubicBezTo>
                  <a:cubicBezTo>
                    <a:pt x="401" y="393"/>
                    <a:pt x="400" y="394"/>
                    <a:pt x="400" y="396"/>
                  </a:cubicBezTo>
                  <a:cubicBezTo>
                    <a:pt x="400" y="397"/>
                    <a:pt x="400" y="398"/>
                    <a:pt x="401" y="399"/>
                  </a:cubicBezTo>
                  <a:cubicBezTo>
                    <a:pt x="399" y="410"/>
                    <a:pt x="396" y="419"/>
                    <a:pt x="392" y="424"/>
                  </a:cubicBezTo>
                  <a:cubicBezTo>
                    <a:pt x="389" y="426"/>
                    <a:pt x="387" y="426"/>
                    <a:pt x="387" y="426"/>
                  </a:cubicBezTo>
                  <a:cubicBezTo>
                    <a:pt x="387" y="426"/>
                    <a:pt x="387" y="426"/>
                    <a:pt x="387" y="426"/>
                  </a:cubicBezTo>
                  <a:cubicBezTo>
                    <a:pt x="386" y="426"/>
                    <a:pt x="386" y="426"/>
                    <a:pt x="386" y="426"/>
                  </a:cubicBezTo>
                  <a:cubicBezTo>
                    <a:pt x="382" y="426"/>
                    <a:pt x="373" y="412"/>
                    <a:pt x="366" y="396"/>
                  </a:cubicBezTo>
                  <a:cubicBezTo>
                    <a:pt x="375" y="390"/>
                    <a:pt x="390" y="382"/>
                    <a:pt x="399" y="382"/>
                  </a:cubicBezTo>
                  <a:moveTo>
                    <a:pt x="402" y="478"/>
                  </a:moveTo>
                  <a:cubicBezTo>
                    <a:pt x="407" y="478"/>
                    <a:pt x="408" y="474"/>
                    <a:pt x="409" y="473"/>
                  </a:cubicBezTo>
                  <a:cubicBezTo>
                    <a:pt x="410" y="469"/>
                    <a:pt x="408" y="466"/>
                    <a:pt x="402" y="461"/>
                  </a:cubicBezTo>
                  <a:cubicBezTo>
                    <a:pt x="402" y="433"/>
                    <a:pt x="402" y="433"/>
                    <a:pt x="402" y="433"/>
                  </a:cubicBezTo>
                  <a:cubicBezTo>
                    <a:pt x="408" y="426"/>
                    <a:pt x="412" y="416"/>
                    <a:pt x="414" y="403"/>
                  </a:cubicBezTo>
                  <a:cubicBezTo>
                    <a:pt x="583" y="403"/>
                    <a:pt x="583" y="403"/>
                    <a:pt x="583" y="403"/>
                  </a:cubicBezTo>
                  <a:cubicBezTo>
                    <a:pt x="582" y="415"/>
                    <a:pt x="582" y="428"/>
                    <a:pt x="581" y="440"/>
                  </a:cubicBezTo>
                  <a:cubicBezTo>
                    <a:pt x="574" y="433"/>
                    <a:pt x="563" y="429"/>
                    <a:pt x="551" y="425"/>
                  </a:cubicBezTo>
                  <a:cubicBezTo>
                    <a:pt x="530" y="417"/>
                    <a:pt x="499" y="410"/>
                    <a:pt x="491" y="408"/>
                  </a:cubicBezTo>
                  <a:cubicBezTo>
                    <a:pt x="490" y="408"/>
                    <a:pt x="489" y="408"/>
                    <a:pt x="489" y="408"/>
                  </a:cubicBezTo>
                  <a:cubicBezTo>
                    <a:pt x="485" y="408"/>
                    <a:pt x="481" y="410"/>
                    <a:pt x="480" y="414"/>
                  </a:cubicBezTo>
                  <a:cubicBezTo>
                    <a:pt x="477" y="427"/>
                    <a:pt x="513" y="450"/>
                    <a:pt x="513" y="451"/>
                  </a:cubicBezTo>
                  <a:cubicBezTo>
                    <a:pt x="519" y="454"/>
                    <a:pt x="519" y="458"/>
                    <a:pt x="519" y="463"/>
                  </a:cubicBezTo>
                  <a:cubicBezTo>
                    <a:pt x="520" y="468"/>
                    <a:pt x="520" y="478"/>
                    <a:pt x="532" y="479"/>
                  </a:cubicBezTo>
                  <a:cubicBezTo>
                    <a:pt x="538" y="479"/>
                    <a:pt x="544" y="478"/>
                    <a:pt x="550" y="477"/>
                  </a:cubicBezTo>
                  <a:cubicBezTo>
                    <a:pt x="556" y="476"/>
                    <a:pt x="562" y="475"/>
                    <a:pt x="566" y="476"/>
                  </a:cubicBezTo>
                  <a:cubicBezTo>
                    <a:pt x="569" y="477"/>
                    <a:pt x="573" y="480"/>
                    <a:pt x="577" y="483"/>
                  </a:cubicBezTo>
                  <a:cubicBezTo>
                    <a:pt x="578" y="483"/>
                    <a:pt x="578" y="483"/>
                    <a:pt x="578" y="483"/>
                  </a:cubicBezTo>
                  <a:cubicBezTo>
                    <a:pt x="577" y="490"/>
                    <a:pt x="576" y="497"/>
                    <a:pt x="575" y="505"/>
                  </a:cubicBezTo>
                  <a:cubicBezTo>
                    <a:pt x="567" y="486"/>
                    <a:pt x="561" y="482"/>
                    <a:pt x="556" y="482"/>
                  </a:cubicBezTo>
                  <a:cubicBezTo>
                    <a:pt x="556" y="482"/>
                    <a:pt x="555" y="482"/>
                    <a:pt x="555" y="482"/>
                  </a:cubicBezTo>
                  <a:cubicBezTo>
                    <a:pt x="543" y="482"/>
                    <a:pt x="540" y="497"/>
                    <a:pt x="538" y="510"/>
                  </a:cubicBezTo>
                  <a:cubicBezTo>
                    <a:pt x="537" y="513"/>
                    <a:pt x="537" y="517"/>
                    <a:pt x="536" y="520"/>
                  </a:cubicBezTo>
                  <a:cubicBezTo>
                    <a:pt x="529" y="515"/>
                    <a:pt x="518" y="505"/>
                    <a:pt x="513" y="500"/>
                  </a:cubicBezTo>
                  <a:cubicBezTo>
                    <a:pt x="510" y="495"/>
                    <a:pt x="503" y="482"/>
                    <a:pt x="487" y="482"/>
                  </a:cubicBezTo>
                  <a:cubicBezTo>
                    <a:pt x="485" y="482"/>
                    <a:pt x="483" y="482"/>
                    <a:pt x="480" y="483"/>
                  </a:cubicBezTo>
                  <a:cubicBezTo>
                    <a:pt x="462" y="486"/>
                    <a:pt x="447" y="502"/>
                    <a:pt x="433" y="519"/>
                  </a:cubicBezTo>
                  <a:cubicBezTo>
                    <a:pt x="433" y="519"/>
                    <a:pt x="433" y="519"/>
                    <a:pt x="432" y="519"/>
                  </a:cubicBezTo>
                  <a:cubicBezTo>
                    <a:pt x="402" y="519"/>
                    <a:pt x="402" y="519"/>
                    <a:pt x="402" y="519"/>
                  </a:cubicBezTo>
                  <a:lnTo>
                    <a:pt x="402" y="478"/>
                  </a:lnTo>
                  <a:close/>
                  <a:moveTo>
                    <a:pt x="580" y="467"/>
                  </a:moveTo>
                  <a:cubicBezTo>
                    <a:pt x="576" y="466"/>
                    <a:pt x="573" y="464"/>
                    <a:pt x="571" y="463"/>
                  </a:cubicBezTo>
                  <a:cubicBezTo>
                    <a:pt x="568" y="462"/>
                    <a:pt x="565" y="461"/>
                    <a:pt x="561" y="461"/>
                  </a:cubicBezTo>
                  <a:cubicBezTo>
                    <a:pt x="556" y="461"/>
                    <a:pt x="552" y="462"/>
                    <a:pt x="547" y="463"/>
                  </a:cubicBezTo>
                  <a:cubicBezTo>
                    <a:pt x="542" y="464"/>
                    <a:pt x="538" y="465"/>
                    <a:pt x="534" y="465"/>
                  </a:cubicBezTo>
                  <a:cubicBezTo>
                    <a:pt x="534" y="464"/>
                    <a:pt x="533" y="463"/>
                    <a:pt x="533" y="462"/>
                  </a:cubicBezTo>
                  <a:cubicBezTo>
                    <a:pt x="533" y="456"/>
                    <a:pt x="532" y="446"/>
                    <a:pt x="521" y="439"/>
                  </a:cubicBezTo>
                  <a:cubicBezTo>
                    <a:pt x="515" y="435"/>
                    <a:pt x="508" y="430"/>
                    <a:pt x="503" y="425"/>
                  </a:cubicBezTo>
                  <a:cubicBezTo>
                    <a:pt x="515" y="428"/>
                    <a:pt x="533" y="432"/>
                    <a:pt x="546" y="438"/>
                  </a:cubicBezTo>
                  <a:cubicBezTo>
                    <a:pt x="569" y="446"/>
                    <a:pt x="577" y="452"/>
                    <a:pt x="578" y="460"/>
                  </a:cubicBezTo>
                  <a:cubicBezTo>
                    <a:pt x="578" y="463"/>
                    <a:pt x="579" y="465"/>
                    <a:pt x="580" y="467"/>
                  </a:cubicBezTo>
                  <a:moveTo>
                    <a:pt x="420" y="533"/>
                  </a:moveTo>
                  <a:cubicBezTo>
                    <a:pt x="415" y="536"/>
                    <a:pt x="408" y="538"/>
                    <a:pt x="402" y="540"/>
                  </a:cubicBezTo>
                  <a:cubicBezTo>
                    <a:pt x="402" y="533"/>
                    <a:pt x="402" y="533"/>
                    <a:pt x="402" y="533"/>
                  </a:cubicBezTo>
                  <a:lnTo>
                    <a:pt x="420" y="533"/>
                  </a:lnTo>
                  <a:close/>
                  <a:moveTo>
                    <a:pt x="597" y="389"/>
                  </a:moveTo>
                  <a:cubicBezTo>
                    <a:pt x="596" y="349"/>
                    <a:pt x="593" y="310"/>
                    <a:pt x="587" y="273"/>
                  </a:cubicBezTo>
                  <a:cubicBezTo>
                    <a:pt x="757" y="273"/>
                    <a:pt x="757" y="273"/>
                    <a:pt x="757" y="273"/>
                  </a:cubicBezTo>
                  <a:cubicBezTo>
                    <a:pt x="769" y="310"/>
                    <a:pt x="776" y="349"/>
                    <a:pt x="777" y="389"/>
                  </a:cubicBezTo>
                  <a:lnTo>
                    <a:pt x="597" y="389"/>
                  </a:lnTo>
                  <a:close/>
                  <a:moveTo>
                    <a:pt x="539" y="119"/>
                  </a:moveTo>
                  <a:cubicBezTo>
                    <a:pt x="534" y="107"/>
                    <a:pt x="527" y="96"/>
                    <a:pt x="520" y="85"/>
                  </a:cubicBezTo>
                  <a:cubicBezTo>
                    <a:pt x="526" y="85"/>
                    <a:pt x="530" y="87"/>
                    <a:pt x="532" y="90"/>
                  </a:cubicBezTo>
                  <a:cubicBezTo>
                    <a:pt x="539" y="97"/>
                    <a:pt x="540" y="111"/>
                    <a:pt x="539" y="119"/>
                  </a:cubicBezTo>
                  <a:moveTo>
                    <a:pt x="506" y="193"/>
                  </a:moveTo>
                  <a:cubicBezTo>
                    <a:pt x="507" y="193"/>
                    <a:pt x="508" y="193"/>
                    <a:pt x="509" y="192"/>
                  </a:cubicBezTo>
                  <a:cubicBezTo>
                    <a:pt x="508" y="193"/>
                    <a:pt x="507" y="193"/>
                    <a:pt x="506" y="194"/>
                  </a:cubicBezTo>
                  <a:lnTo>
                    <a:pt x="506" y="193"/>
                  </a:lnTo>
                  <a:close/>
                  <a:moveTo>
                    <a:pt x="500" y="146"/>
                  </a:moveTo>
                  <a:cubicBezTo>
                    <a:pt x="502" y="138"/>
                    <a:pt x="502" y="125"/>
                    <a:pt x="493" y="114"/>
                  </a:cubicBezTo>
                  <a:cubicBezTo>
                    <a:pt x="493" y="115"/>
                    <a:pt x="494" y="115"/>
                    <a:pt x="494" y="115"/>
                  </a:cubicBezTo>
                  <a:cubicBezTo>
                    <a:pt x="497" y="119"/>
                    <a:pt x="504" y="135"/>
                    <a:pt x="506" y="140"/>
                  </a:cubicBezTo>
                  <a:cubicBezTo>
                    <a:pt x="505" y="141"/>
                    <a:pt x="505" y="141"/>
                    <a:pt x="505" y="141"/>
                  </a:cubicBezTo>
                  <a:cubicBezTo>
                    <a:pt x="504" y="142"/>
                    <a:pt x="504" y="144"/>
                    <a:pt x="503" y="145"/>
                  </a:cubicBezTo>
                  <a:cubicBezTo>
                    <a:pt x="503" y="146"/>
                    <a:pt x="503" y="147"/>
                    <a:pt x="503" y="148"/>
                  </a:cubicBezTo>
                  <a:cubicBezTo>
                    <a:pt x="501" y="149"/>
                    <a:pt x="498" y="151"/>
                    <a:pt x="497" y="155"/>
                  </a:cubicBezTo>
                  <a:cubicBezTo>
                    <a:pt x="495" y="160"/>
                    <a:pt x="498" y="167"/>
                    <a:pt x="504" y="174"/>
                  </a:cubicBezTo>
                  <a:cubicBezTo>
                    <a:pt x="505" y="175"/>
                    <a:pt x="505" y="176"/>
                    <a:pt x="505" y="177"/>
                  </a:cubicBezTo>
                  <a:cubicBezTo>
                    <a:pt x="505" y="177"/>
                    <a:pt x="504" y="179"/>
                    <a:pt x="500" y="181"/>
                  </a:cubicBezTo>
                  <a:cubicBezTo>
                    <a:pt x="499" y="181"/>
                    <a:pt x="498" y="182"/>
                    <a:pt x="497" y="182"/>
                  </a:cubicBezTo>
                  <a:cubicBezTo>
                    <a:pt x="495" y="184"/>
                    <a:pt x="485" y="190"/>
                    <a:pt x="481" y="191"/>
                  </a:cubicBezTo>
                  <a:cubicBezTo>
                    <a:pt x="479" y="191"/>
                    <a:pt x="477" y="193"/>
                    <a:pt x="475" y="194"/>
                  </a:cubicBezTo>
                  <a:cubicBezTo>
                    <a:pt x="473" y="185"/>
                    <a:pt x="466" y="176"/>
                    <a:pt x="461" y="171"/>
                  </a:cubicBezTo>
                  <a:cubicBezTo>
                    <a:pt x="460" y="170"/>
                    <a:pt x="458" y="168"/>
                    <a:pt x="459" y="166"/>
                  </a:cubicBezTo>
                  <a:cubicBezTo>
                    <a:pt x="460" y="164"/>
                    <a:pt x="463" y="162"/>
                    <a:pt x="468" y="162"/>
                  </a:cubicBezTo>
                  <a:cubicBezTo>
                    <a:pt x="470" y="162"/>
                    <a:pt x="472" y="162"/>
                    <a:pt x="473" y="162"/>
                  </a:cubicBezTo>
                  <a:cubicBezTo>
                    <a:pt x="485" y="165"/>
                    <a:pt x="496" y="158"/>
                    <a:pt x="500" y="146"/>
                  </a:cubicBezTo>
                  <a:moveTo>
                    <a:pt x="464" y="212"/>
                  </a:moveTo>
                  <a:cubicBezTo>
                    <a:pt x="464" y="212"/>
                    <a:pt x="465" y="212"/>
                    <a:pt x="465" y="212"/>
                  </a:cubicBezTo>
                  <a:cubicBezTo>
                    <a:pt x="466" y="212"/>
                    <a:pt x="467" y="212"/>
                    <a:pt x="468" y="211"/>
                  </a:cubicBezTo>
                  <a:cubicBezTo>
                    <a:pt x="468" y="213"/>
                    <a:pt x="468" y="216"/>
                    <a:pt x="469" y="217"/>
                  </a:cubicBezTo>
                  <a:cubicBezTo>
                    <a:pt x="471" y="223"/>
                    <a:pt x="475" y="224"/>
                    <a:pt x="477" y="225"/>
                  </a:cubicBezTo>
                  <a:cubicBezTo>
                    <a:pt x="477" y="225"/>
                    <a:pt x="477" y="225"/>
                    <a:pt x="478" y="225"/>
                  </a:cubicBezTo>
                  <a:cubicBezTo>
                    <a:pt x="484" y="225"/>
                    <a:pt x="488" y="218"/>
                    <a:pt x="492" y="212"/>
                  </a:cubicBezTo>
                  <a:cubicBezTo>
                    <a:pt x="494" y="209"/>
                    <a:pt x="494" y="209"/>
                    <a:pt x="500" y="208"/>
                  </a:cubicBezTo>
                  <a:cubicBezTo>
                    <a:pt x="502" y="208"/>
                    <a:pt x="504" y="208"/>
                    <a:pt x="507" y="208"/>
                  </a:cubicBezTo>
                  <a:cubicBezTo>
                    <a:pt x="523" y="205"/>
                    <a:pt x="529" y="187"/>
                    <a:pt x="527" y="178"/>
                  </a:cubicBezTo>
                  <a:cubicBezTo>
                    <a:pt x="527" y="174"/>
                    <a:pt x="525" y="170"/>
                    <a:pt x="523" y="166"/>
                  </a:cubicBezTo>
                  <a:cubicBezTo>
                    <a:pt x="529" y="165"/>
                    <a:pt x="535" y="164"/>
                    <a:pt x="537" y="157"/>
                  </a:cubicBezTo>
                  <a:cubicBezTo>
                    <a:pt x="537" y="155"/>
                    <a:pt x="537" y="152"/>
                    <a:pt x="535" y="150"/>
                  </a:cubicBezTo>
                  <a:cubicBezTo>
                    <a:pt x="534" y="148"/>
                    <a:pt x="530" y="145"/>
                    <a:pt x="527" y="144"/>
                  </a:cubicBezTo>
                  <a:cubicBezTo>
                    <a:pt x="536" y="144"/>
                    <a:pt x="536" y="144"/>
                    <a:pt x="536" y="144"/>
                  </a:cubicBezTo>
                  <a:cubicBezTo>
                    <a:pt x="550" y="178"/>
                    <a:pt x="562" y="217"/>
                    <a:pt x="570" y="259"/>
                  </a:cubicBezTo>
                  <a:cubicBezTo>
                    <a:pt x="453" y="259"/>
                    <a:pt x="453" y="259"/>
                    <a:pt x="453" y="259"/>
                  </a:cubicBezTo>
                  <a:cubicBezTo>
                    <a:pt x="455" y="257"/>
                    <a:pt x="455" y="255"/>
                    <a:pt x="455" y="252"/>
                  </a:cubicBezTo>
                  <a:cubicBezTo>
                    <a:pt x="456" y="245"/>
                    <a:pt x="452" y="240"/>
                    <a:pt x="445" y="239"/>
                  </a:cubicBezTo>
                  <a:cubicBezTo>
                    <a:pt x="444" y="239"/>
                    <a:pt x="444" y="239"/>
                    <a:pt x="444" y="239"/>
                  </a:cubicBezTo>
                  <a:cubicBezTo>
                    <a:pt x="442" y="239"/>
                    <a:pt x="441" y="239"/>
                    <a:pt x="440" y="239"/>
                  </a:cubicBezTo>
                  <a:cubicBezTo>
                    <a:pt x="448" y="224"/>
                    <a:pt x="438" y="208"/>
                    <a:pt x="430" y="194"/>
                  </a:cubicBezTo>
                  <a:cubicBezTo>
                    <a:pt x="426" y="189"/>
                    <a:pt x="421" y="181"/>
                    <a:pt x="422" y="179"/>
                  </a:cubicBezTo>
                  <a:cubicBezTo>
                    <a:pt x="422" y="179"/>
                    <a:pt x="422" y="178"/>
                    <a:pt x="424" y="178"/>
                  </a:cubicBezTo>
                  <a:cubicBezTo>
                    <a:pt x="425" y="177"/>
                    <a:pt x="427" y="177"/>
                    <a:pt x="428" y="177"/>
                  </a:cubicBezTo>
                  <a:cubicBezTo>
                    <a:pt x="435" y="177"/>
                    <a:pt x="440" y="185"/>
                    <a:pt x="446" y="196"/>
                  </a:cubicBezTo>
                  <a:cubicBezTo>
                    <a:pt x="451" y="204"/>
                    <a:pt x="455" y="212"/>
                    <a:pt x="464" y="212"/>
                  </a:cubicBezTo>
                  <a:moveTo>
                    <a:pt x="429" y="259"/>
                  </a:moveTo>
                  <a:cubicBezTo>
                    <a:pt x="424" y="259"/>
                    <a:pt x="424" y="259"/>
                    <a:pt x="424" y="259"/>
                  </a:cubicBezTo>
                  <a:cubicBezTo>
                    <a:pt x="426" y="258"/>
                    <a:pt x="427" y="256"/>
                    <a:pt x="429" y="255"/>
                  </a:cubicBezTo>
                  <a:cubicBezTo>
                    <a:pt x="429" y="256"/>
                    <a:pt x="429" y="256"/>
                    <a:pt x="429" y="257"/>
                  </a:cubicBezTo>
                  <a:cubicBezTo>
                    <a:pt x="429" y="258"/>
                    <a:pt x="429" y="259"/>
                    <a:pt x="429" y="259"/>
                  </a:cubicBezTo>
                  <a:moveTo>
                    <a:pt x="403" y="273"/>
                  </a:moveTo>
                  <a:cubicBezTo>
                    <a:pt x="573" y="273"/>
                    <a:pt x="573" y="273"/>
                    <a:pt x="573" y="273"/>
                  </a:cubicBezTo>
                  <a:cubicBezTo>
                    <a:pt x="579" y="310"/>
                    <a:pt x="582" y="349"/>
                    <a:pt x="583" y="389"/>
                  </a:cubicBezTo>
                  <a:cubicBezTo>
                    <a:pt x="416" y="389"/>
                    <a:pt x="416" y="389"/>
                    <a:pt x="416" y="389"/>
                  </a:cubicBezTo>
                  <a:cubicBezTo>
                    <a:pt x="416" y="388"/>
                    <a:pt x="416" y="387"/>
                    <a:pt x="416" y="386"/>
                  </a:cubicBezTo>
                  <a:cubicBezTo>
                    <a:pt x="416" y="376"/>
                    <a:pt x="411" y="370"/>
                    <a:pt x="402" y="368"/>
                  </a:cubicBezTo>
                  <a:cubicBezTo>
                    <a:pt x="402" y="274"/>
                    <a:pt x="402" y="274"/>
                    <a:pt x="402" y="274"/>
                  </a:cubicBezTo>
                  <a:cubicBezTo>
                    <a:pt x="402" y="274"/>
                    <a:pt x="402" y="273"/>
                    <a:pt x="403" y="273"/>
                  </a:cubicBezTo>
                  <a:moveTo>
                    <a:pt x="388" y="662"/>
                  </a:moveTo>
                  <a:cubicBezTo>
                    <a:pt x="388" y="777"/>
                    <a:pt x="388" y="777"/>
                    <a:pt x="388" y="777"/>
                  </a:cubicBezTo>
                  <a:cubicBezTo>
                    <a:pt x="339" y="774"/>
                    <a:pt x="294" y="730"/>
                    <a:pt x="261" y="662"/>
                  </a:cubicBezTo>
                  <a:lnTo>
                    <a:pt x="388" y="662"/>
                  </a:lnTo>
                  <a:close/>
                  <a:moveTo>
                    <a:pt x="402" y="662"/>
                  </a:moveTo>
                  <a:cubicBezTo>
                    <a:pt x="502" y="662"/>
                    <a:pt x="502" y="662"/>
                    <a:pt x="502" y="662"/>
                  </a:cubicBezTo>
                  <a:cubicBezTo>
                    <a:pt x="499" y="668"/>
                    <a:pt x="501" y="677"/>
                    <a:pt x="503" y="682"/>
                  </a:cubicBezTo>
                  <a:cubicBezTo>
                    <a:pt x="506" y="689"/>
                    <a:pt x="508" y="693"/>
                    <a:pt x="512" y="694"/>
                  </a:cubicBezTo>
                  <a:cubicBezTo>
                    <a:pt x="481" y="745"/>
                    <a:pt x="443" y="774"/>
                    <a:pt x="402" y="777"/>
                  </a:cubicBezTo>
                  <a:lnTo>
                    <a:pt x="402" y="662"/>
                  </a:lnTo>
                  <a:close/>
                  <a:moveTo>
                    <a:pt x="525" y="672"/>
                  </a:moveTo>
                  <a:cubicBezTo>
                    <a:pt x="522" y="674"/>
                    <a:pt x="518" y="677"/>
                    <a:pt x="517" y="678"/>
                  </a:cubicBezTo>
                  <a:cubicBezTo>
                    <a:pt x="516" y="676"/>
                    <a:pt x="515" y="672"/>
                    <a:pt x="514" y="670"/>
                  </a:cubicBezTo>
                  <a:cubicBezTo>
                    <a:pt x="516" y="670"/>
                    <a:pt x="518" y="670"/>
                    <a:pt x="521" y="670"/>
                  </a:cubicBezTo>
                  <a:cubicBezTo>
                    <a:pt x="523" y="670"/>
                    <a:pt x="524" y="670"/>
                    <a:pt x="525" y="670"/>
                  </a:cubicBezTo>
                  <a:cubicBezTo>
                    <a:pt x="525" y="670"/>
                    <a:pt x="525" y="671"/>
                    <a:pt x="525" y="672"/>
                  </a:cubicBezTo>
                  <a:moveTo>
                    <a:pt x="402" y="648"/>
                  </a:moveTo>
                  <a:cubicBezTo>
                    <a:pt x="402" y="630"/>
                    <a:pt x="402" y="630"/>
                    <a:pt x="402" y="630"/>
                  </a:cubicBezTo>
                  <a:cubicBezTo>
                    <a:pt x="404" y="631"/>
                    <a:pt x="406" y="631"/>
                    <a:pt x="409" y="631"/>
                  </a:cubicBezTo>
                  <a:cubicBezTo>
                    <a:pt x="429" y="631"/>
                    <a:pt x="450" y="624"/>
                    <a:pt x="465" y="619"/>
                  </a:cubicBezTo>
                  <a:cubicBezTo>
                    <a:pt x="470" y="617"/>
                    <a:pt x="475" y="616"/>
                    <a:pt x="478" y="615"/>
                  </a:cubicBezTo>
                  <a:cubicBezTo>
                    <a:pt x="478" y="615"/>
                    <a:pt x="478" y="615"/>
                    <a:pt x="479" y="615"/>
                  </a:cubicBezTo>
                  <a:cubicBezTo>
                    <a:pt x="481" y="615"/>
                    <a:pt x="485" y="619"/>
                    <a:pt x="488" y="624"/>
                  </a:cubicBezTo>
                  <a:cubicBezTo>
                    <a:pt x="496" y="633"/>
                    <a:pt x="507" y="646"/>
                    <a:pt x="529" y="647"/>
                  </a:cubicBezTo>
                  <a:cubicBezTo>
                    <a:pt x="530" y="647"/>
                    <a:pt x="531" y="647"/>
                    <a:pt x="532" y="647"/>
                  </a:cubicBezTo>
                  <a:cubicBezTo>
                    <a:pt x="533" y="647"/>
                    <a:pt x="535" y="647"/>
                    <a:pt x="536" y="647"/>
                  </a:cubicBezTo>
                  <a:cubicBezTo>
                    <a:pt x="536" y="647"/>
                    <a:pt x="536" y="648"/>
                    <a:pt x="536" y="648"/>
                  </a:cubicBezTo>
                  <a:lnTo>
                    <a:pt x="402" y="648"/>
                  </a:lnTo>
                  <a:close/>
                  <a:moveTo>
                    <a:pt x="669" y="130"/>
                  </a:moveTo>
                  <a:cubicBezTo>
                    <a:pt x="553" y="130"/>
                    <a:pt x="553" y="130"/>
                    <a:pt x="553" y="130"/>
                  </a:cubicBezTo>
                  <a:cubicBezTo>
                    <a:pt x="554" y="128"/>
                    <a:pt x="555" y="126"/>
                    <a:pt x="556" y="124"/>
                  </a:cubicBezTo>
                  <a:cubicBezTo>
                    <a:pt x="560" y="112"/>
                    <a:pt x="560" y="87"/>
                    <a:pt x="556" y="50"/>
                  </a:cubicBezTo>
                  <a:cubicBezTo>
                    <a:pt x="598" y="69"/>
                    <a:pt x="636" y="97"/>
                    <a:pt x="669" y="130"/>
                  </a:cubicBezTo>
                  <a:moveTo>
                    <a:pt x="395" y="14"/>
                  </a:moveTo>
                  <a:cubicBezTo>
                    <a:pt x="401" y="14"/>
                    <a:pt x="407" y="14"/>
                    <a:pt x="413" y="15"/>
                  </a:cubicBezTo>
                  <a:cubicBezTo>
                    <a:pt x="414" y="15"/>
                    <a:pt x="414" y="15"/>
                    <a:pt x="415" y="15"/>
                  </a:cubicBezTo>
                  <a:cubicBezTo>
                    <a:pt x="420" y="15"/>
                    <a:pt x="425" y="15"/>
                    <a:pt x="431" y="16"/>
                  </a:cubicBezTo>
                  <a:cubicBezTo>
                    <a:pt x="432" y="16"/>
                    <a:pt x="433" y="16"/>
                    <a:pt x="434" y="16"/>
                  </a:cubicBezTo>
                  <a:cubicBezTo>
                    <a:pt x="439" y="17"/>
                    <a:pt x="443" y="17"/>
                    <a:pt x="448" y="18"/>
                  </a:cubicBezTo>
                  <a:cubicBezTo>
                    <a:pt x="450" y="18"/>
                    <a:pt x="452" y="18"/>
                    <a:pt x="453" y="19"/>
                  </a:cubicBezTo>
                  <a:cubicBezTo>
                    <a:pt x="457" y="19"/>
                    <a:pt x="462" y="20"/>
                    <a:pt x="466" y="21"/>
                  </a:cubicBezTo>
                  <a:cubicBezTo>
                    <a:pt x="468" y="21"/>
                    <a:pt x="470" y="22"/>
                    <a:pt x="472" y="22"/>
                  </a:cubicBezTo>
                  <a:cubicBezTo>
                    <a:pt x="476" y="23"/>
                    <a:pt x="480" y="24"/>
                    <a:pt x="484" y="25"/>
                  </a:cubicBezTo>
                  <a:cubicBezTo>
                    <a:pt x="486" y="25"/>
                    <a:pt x="489" y="26"/>
                    <a:pt x="492" y="27"/>
                  </a:cubicBezTo>
                  <a:cubicBezTo>
                    <a:pt x="495" y="28"/>
                    <a:pt x="498" y="28"/>
                    <a:pt x="501" y="29"/>
                  </a:cubicBezTo>
                  <a:cubicBezTo>
                    <a:pt x="505" y="30"/>
                    <a:pt x="508" y="31"/>
                    <a:pt x="511" y="32"/>
                  </a:cubicBezTo>
                  <a:cubicBezTo>
                    <a:pt x="514" y="33"/>
                    <a:pt x="516" y="34"/>
                    <a:pt x="519" y="35"/>
                  </a:cubicBezTo>
                  <a:cubicBezTo>
                    <a:pt x="523" y="36"/>
                    <a:pt x="527" y="38"/>
                    <a:pt x="531" y="39"/>
                  </a:cubicBezTo>
                  <a:cubicBezTo>
                    <a:pt x="532" y="40"/>
                    <a:pt x="534" y="40"/>
                    <a:pt x="536" y="41"/>
                  </a:cubicBezTo>
                  <a:cubicBezTo>
                    <a:pt x="538" y="42"/>
                    <a:pt x="539" y="43"/>
                    <a:pt x="541" y="43"/>
                  </a:cubicBezTo>
                  <a:cubicBezTo>
                    <a:pt x="543" y="58"/>
                    <a:pt x="544" y="71"/>
                    <a:pt x="545" y="83"/>
                  </a:cubicBezTo>
                  <a:cubicBezTo>
                    <a:pt x="544" y="82"/>
                    <a:pt x="543" y="81"/>
                    <a:pt x="542" y="80"/>
                  </a:cubicBezTo>
                  <a:cubicBezTo>
                    <a:pt x="537" y="74"/>
                    <a:pt x="529" y="71"/>
                    <a:pt x="520" y="71"/>
                  </a:cubicBezTo>
                  <a:cubicBezTo>
                    <a:pt x="519" y="71"/>
                    <a:pt x="519" y="71"/>
                    <a:pt x="519" y="71"/>
                  </a:cubicBezTo>
                  <a:cubicBezTo>
                    <a:pt x="516" y="71"/>
                    <a:pt x="512" y="71"/>
                    <a:pt x="508" y="72"/>
                  </a:cubicBezTo>
                  <a:cubicBezTo>
                    <a:pt x="507" y="72"/>
                    <a:pt x="507" y="72"/>
                    <a:pt x="507" y="72"/>
                  </a:cubicBezTo>
                  <a:cubicBezTo>
                    <a:pt x="490" y="73"/>
                    <a:pt x="466" y="78"/>
                    <a:pt x="462" y="92"/>
                  </a:cubicBezTo>
                  <a:cubicBezTo>
                    <a:pt x="460" y="97"/>
                    <a:pt x="461" y="106"/>
                    <a:pt x="474" y="116"/>
                  </a:cubicBezTo>
                  <a:cubicBezTo>
                    <a:pt x="487" y="124"/>
                    <a:pt x="488" y="135"/>
                    <a:pt x="486" y="142"/>
                  </a:cubicBezTo>
                  <a:cubicBezTo>
                    <a:pt x="486" y="143"/>
                    <a:pt x="484" y="149"/>
                    <a:pt x="478" y="149"/>
                  </a:cubicBezTo>
                  <a:cubicBezTo>
                    <a:pt x="478" y="149"/>
                    <a:pt x="477" y="149"/>
                    <a:pt x="476" y="149"/>
                  </a:cubicBezTo>
                  <a:cubicBezTo>
                    <a:pt x="462" y="146"/>
                    <a:pt x="450" y="151"/>
                    <a:pt x="446" y="161"/>
                  </a:cubicBezTo>
                  <a:cubicBezTo>
                    <a:pt x="445" y="164"/>
                    <a:pt x="444" y="167"/>
                    <a:pt x="445" y="170"/>
                  </a:cubicBezTo>
                  <a:cubicBezTo>
                    <a:pt x="440" y="166"/>
                    <a:pt x="435" y="163"/>
                    <a:pt x="428" y="163"/>
                  </a:cubicBezTo>
                  <a:cubicBezTo>
                    <a:pt x="425" y="163"/>
                    <a:pt x="423" y="163"/>
                    <a:pt x="420" y="164"/>
                  </a:cubicBezTo>
                  <a:cubicBezTo>
                    <a:pt x="414" y="166"/>
                    <a:pt x="410" y="169"/>
                    <a:pt x="409" y="173"/>
                  </a:cubicBezTo>
                  <a:cubicBezTo>
                    <a:pt x="405" y="182"/>
                    <a:pt x="411" y="191"/>
                    <a:pt x="418" y="202"/>
                  </a:cubicBezTo>
                  <a:cubicBezTo>
                    <a:pt x="425" y="213"/>
                    <a:pt x="432" y="225"/>
                    <a:pt x="428" y="234"/>
                  </a:cubicBezTo>
                  <a:cubicBezTo>
                    <a:pt x="421" y="245"/>
                    <a:pt x="410" y="254"/>
                    <a:pt x="398" y="260"/>
                  </a:cubicBezTo>
                  <a:cubicBezTo>
                    <a:pt x="398" y="260"/>
                    <a:pt x="398" y="260"/>
                    <a:pt x="398" y="260"/>
                  </a:cubicBezTo>
                  <a:cubicBezTo>
                    <a:pt x="396" y="261"/>
                    <a:pt x="395" y="262"/>
                    <a:pt x="393" y="262"/>
                  </a:cubicBezTo>
                  <a:cubicBezTo>
                    <a:pt x="393" y="263"/>
                    <a:pt x="392" y="263"/>
                    <a:pt x="392" y="263"/>
                  </a:cubicBezTo>
                  <a:cubicBezTo>
                    <a:pt x="383" y="267"/>
                    <a:pt x="373" y="269"/>
                    <a:pt x="365" y="270"/>
                  </a:cubicBezTo>
                  <a:cubicBezTo>
                    <a:pt x="341" y="273"/>
                    <a:pt x="343" y="287"/>
                    <a:pt x="344" y="300"/>
                  </a:cubicBezTo>
                  <a:cubicBezTo>
                    <a:pt x="344" y="305"/>
                    <a:pt x="345" y="309"/>
                    <a:pt x="344" y="315"/>
                  </a:cubicBezTo>
                  <a:cubicBezTo>
                    <a:pt x="344" y="338"/>
                    <a:pt x="343" y="352"/>
                    <a:pt x="340" y="355"/>
                  </a:cubicBezTo>
                  <a:cubicBezTo>
                    <a:pt x="339" y="355"/>
                    <a:pt x="337" y="353"/>
                    <a:pt x="333" y="349"/>
                  </a:cubicBezTo>
                  <a:cubicBezTo>
                    <a:pt x="326" y="341"/>
                    <a:pt x="320" y="338"/>
                    <a:pt x="314" y="338"/>
                  </a:cubicBezTo>
                  <a:cubicBezTo>
                    <a:pt x="310" y="338"/>
                    <a:pt x="307" y="339"/>
                    <a:pt x="305" y="343"/>
                  </a:cubicBezTo>
                  <a:cubicBezTo>
                    <a:pt x="296" y="355"/>
                    <a:pt x="307" y="389"/>
                    <a:pt x="309" y="395"/>
                  </a:cubicBezTo>
                  <a:cubicBezTo>
                    <a:pt x="316" y="416"/>
                    <a:pt x="350" y="440"/>
                    <a:pt x="375" y="458"/>
                  </a:cubicBezTo>
                  <a:cubicBezTo>
                    <a:pt x="376" y="458"/>
                    <a:pt x="376" y="458"/>
                    <a:pt x="376" y="458"/>
                  </a:cubicBezTo>
                  <a:cubicBezTo>
                    <a:pt x="312" y="440"/>
                    <a:pt x="276" y="416"/>
                    <a:pt x="277" y="392"/>
                  </a:cubicBezTo>
                  <a:cubicBezTo>
                    <a:pt x="278" y="373"/>
                    <a:pt x="285" y="367"/>
                    <a:pt x="292" y="361"/>
                  </a:cubicBezTo>
                  <a:cubicBezTo>
                    <a:pt x="298" y="356"/>
                    <a:pt x="306" y="349"/>
                    <a:pt x="302" y="334"/>
                  </a:cubicBezTo>
                  <a:cubicBezTo>
                    <a:pt x="296" y="315"/>
                    <a:pt x="279" y="309"/>
                    <a:pt x="269" y="307"/>
                  </a:cubicBezTo>
                  <a:cubicBezTo>
                    <a:pt x="275" y="267"/>
                    <a:pt x="261" y="260"/>
                    <a:pt x="256" y="258"/>
                  </a:cubicBezTo>
                  <a:cubicBezTo>
                    <a:pt x="254" y="258"/>
                    <a:pt x="252" y="258"/>
                    <a:pt x="250" y="258"/>
                  </a:cubicBezTo>
                  <a:cubicBezTo>
                    <a:pt x="230" y="258"/>
                    <a:pt x="190" y="284"/>
                    <a:pt x="183" y="299"/>
                  </a:cubicBezTo>
                  <a:cubicBezTo>
                    <a:pt x="180" y="305"/>
                    <a:pt x="179" y="311"/>
                    <a:pt x="177" y="317"/>
                  </a:cubicBezTo>
                  <a:cubicBezTo>
                    <a:pt x="175" y="325"/>
                    <a:pt x="173" y="333"/>
                    <a:pt x="169" y="338"/>
                  </a:cubicBezTo>
                  <a:cubicBezTo>
                    <a:pt x="166" y="330"/>
                    <a:pt x="163" y="310"/>
                    <a:pt x="159" y="279"/>
                  </a:cubicBezTo>
                  <a:cubicBezTo>
                    <a:pt x="157" y="267"/>
                    <a:pt x="157" y="266"/>
                    <a:pt x="156" y="264"/>
                  </a:cubicBezTo>
                  <a:cubicBezTo>
                    <a:pt x="155" y="262"/>
                    <a:pt x="149" y="251"/>
                    <a:pt x="144" y="242"/>
                  </a:cubicBezTo>
                  <a:cubicBezTo>
                    <a:pt x="143" y="240"/>
                    <a:pt x="141" y="238"/>
                    <a:pt x="139" y="238"/>
                  </a:cubicBezTo>
                  <a:cubicBezTo>
                    <a:pt x="133" y="237"/>
                    <a:pt x="115" y="234"/>
                    <a:pt x="107" y="229"/>
                  </a:cubicBezTo>
                  <a:cubicBezTo>
                    <a:pt x="104" y="228"/>
                    <a:pt x="102" y="227"/>
                    <a:pt x="99" y="229"/>
                  </a:cubicBezTo>
                  <a:cubicBezTo>
                    <a:pt x="97" y="230"/>
                    <a:pt x="96" y="232"/>
                    <a:pt x="96" y="235"/>
                  </a:cubicBezTo>
                  <a:cubicBezTo>
                    <a:pt x="96" y="248"/>
                    <a:pt x="95" y="266"/>
                    <a:pt x="94" y="272"/>
                  </a:cubicBezTo>
                  <a:cubicBezTo>
                    <a:pt x="90" y="279"/>
                    <a:pt x="73" y="304"/>
                    <a:pt x="48" y="360"/>
                  </a:cubicBezTo>
                  <a:cubicBezTo>
                    <a:pt x="39" y="383"/>
                    <a:pt x="34" y="415"/>
                    <a:pt x="33" y="450"/>
                  </a:cubicBezTo>
                  <a:cubicBezTo>
                    <a:pt x="34" y="435"/>
                    <a:pt x="39" y="420"/>
                    <a:pt x="46" y="402"/>
                  </a:cubicBezTo>
                  <a:cubicBezTo>
                    <a:pt x="47" y="403"/>
                    <a:pt x="48" y="403"/>
                    <a:pt x="50" y="403"/>
                  </a:cubicBezTo>
                  <a:cubicBezTo>
                    <a:pt x="54" y="403"/>
                    <a:pt x="54" y="403"/>
                    <a:pt x="54" y="403"/>
                  </a:cubicBezTo>
                  <a:cubicBezTo>
                    <a:pt x="51" y="406"/>
                    <a:pt x="48" y="412"/>
                    <a:pt x="46" y="429"/>
                  </a:cubicBezTo>
                  <a:cubicBezTo>
                    <a:pt x="45" y="443"/>
                    <a:pt x="44" y="458"/>
                    <a:pt x="46" y="469"/>
                  </a:cubicBezTo>
                  <a:cubicBezTo>
                    <a:pt x="48" y="488"/>
                    <a:pt x="54" y="497"/>
                    <a:pt x="64" y="497"/>
                  </a:cubicBezTo>
                  <a:cubicBezTo>
                    <a:pt x="64" y="497"/>
                    <a:pt x="64" y="497"/>
                    <a:pt x="65" y="497"/>
                  </a:cubicBezTo>
                  <a:cubicBezTo>
                    <a:pt x="76" y="496"/>
                    <a:pt x="81" y="483"/>
                    <a:pt x="80" y="459"/>
                  </a:cubicBezTo>
                  <a:cubicBezTo>
                    <a:pt x="80" y="459"/>
                    <a:pt x="77" y="413"/>
                    <a:pt x="65" y="403"/>
                  </a:cubicBezTo>
                  <a:cubicBezTo>
                    <a:pt x="194" y="403"/>
                    <a:pt x="194" y="403"/>
                    <a:pt x="194" y="403"/>
                  </a:cubicBezTo>
                  <a:cubicBezTo>
                    <a:pt x="194" y="443"/>
                    <a:pt x="198" y="482"/>
                    <a:pt x="204" y="519"/>
                  </a:cubicBezTo>
                  <a:cubicBezTo>
                    <a:pt x="46" y="519"/>
                    <a:pt x="46" y="519"/>
                    <a:pt x="46" y="519"/>
                  </a:cubicBezTo>
                  <a:cubicBezTo>
                    <a:pt x="45" y="519"/>
                    <a:pt x="45" y="519"/>
                    <a:pt x="44" y="519"/>
                  </a:cubicBezTo>
                  <a:cubicBezTo>
                    <a:pt x="38" y="498"/>
                    <a:pt x="35" y="482"/>
                    <a:pt x="33" y="468"/>
                  </a:cubicBezTo>
                  <a:cubicBezTo>
                    <a:pt x="34" y="487"/>
                    <a:pt x="36" y="506"/>
                    <a:pt x="39" y="526"/>
                  </a:cubicBezTo>
                  <a:cubicBezTo>
                    <a:pt x="39" y="526"/>
                    <a:pt x="39" y="526"/>
                    <a:pt x="39" y="526"/>
                  </a:cubicBezTo>
                  <a:cubicBezTo>
                    <a:pt x="39" y="526"/>
                    <a:pt x="39" y="527"/>
                    <a:pt x="39" y="527"/>
                  </a:cubicBezTo>
                  <a:cubicBezTo>
                    <a:pt x="39" y="530"/>
                    <a:pt x="40" y="533"/>
                    <a:pt x="40" y="536"/>
                  </a:cubicBezTo>
                  <a:cubicBezTo>
                    <a:pt x="40" y="535"/>
                    <a:pt x="39" y="533"/>
                    <a:pt x="39" y="532"/>
                  </a:cubicBezTo>
                  <a:cubicBezTo>
                    <a:pt x="38" y="529"/>
                    <a:pt x="37" y="526"/>
                    <a:pt x="36" y="523"/>
                  </a:cubicBezTo>
                  <a:cubicBezTo>
                    <a:pt x="35" y="521"/>
                    <a:pt x="34" y="520"/>
                    <a:pt x="34" y="518"/>
                  </a:cubicBezTo>
                  <a:cubicBezTo>
                    <a:pt x="32" y="513"/>
                    <a:pt x="31" y="509"/>
                    <a:pt x="30" y="505"/>
                  </a:cubicBezTo>
                  <a:cubicBezTo>
                    <a:pt x="29" y="504"/>
                    <a:pt x="29" y="503"/>
                    <a:pt x="28" y="501"/>
                  </a:cubicBezTo>
                  <a:cubicBezTo>
                    <a:pt x="27" y="496"/>
                    <a:pt x="26" y="492"/>
                    <a:pt x="25" y="487"/>
                  </a:cubicBezTo>
                  <a:cubicBezTo>
                    <a:pt x="24" y="486"/>
                    <a:pt x="24" y="485"/>
                    <a:pt x="24" y="484"/>
                  </a:cubicBezTo>
                  <a:cubicBezTo>
                    <a:pt x="23" y="479"/>
                    <a:pt x="22" y="474"/>
                    <a:pt x="21" y="469"/>
                  </a:cubicBezTo>
                  <a:cubicBezTo>
                    <a:pt x="21" y="468"/>
                    <a:pt x="20" y="467"/>
                    <a:pt x="20" y="467"/>
                  </a:cubicBezTo>
                  <a:cubicBezTo>
                    <a:pt x="19" y="461"/>
                    <a:pt x="18" y="456"/>
                    <a:pt x="18" y="451"/>
                  </a:cubicBezTo>
                  <a:cubicBezTo>
                    <a:pt x="18" y="450"/>
                    <a:pt x="17" y="450"/>
                    <a:pt x="17" y="449"/>
                  </a:cubicBezTo>
                  <a:cubicBezTo>
                    <a:pt x="17" y="444"/>
                    <a:pt x="16" y="438"/>
                    <a:pt x="15" y="433"/>
                  </a:cubicBezTo>
                  <a:cubicBezTo>
                    <a:pt x="15" y="432"/>
                    <a:pt x="15" y="432"/>
                    <a:pt x="15" y="431"/>
                  </a:cubicBezTo>
                  <a:cubicBezTo>
                    <a:pt x="15" y="426"/>
                    <a:pt x="14" y="420"/>
                    <a:pt x="14" y="414"/>
                  </a:cubicBezTo>
                  <a:cubicBezTo>
                    <a:pt x="14" y="414"/>
                    <a:pt x="14" y="414"/>
                    <a:pt x="14" y="413"/>
                  </a:cubicBezTo>
                  <a:cubicBezTo>
                    <a:pt x="14" y="407"/>
                    <a:pt x="14" y="402"/>
                    <a:pt x="14" y="396"/>
                  </a:cubicBezTo>
                  <a:cubicBezTo>
                    <a:pt x="14" y="186"/>
                    <a:pt x="185" y="14"/>
                    <a:pt x="395" y="14"/>
                  </a:cubicBezTo>
                  <a:moveTo>
                    <a:pt x="122" y="662"/>
                  </a:moveTo>
                  <a:cubicBezTo>
                    <a:pt x="246" y="662"/>
                    <a:pt x="246" y="662"/>
                    <a:pt x="246" y="662"/>
                  </a:cubicBezTo>
                  <a:cubicBezTo>
                    <a:pt x="248" y="666"/>
                    <a:pt x="250" y="670"/>
                    <a:pt x="252" y="674"/>
                  </a:cubicBezTo>
                  <a:cubicBezTo>
                    <a:pt x="275" y="720"/>
                    <a:pt x="302" y="753"/>
                    <a:pt x="333" y="772"/>
                  </a:cubicBezTo>
                  <a:cubicBezTo>
                    <a:pt x="251" y="759"/>
                    <a:pt x="178" y="719"/>
                    <a:pt x="122" y="662"/>
                  </a:cubicBezTo>
                  <a:moveTo>
                    <a:pt x="458" y="772"/>
                  </a:moveTo>
                  <a:cubicBezTo>
                    <a:pt x="487" y="754"/>
                    <a:pt x="514" y="723"/>
                    <a:pt x="536" y="680"/>
                  </a:cubicBezTo>
                  <a:cubicBezTo>
                    <a:pt x="541" y="676"/>
                    <a:pt x="544" y="671"/>
                    <a:pt x="543" y="667"/>
                  </a:cubicBezTo>
                  <a:cubicBezTo>
                    <a:pt x="543" y="666"/>
                    <a:pt x="543" y="666"/>
                    <a:pt x="543" y="666"/>
                  </a:cubicBezTo>
                  <a:cubicBezTo>
                    <a:pt x="544" y="664"/>
                    <a:pt x="544" y="663"/>
                    <a:pt x="545" y="662"/>
                  </a:cubicBezTo>
                  <a:cubicBezTo>
                    <a:pt x="605" y="662"/>
                    <a:pt x="605" y="662"/>
                    <a:pt x="605" y="662"/>
                  </a:cubicBezTo>
                  <a:cubicBezTo>
                    <a:pt x="603" y="663"/>
                    <a:pt x="600" y="665"/>
                    <a:pt x="597" y="667"/>
                  </a:cubicBezTo>
                  <a:cubicBezTo>
                    <a:pt x="594" y="669"/>
                    <a:pt x="592" y="670"/>
                    <a:pt x="589" y="672"/>
                  </a:cubicBezTo>
                  <a:cubicBezTo>
                    <a:pt x="585" y="674"/>
                    <a:pt x="585" y="674"/>
                    <a:pt x="585" y="674"/>
                  </a:cubicBezTo>
                  <a:cubicBezTo>
                    <a:pt x="570" y="684"/>
                    <a:pt x="561" y="689"/>
                    <a:pt x="565" y="697"/>
                  </a:cubicBezTo>
                  <a:cubicBezTo>
                    <a:pt x="566" y="700"/>
                    <a:pt x="570" y="702"/>
                    <a:pt x="574" y="702"/>
                  </a:cubicBezTo>
                  <a:cubicBezTo>
                    <a:pt x="585" y="702"/>
                    <a:pt x="613" y="684"/>
                    <a:pt x="619" y="673"/>
                  </a:cubicBezTo>
                  <a:cubicBezTo>
                    <a:pt x="622" y="668"/>
                    <a:pt x="621" y="664"/>
                    <a:pt x="619" y="662"/>
                  </a:cubicBezTo>
                  <a:cubicBezTo>
                    <a:pt x="669" y="662"/>
                    <a:pt x="669" y="662"/>
                    <a:pt x="669" y="662"/>
                  </a:cubicBezTo>
                  <a:cubicBezTo>
                    <a:pt x="613" y="719"/>
                    <a:pt x="540" y="759"/>
                    <a:pt x="458" y="772"/>
                  </a:cubicBezTo>
                </a:path>
              </a:pathLst>
            </a:custGeom>
            <a:solidFill>
              <a:srgbClr val="FFFFFF"/>
            </a:solidFill>
            <a:ln w="3175">
              <a:solidFill>
                <a:schemeClr val="tx1"/>
              </a:solidFill>
              <a:round/>
              <a:headEnd/>
              <a:tailEnd/>
            </a:ln>
          </p:spPr>
          <p:txBody>
            <a:bodyPr/>
            <a:lstStyle/>
            <a:p>
              <a:endParaRPr lang="en-US" dirty="0">
                <a:latin typeface="+mj-lt"/>
              </a:endParaRPr>
            </a:p>
          </p:txBody>
        </p:sp>
        <p:sp>
          <p:nvSpPr>
            <p:cNvPr id="51" name="Freeform 122">
              <a:extLst>
                <a:ext uri="{FF2B5EF4-FFF2-40B4-BE49-F238E27FC236}">
                  <a16:creationId xmlns:a16="http://schemas.microsoft.com/office/drawing/2014/main" id="{B8B2D744-4BB5-4705-B756-44789A08CAE2}"/>
                </a:ext>
              </a:extLst>
            </p:cNvPr>
            <p:cNvSpPr>
              <a:spLocks noEditPoints="1"/>
            </p:cNvSpPr>
            <p:nvPr/>
          </p:nvSpPr>
          <p:spPr bwMode="auto">
            <a:xfrm>
              <a:off x="8674652" y="896592"/>
              <a:ext cx="598488" cy="419100"/>
            </a:xfrm>
            <a:custGeom>
              <a:avLst/>
              <a:gdLst>
                <a:gd name="T0" fmla="*/ 248018 w 794"/>
                <a:gd name="T1" fmla="*/ 0 h 460"/>
                <a:gd name="T2" fmla="*/ 159817 w 794"/>
                <a:gd name="T3" fmla="*/ 35522 h 460"/>
                <a:gd name="T4" fmla="*/ 2262 w 794"/>
                <a:gd name="T5" fmla="*/ 192181 h 460"/>
                <a:gd name="T6" fmla="*/ 9800 w 794"/>
                <a:gd name="T7" fmla="*/ 193091 h 460"/>
                <a:gd name="T8" fmla="*/ 213341 w 794"/>
                <a:gd name="T9" fmla="*/ 29146 h 460"/>
                <a:gd name="T10" fmla="*/ 211079 w 794"/>
                <a:gd name="T11" fmla="*/ 222237 h 460"/>
                <a:gd name="T12" fmla="*/ 181679 w 794"/>
                <a:gd name="T13" fmla="*/ 245918 h 460"/>
                <a:gd name="T14" fmla="*/ 339235 w 794"/>
                <a:gd name="T15" fmla="*/ 165767 h 460"/>
                <a:gd name="T16" fmla="*/ 370897 w 794"/>
                <a:gd name="T17" fmla="*/ 237721 h 460"/>
                <a:gd name="T18" fmla="*/ 279680 w 794"/>
                <a:gd name="T19" fmla="*/ 295102 h 460"/>
                <a:gd name="T20" fmla="*/ 278173 w 794"/>
                <a:gd name="T21" fmla="*/ 296924 h 460"/>
                <a:gd name="T22" fmla="*/ 206556 w 794"/>
                <a:gd name="T23" fmla="*/ 372521 h 460"/>
                <a:gd name="T24" fmla="*/ 55785 w 794"/>
                <a:gd name="T25" fmla="*/ 392559 h 460"/>
                <a:gd name="T26" fmla="*/ 61062 w 794"/>
                <a:gd name="T27" fmla="*/ 398934 h 460"/>
                <a:gd name="T28" fmla="*/ 233695 w 794"/>
                <a:gd name="T29" fmla="*/ 369788 h 460"/>
                <a:gd name="T30" fmla="*/ 266865 w 794"/>
                <a:gd name="T31" fmla="*/ 397113 h 460"/>
                <a:gd name="T32" fmla="*/ 290988 w 794"/>
                <a:gd name="T33" fmla="*/ 389826 h 460"/>
                <a:gd name="T34" fmla="*/ 324912 w 794"/>
                <a:gd name="T35" fmla="*/ 418972 h 460"/>
                <a:gd name="T36" fmla="*/ 365620 w 794"/>
                <a:gd name="T37" fmla="*/ 373432 h 460"/>
                <a:gd name="T38" fmla="*/ 399543 w 794"/>
                <a:gd name="T39" fmla="*/ 402577 h 460"/>
                <a:gd name="T40" fmla="*/ 460606 w 794"/>
                <a:gd name="T41" fmla="*/ 306943 h 460"/>
                <a:gd name="T42" fmla="*/ 598561 w 794"/>
                <a:gd name="T43" fmla="*/ 262313 h 460"/>
                <a:gd name="T44" fmla="*/ 561622 w 794"/>
                <a:gd name="T45" fmla="*/ 0 h 460"/>
                <a:gd name="T46" fmla="*/ 588007 w 794"/>
                <a:gd name="T47" fmla="*/ 74686 h 460"/>
                <a:gd name="T48" fmla="*/ 221633 w 794"/>
                <a:gd name="T49" fmla="*/ 122048 h 460"/>
                <a:gd name="T50" fmla="*/ 248018 w 794"/>
                <a:gd name="T51" fmla="*/ 12751 h 460"/>
                <a:gd name="T52" fmla="*/ 588007 w 794"/>
                <a:gd name="T53" fmla="*/ 44630 h 460"/>
                <a:gd name="T54" fmla="*/ 221633 w 794"/>
                <a:gd name="T55" fmla="*/ 61935 h 460"/>
                <a:gd name="T56" fmla="*/ 248018 w 794"/>
                <a:gd name="T57" fmla="*/ 12751 h 460"/>
                <a:gd name="T58" fmla="*/ 241988 w 794"/>
                <a:gd name="T59" fmla="*/ 360680 h 460"/>
                <a:gd name="T60" fmla="*/ 284957 w 794"/>
                <a:gd name="T61" fmla="*/ 306943 h 460"/>
                <a:gd name="T62" fmla="*/ 288727 w 794"/>
                <a:gd name="T63" fmla="*/ 367056 h 460"/>
                <a:gd name="T64" fmla="*/ 347527 w 794"/>
                <a:gd name="T65" fmla="*/ 389826 h 460"/>
                <a:gd name="T66" fmla="*/ 301542 w 794"/>
                <a:gd name="T67" fmla="*/ 386183 h 460"/>
                <a:gd name="T68" fmla="*/ 325665 w 794"/>
                <a:gd name="T69" fmla="*/ 306943 h 460"/>
                <a:gd name="T70" fmla="*/ 367881 w 794"/>
                <a:gd name="T71" fmla="*/ 340642 h 460"/>
                <a:gd name="T72" fmla="*/ 347527 w 794"/>
                <a:gd name="T73" fmla="*/ 389826 h 460"/>
                <a:gd name="T74" fmla="*/ 388235 w 794"/>
                <a:gd name="T75" fmla="*/ 387094 h 460"/>
                <a:gd name="T76" fmla="*/ 393512 w 794"/>
                <a:gd name="T77" fmla="*/ 306943 h 460"/>
                <a:gd name="T78" fmla="*/ 422159 w 794"/>
                <a:gd name="T79" fmla="*/ 373432 h 460"/>
                <a:gd name="T80" fmla="*/ 300034 w 794"/>
                <a:gd name="T81" fmla="*/ 294191 h 460"/>
                <a:gd name="T82" fmla="*/ 376928 w 794"/>
                <a:gd name="T83" fmla="*/ 248651 h 460"/>
                <a:gd name="T84" fmla="*/ 335466 w 794"/>
                <a:gd name="T85" fmla="*/ 153927 h 460"/>
                <a:gd name="T86" fmla="*/ 221633 w 794"/>
                <a:gd name="T87" fmla="*/ 134800 h 460"/>
                <a:gd name="T88" fmla="*/ 588007 w 794"/>
                <a:gd name="T89" fmla="*/ 262313 h 46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794" h="460">
                  <a:moveTo>
                    <a:pt x="745" y="0"/>
                  </a:moveTo>
                  <a:cubicBezTo>
                    <a:pt x="329" y="0"/>
                    <a:pt x="329" y="0"/>
                    <a:pt x="329" y="0"/>
                  </a:cubicBezTo>
                  <a:cubicBezTo>
                    <a:pt x="313" y="0"/>
                    <a:pt x="299" y="7"/>
                    <a:pt x="290" y="20"/>
                  </a:cubicBezTo>
                  <a:cubicBezTo>
                    <a:pt x="278" y="14"/>
                    <a:pt x="248" y="8"/>
                    <a:pt x="212" y="39"/>
                  </a:cubicBezTo>
                  <a:cubicBezTo>
                    <a:pt x="168" y="77"/>
                    <a:pt x="6" y="200"/>
                    <a:pt x="4" y="201"/>
                  </a:cubicBezTo>
                  <a:cubicBezTo>
                    <a:pt x="1" y="204"/>
                    <a:pt x="0" y="208"/>
                    <a:pt x="3" y="211"/>
                  </a:cubicBezTo>
                  <a:cubicBezTo>
                    <a:pt x="4" y="213"/>
                    <a:pt x="6" y="214"/>
                    <a:pt x="8" y="214"/>
                  </a:cubicBezTo>
                  <a:cubicBezTo>
                    <a:pt x="10" y="214"/>
                    <a:pt x="11" y="213"/>
                    <a:pt x="13" y="212"/>
                  </a:cubicBezTo>
                  <a:cubicBezTo>
                    <a:pt x="14" y="211"/>
                    <a:pt x="177" y="88"/>
                    <a:pt x="221" y="50"/>
                  </a:cubicBezTo>
                  <a:cubicBezTo>
                    <a:pt x="251" y="24"/>
                    <a:pt x="274" y="28"/>
                    <a:pt x="283" y="32"/>
                  </a:cubicBezTo>
                  <a:cubicBezTo>
                    <a:pt x="281" y="37"/>
                    <a:pt x="280" y="43"/>
                    <a:pt x="280" y="49"/>
                  </a:cubicBezTo>
                  <a:cubicBezTo>
                    <a:pt x="280" y="244"/>
                    <a:pt x="280" y="244"/>
                    <a:pt x="280" y="244"/>
                  </a:cubicBezTo>
                  <a:cubicBezTo>
                    <a:pt x="260" y="253"/>
                    <a:pt x="246" y="259"/>
                    <a:pt x="245" y="260"/>
                  </a:cubicBezTo>
                  <a:cubicBezTo>
                    <a:pt x="241" y="262"/>
                    <a:pt x="240" y="266"/>
                    <a:pt x="241" y="270"/>
                  </a:cubicBezTo>
                  <a:cubicBezTo>
                    <a:pt x="243" y="273"/>
                    <a:pt x="247" y="275"/>
                    <a:pt x="251" y="273"/>
                  </a:cubicBezTo>
                  <a:cubicBezTo>
                    <a:pt x="252" y="272"/>
                    <a:pt x="410" y="198"/>
                    <a:pt x="450" y="182"/>
                  </a:cubicBezTo>
                  <a:cubicBezTo>
                    <a:pt x="479" y="170"/>
                    <a:pt x="498" y="184"/>
                    <a:pt x="507" y="201"/>
                  </a:cubicBezTo>
                  <a:cubicBezTo>
                    <a:pt x="516" y="221"/>
                    <a:pt x="514" y="248"/>
                    <a:pt x="492" y="261"/>
                  </a:cubicBezTo>
                  <a:cubicBezTo>
                    <a:pt x="482" y="267"/>
                    <a:pt x="464" y="275"/>
                    <a:pt x="444" y="285"/>
                  </a:cubicBezTo>
                  <a:cubicBezTo>
                    <a:pt x="411" y="300"/>
                    <a:pt x="381" y="315"/>
                    <a:pt x="371" y="324"/>
                  </a:cubicBezTo>
                  <a:cubicBezTo>
                    <a:pt x="371" y="324"/>
                    <a:pt x="370" y="324"/>
                    <a:pt x="370" y="325"/>
                  </a:cubicBezTo>
                  <a:cubicBezTo>
                    <a:pt x="370" y="325"/>
                    <a:pt x="369" y="325"/>
                    <a:pt x="369" y="326"/>
                  </a:cubicBezTo>
                  <a:cubicBezTo>
                    <a:pt x="366" y="329"/>
                    <a:pt x="361" y="334"/>
                    <a:pt x="356" y="340"/>
                  </a:cubicBezTo>
                  <a:cubicBezTo>
                    <a:pt x="336" y="363"/>
                    <a:pt x="303" y="401"/>
                    <a:pt x="274" y="409"/>
                  </a:cubicBezTo>
                  <a:cubicBezTo>
                    <a:pt x="236" y="419"/>
                    <a:pt x="82" y="424"/>
                    <a:pt x="80" y="424"/>
                  </a:cubicBezTo>
                  <a:cubicBezTo>
                    <a:pt x="76" y="424"/>
                    <a:pt x="73" y="428"/>
                    <a:pt x="74" y="431"/>
                  </a:cubicBezTo>
                  <a:cubicBezTo>
                    <a:pt x="74" y="435"/>
                    <a:pt x="77" y="438"/>
                    <a:pt x="81" y="438"/>
                  </a:cubicBezTo>
                  <a:cubicBezTo>
                    <a:pt x="81" y="438"/>
                    <a:pt x="81" y="438"/>
                    <a:pt x="81" y="438"/>
                  </a:cubicBezTo>
                  <a:cubicBezTo>
                    <a:pt x="87" y="438"/>
                    <a:pt x="238" y="433"/>
                    <a:pt x="278" y="422"/>
                  </a:cubicBezTo>
                  <a:cubicBezTo>
                    <a:pt x="289" y="419"/>
                    <a:pt x="299" y="413"/>
                    <a:pt x="310" y="406"/>
                  </a:cubicBezTo>
                  <a:cubicBezTo>
                    <a:pt x="314" y="416"/>
                    <a:pt x="322" y="425"/>
                    <a:pt x="333" y="431"/>
                  </a:cubicBezTo>
                  <a:cubicBezTo>
                    <a:pt x="339" y="434"/>
                    <a:pt x="347" y="436"/>
                    <a:pt x="354" y="436"/>
                  </a:cubicBezTo>
                  <a:cubicBezTo>
                    <a:pt x="365" y="436"/>
                    <a:pt x="376" y="431"/>
                    <a:pt x="385" y="423"/>
                  </a:cubicBezTo>
                  <a:cubicBezTo>
                    <a:pt x="386" y="425"/>
                    <a:pt x="386" y="426"/>
                    <a:pt x="386" y="428"/>
                  </a:cubicBezTo>
                  <a:cubicBezTo>
                    <a:pt x="391" y="440"/>
                    <a:pt x="399" y="450"/>
                    <a:pt x="410" y="455"/>
                  </a:cubicBezTo>
                  <a:cubicBezTo>
                    <a:pt x="417" y="459"/>
                    <a:pt x="424" y="460"/>
                    <a:pt x="431" y="460"/>
                  </a:cubicBezTo>
                  <a:cubicBezTo>
                    <a:pt x="449" y="460"/>
                    <a:pt x="465" y="451"/>
                    <a:pt x="474" y="434"/>
                  </a:cubicBezTo>
                  <a:cubicBezTo>
                    <a:pt x="485" y="410"/>
                    <a:pt x="485" y="410"/>
                    <a:pt x="485" y="410"/>
                  </a:cubicBezTo>
                  <a:cubicBezTo>
                    <a:pt x="489" y="421"/>
                    <a:pt x="497" y="431"/>
                    <a:pt x="509" y="437"/>
                  </a:cubicBezTo>
                  <a:cubicBezTo>
                    <a:pt x="516" y="440"/>
                    <a:pt x="523" y="442"/>
                    <a:pt x="530" y="442"/>
                  </a:cubicBezTo>
                  <a:cubicBezTo>
                    <a:pt x="547" y="442"/>
                    <a:pt x="564" y="432"/>
                    <a:pt x="572" y="416"/>
                  </a:cubicBezTo>
                  <a:cubicBezTo>
                    <a:pt x="611" y="337"/>
                    <a:pt x="611" y="337"/>
                    <a:pt x="611" y="337"/>
                  </a:cubicBezTo>
                  <a:cubicBezTo>
                    <a:pt x="745" y="337"/>
                    <a:pt x="745" y="337"/>
                    <a:pt x="745" y="337"/>
                  </a:cubicBezTo>
                  <a:cubicBezTo>
                    <a:pt x="772" y="337"/>
                    <a:pt x="794" y="315"/>
                    <a:pt x="794" y="288"/>
                  </a:cubicBezTo>
                  <a:cubicBezTo>
                    <a:pt x="794" y="49"/>
                    <a:pt x="794" y="49"/>
                    <a:pt x="794" y="49"/>
                  </a:cubicBezTo>
                  <a:cubicBezTo>
                    <a:pt x="794" y="22"/>
                    <a:pt x="772" y="0"/>
                    <a:pt x="745" y="0"/>
                  </a:cubicBezTo>
                  <a:moveTo>
                    <a:pt x="294" y="82"/>
                  </a:moveTo>
                  <a:cubicBezTo>
                    <a:pt x="780" y="82"/>
                    <a:pt x="780" y="82"/>
                    <a:pt x="780" y="82"/>
                  </a:cubicBezTo>
                  <a:cubicBezTo>
                    <a:pt x="780" y="134"/>
                    <a:pt x="780" y="134"/>
                    <a:pt x="780" y="134"/>
                  </a:cubicBezTo>
                  <a:cubicBezTo>
                    <a:pt x="294" y="134"/>
                    <a:pt x="294" y="134"/>
                    <a:pt x="294" y="134"/>
                  </a:cubicBezTo>
                  <a:lnTo>
                    <a:pt x="294" y="82"/>
                  </a:lnTo>
                  <a:close/>
                  <a:moveTo>
                    <a:pt x="329" y="14"/>
                  </a:moveTo>
                  <a:cubicBezTo>
                    <a:pt x="745" y="14"/>
                    <a:pt x="745" y="14"/>
                    <a:pt x="745" y="14"/>
                  </a:cubicBezTo>
                  <a:cubicBezTo>
                    <a:pt x="765" y="14"/>
                    <a:pt x="780" y="29"/>
                    <a:pt x="780" y="49"/>
                  </a:cubicBezTo>
                  <a:cubicBezTo>
                    <a:pt x="780" y="68"/>
                    <a:pt x="780" y="68"/>
                    <a:pt x="780" y="68"/>
                  </a:cubicBezTo>
                  <a:cubicBezTo>
                    <a:pt x="294" y="68"/>
                    <a:pt x="294" y="68"/>
                    <a:pt x="294" y="68"/>
                  </a:cubicBezTo>
                  <a:cubicBezTo>
                    <a:pt x="294" y="49"/>
                    <a:pt x="294" y="49"/>
                    <a:pt x="294" y="49"/>
                  </a:cubicBezTo>
                  <a:cubicBezTo>
                    <a:pt x="294" y="29"/>
                    <a:pt x="310" y="14"/>
                    <a:pt x="329" y="14"/>
                  </a:cubicBezTo>
                  <a:moveTo>
                    <a:pt x="339" y="418"/>
                  </a:moveTo>
                  <a:cubicBezTo>
                    <a:pt x="330" y="414"/>
                    <a:pt x="324" y="406"/>
                    <a:pt x="321" y="396"/>
                  </a:cubicBezTo>
                  <a:cubicBezTo>
                    <a:pt x="338" y="382"/>
                    <a:pt x="354" y="364"/>
                    <a:pt x="366" y="350"/>
                  </a:cubicBezTo>
                  <a:cubicBezTo>
                    <a:pt x="371" y="345"/>
                    <a:pt x="375" y="340"/>
                    <a:pt x="378" y="337"/>
                  </a:cubicBezTo>
                  <a:cubicBezTo>
                    <a:pt x="416" y="337"/>
                    <a:pt x="416" y="337"/>
                    <a:pt x="416" y="337"/>
                  </a:cubicBezTo>
                  <a:cubicBezTo>
                    <a:pt x="383" y="403"/>
                    <a:pt x="383" y="403"/>
                    <a:pt x="383" y="403"/>
                  </a:cubicBezTo>
                  <a:cubicBezTo>
                    <a:pt x="375" y="420"/>
                    <a:pt x="355" y="426"/>
                    <a:pt x="339" y="418"/>
                  </a:cubicBezTo>
                  <a:moveTo>
                    <a:pt x="461" y="428"/>
                  </a:moveTo>
                  <a:cubicBezTo>
                    <a:pt x="453" y="444"/>
                    <a:pt x="433" y="451"/>
                    <a:pt x="416" y="443"/>
                  </a:cubicBezTo>
                  <a:cubicBezTo>
                    <a:pt x="409" y="439"/>
                    <a:pt x="403" y="432"/>
                    <a:pt x="400" y="424"/>
                  </a:cubicBezTo>
                  <a:cubicBezTo>
                    <a:pt x="397" y="415"/>
                    <a:pt x="398" y="406"/>
                    <a:pt x="401" y="398"/>
                  </a:cubicBezTo>
                  <a:cubicBezTo>
                    <a:pt x="432" y="337"/>
                    <a:pt x="432" y="337"/>
                    <a:pt x="432" y="337"/>
                  </a:cubicBezTo>
                  <a:cubicBezTo>
                    <a:pt x="506" y="337"/>
                    <a:pt x="506" y="337"/>
                    <a:pt x="506" y="337"/>
                  </a:cubicBezTo>
                  <a:cubicBezTo>
                    <a:pt x="488" y="374"/>
                    <a:pt x="488" y="374"/>
                    <a:pt x="488" y="374"/>
                  </a:cubicBezTo>
                  <a:cubicBezTo>
                    <a:pt x="488" y="374"/>
                    <a:pt x="488" y="374"/>
                    <a:pt x="488" y="374"/>
                  </a:cubicBezTo>
                  <a:lnTo>
                    <a:pt x="461" y="428"/>
                  </a:lnTo>
                  <a:close/>
                  <a:moveTo>
                    <a:pt x="560" y="410"/>
                  </a:moveTo>
                  <a:cubicBezTo>
                    <a:pt x="552" y="426"/>
                    <a:pt x="532" y="433"/>
                    <a:pt x="515" y="425"/>
                  </a:cubicBezTo>
                  <a:cubicBezTo>
                    <a:pt x="499" y="416"/>
                    <a:pt x="492" y="397"/>
                    <a:pt x="500" y="380"/>
                  </a:cubicBezTo>
                  <a:cubicBezTo>
                    <a:pt x="522" y="337"/>
                    <a:pt x="522" y="337"/>
                    <a:pt x="522" y="337"/>
                  </a:cubicBezTo>
                  <a:cubicBezTo>
                    <a:pt x="596" y="337"/>
                    <a:pt x="596" y="337"/>
                    <a:pt x="596" y="337"/>
                  </a:cubicBezTo>
                  <a:lnTo>
                    <a:pt x="560" y="410"/>
                  </a:lnTo>
                  <a:close/>
                  <a:moveTo>
                    <a:pt x="745" y="323"/>
                  </a:moveTo>
                  <a:cubicBezTo>
                    <a:pt x="398" y="323"/>
                    <a:pt x="398" y="323"/>
                    <a:pt x="398" y="323"/>
                  </a:cubicBezTo>
                  <a:cubicBezTo>
                    <a:pt x="412" y="315"/>
                    <a:pt x="432" y="306"/>
                    <a:pt x="450" y="297"/>
                  </a:cubicBezTo>
                  <a:cubicBezTo>
                    <a:pt x="470" y="288"/>
                    <a:pt x="489" y="279"/>
                    <a:pt x="500" y="273"/>
                  </a:cubicBezTo>
                  <a:cubicBezTo>
                    <a:pt x="529" y="255"/>
                    <a:pt x="531" y="220"/>
                    <a:pt x="519" y="195"/>
                  </a:cubicBezTo>
                  <a:cubicBezTo>
                    <a:pt x="509" y="174"/>
                    <a:pt x="483" y="154"/>
                    <a:pt x="445" y="169"/>
                  </a:cubicBezTo>
                  <a:cubicBezTo>
                    <a:pt x="419" y="179"/>
                    <a:pt x="345" y="214"/>
                    <a:pt x="294" y="237"/>
                  </a:cubicBezTo>
                  <a:cubicBezTo>
                    <a:pt x="294" y="148"/>
                    <a:pt x="294" y="148"/>
                    <a:pt x="294" y="148"/>
                  </a:cubicBezTo>
                  <a:cubicBezTo>
                    <a:pt x="780" y="148"/>
                    <a:pt x="780" y="148"/>
                    <a:pt x="780" y="148"/>
                  </a:cubicBezTo>
                  <a:cubicBezTo>
                    <a:pt x="780" y="288"/>
                    <a:pt x="780" y="288"/>
                    <a:pt x="780" y="288"/>
                  </a:cubicBezTo>
                  <a:cubicBezTo>
                    <a:pt x="780" y="307"/>
                    <a:pt x="765" y="323"/>
                    <a:pt x="745" y="323"/>
                  </a:cubicBezTo>
                </a:path>
              </a:pathLst>
            </a:custGeom>
            <a:solidFill>
              <a:schemeClr val="tx1"/>
            </a:solidFill>
            <a:ln w="9525">
              <a:solidFill>
                <a:schemeClr val="tx1"/>
              </a:solidFill>
              <a:round/>
              <a:headEnd/>
              <a:tailEnd/>
            </a:ln>
          </p:spPr>
          <p:txBody>
            <a:bodyPr/>
            <a:lstStyle/>
            <a:p>
              <a:endParaRPr lang="en-US" dirty="0">
                <a:latin typeface="+mj-lt"/>
              </a:endParaRPr>
            </a:p>
          </p:txBody>
        </p:sp>
        <p:grpSp>
          <p:nvGrpSpPr>
            <p:cNvPr id="52" name="Group 24">
              <a:extLst>
                <a:ext uri="{FF2B5EF4-FFF2-40B4-BE49-F238E27FC236}">
                  <a16:creationId xmlns:a16="http://schemas.microsoft.com/office/drawing/2014/main" id="{B201B90C-7A99-4C00-8611-6040187C6D46}"/>
                </a:ext>
              </a:extLst>
            </p:cNvPr>
            <p:cNvGrpSpPr>
              <a:grpSpLocks/>
            </p:cNvGrpSpPr>
            <p:nvPr/>
          </p:nvGrpSpPr>
          <p:grpSpPr bwMode="auto">
            <a:xfrm>
              <a:off x="2942043" y="3603476"/>
              <a:ext cx="590550" cy="550862"/>
              <a:chOff x="2574925" y="5208588"/>
              <a:chExt cx="322262" cy="339725"/>
            </a:xfrm>
          </p:grpSpPr>
          <p:sp>
            <p:nvSpPr>
              <p:cNvPr id="53" name="Freeform 217">
                <a:extLst>
                  <a:ext uri="{FF2B5EF4-FFF2-40B4-BE49-F238E27FC236}">
                    <a16:creationId xmlns:a16="http://schemas.microsoft.com/office/drawing/2014/main" id="{BF10024A-5AD8-4734-B9BD-CE67EE0128A8}"/>
                  </a:ext>
                </a:extLst>
              </p:cNvPr>
              <p:cNvSpPr>
                <a:spLocks noEditPoints="1"/>
              </p:cNvSpPr>
              <p:nvPr/>
            </p:nvSpPr>
            <p:spPr bwMode="auto">
              <a:xfrm>
                <a:off x="2574925" y="5341938"/>
                <a:ext cx="61912" cy="206375"/>
              </a:xfrm>
              <a:custGeom>
                <a:avLst/>
                <a:gdLst>
                  <a:gd name="T0" fmla="*/ 58043 w 112"/>
                  <a:gd name="T1" fmla="*/ 68792 h 366"/>
                  <a:gd name="T2" fmla="*/ 34826 w 112"/>
                  <a:gd name="T3" fmla="*/ 68792 h 366"/>
                  <a:gd name="T4" fmla="*/ 34826 w 112"/>
                  <a:gd name="T5" fmla="*/ 3947 h 366"/>
                  <a:gd name="T6" fmla="*/ 30956 w 112"/>
                  <a:gd name="T7" fmla="*/ 0 h 366"/>
                  <a:gd name="T8" fmla="*/ 27087 w 112"/>
                  <a:gd name="T9" fmla="*/ 3947 h 366"/>
                  <a:gd name="T10" fmla="*/ 27087 w 112"/>
                  <a:gd name="T11" fmla="*/ 68792 h 366"/>
                  <a:gd name="T12" fmla="*/ 3870 w 112"/>
                  <a:gd name="T13" fmla="*/ 68792 h 366"/>
                  <a:gd name="T14" fmla="*/ 0 w 112"/>
                  <a:gd name="T15" fmla="*/ 72739 h 366"/>
                  <a:gd name="T16" fmla="*/ 0 w 112"/>
                  <a:gd name="T17" fmla="*/ 134200 h 366"/>
                  <a:gd name="T18" fmla="*/ 3870 w 112"/>
                  <a:gd name="T19" fmla="*/ 138147 h 366"/>
                  <a:gd name="T20" fmla="*/ 27087 w 112"/>
                  <a:gd name="T21" fmla="*/ 138147 h 366"/>
                  <a:gd name="T22" fmla="*/ 27087 w 112"/>
                  <a:gd name="T23" fmla="*/ 202428 h 366"/>
                  <a:gd name="T24" fmla="*/ 30956 w 112"/>
                  <a:gd name="T25" fmla="*/ 206375 h 366"/>
                  <a:gd name="T26" fmla="*/ 34826 w 112"/>
                  <a:gd name="T27" fmla="*/ 202428 h 366"/>
                  <a:gd name="T28" fmla="*/ 34826 w 112"/>
                  <a:gd name="T29" fmla="*/ 138147 h 366"/>
                  <a:gd name="T30" fmla="*/ 58043 w 112"/>
                  <a:gd name="T31" fmla="*/ 138147 h 366"/>
                  <a:gd name="T32" fmla="*/ 61912 w 112"/>
                  <a:gd name="T33" fmla="*/ 134200 h 366"/>
                  <a:gd name="T34" fmla="*/ 61912 w 112"/>
                  <a:gd name="T35" fmla="*/ 72739 h 366"/>
                  <a:gd name="T36" fmla="*/ 58043 w 112"/>
                  <a:gd name="T37" fmla="*/ 68792 h 366"/>
                  <a:gd name="T38" fmla="*/ 54173 w 112"/>
                  <a:gd name="T39" fmla="*/ 130253 h 366"/>
                  <a:gd name="T40" fmla="*/ 7739 w 112"/>
                  <a:gd name="T41" fmla="*/ 130253 h 366"/>
                  <a:gd name="T42" fmla="*/ 7739 w 112"/>
                  <a:gd name="T43" fmla="*/ 76686 h 366"/>
                  <a:gd name="T44" fmla="*/ 54173 w 112"/>
                  <a:gd name="T45" fmla="*/ 76686 h 366"/>
                  <a:gd name="T46" fmla="*/ 54173 w 112"/>
                  <a:gd name="T47" fmla="*/ 130253 h 3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6">
                    <a:moveTo>
                      <a:pt x="105" y="122"/>
                    </a:moveTo>
                    <a:cubicBezTo>
                      <a:pt x="63" y="122"/>
                      <a:pt x="63" y="122"/>
                      <a:pt x="63" y="122"/>
                    </a:cubicBezTo>
                    <a:cubicBezTo>
                      <a:pt x="63" y="7"/>
                      <a:pt x="63" y="7"/>
                      <a:pt x="63" y="7"/>
                    </a:cubicBezTo>
                    <a:cubicBezTo>
                      <a:pt x="63" y="4"/>
                      <a:pt x="60" y="0"/>
                      <a:pt x="56" y="0"/>
                    </a:cubicBezTo>
                    <a:cubicBezTo>
                      <a:pt x="52" y="0"/>
                      <a:pt x="49" y="4"/>
                      <a:pt x="49" y="7"/>
                    </a:cubicBezTo>
                    <a:cubicBezTo>
                      <a:pt x="49" y="122"/>
                      <a:pt x="49" y="122"/>
                      <a:pt x="49" y="122"/>
                    </a:cubicBezTo>
                    <a:cubicBezTo>
                      <a:pt x="7" y="122"/>
                      <a:pt x="7" y="122"/>
                      <a:pt x="7" y="122"/>
                    </a:cubicBezTo>
                    <a:cubicBezTo>
                      <a:pt x="3" y="122"/>
                      <a:pt x="0" y="125"/>
                      <a:pt x="0" y="129"/>
                    </a:cubicBezTo>
                    <a:cubicBezTo>
                      <a:pt x="0" y="238"/>
                      <a:pt x="0" y="238"/>
                      <a:pt x="0" y="238"/>
                    </a:cubicBezTo>
                    <a:cubicBezTo>
                      <a:pt x="0" y="242"/>
                      <a:pt x="3" y="245"/>
                      <a:pt x="7" y="245"/>
                    </a:cubicBezTo>
                    <a:cubicBezTo>
                      <a:pt x="49" y="245"/>
                      <a:pt x="49" y="245"/>
                      <a:pt x="49" y="245"/>
                    </a:cubicBezTo>
                    <a:cubicBezTo>
                      <a:pt x="49" y="359"/>
                      <a:pt x="49" y="359"/>
                      <a:pt x="49" y="359"/>
                    </a:cubicBezTo>
                    <a:cubicBezTo>
                      <a:pt x="49" y="363"/>
                      <a:pt x="52" y="366"/>
                      <a:pt x="56" y="366"/>
                    </a:cubicBezTo>
                    <a:cubicBezTo>
                      <a:pt x="60" y="366"/>
                      <a:pt x="63" y="363"/>
                      <a:pt x="63" y="359"/>
                    </a:cubicBezTo>
                    <a:cubicBezTo>
                      <a:pt x="63" y="245"/>
                      <a:pt x="63" y="245"/>
                      <a:pt x="63" y="245"/>
                    </a:cubicBezTo>
                    <a:cubicBezTo>
                      <a:pt x="105" y="245"/>
                      <a:pt x="105" y="245"/>
                      <a:pt x="105" y="245"/>
                    </a:cubicBezTo>
                    <a:cubicBezTo>
                      <a:pt x="109" y="245"/>
                      <a:pt x="112" y="242"/>
                      <a:pt x="112" y="238"/>
                    </a:cubicBezTo>
                    <a:cubicBezTo>
                      <a:pt x="112" y="129"/>
                      <a:pt x="112" y="129"/>
                      <a:pt x="112" y="129"/>
                    </a:cubicBezTo>
                    <a:cubicBezTo>
                      <a:pt x="112" y="125"/>
                      <a:pt x="109" y="122"/>
                      <a:pt x="105" y="122"/>
                    </a:cubicBezTo>
                    <a:moveTo>
                      <a:pt x="98" y="231"/>
                    </a:moveTo>
                    <a:cubicBezTo>
                      <a:pt x="14" y="231"/>
                      <a:pt x="14" y="231"/>
                      <a:pt x="14" y="231"/>
                    </a:cubicBezTo>
                    <a:cubicBezTo>
                      <a:pt x="14" y="136"/>
                      <a:pt x="14" y="136"/>
                      <a:pt x="14" y="136"/>
                    </a:cubicBezTo>
                    <a:cubicBezTo>
                      <a:pt x="98" y="136"/>
                      <a:pt x="98" y="136"/>
                      <a:pt x="98" y="136"/>
                    </a:cubicBezTo>
                    <a:lnTo>
                      <a:pt x="98" y="231"/>
                    </a:lnTo>
                    <a:close/>
                  </a:path>
                </a:pathLst>
              </a:custGeom>
              <a:solidFill>
                <a:srgbClr val="FFFFFF"/>
              </a:solidFill>
              <a:ln w="9525">
                <a:solidFill>
                  <a:schemeClr val="tx1"/>
                </a:solidFill>
                <a:round/>
                <a:headEnd/>
                <a:tailEnd/>
              </a:ln>
            </p:spPr>
            <p:txBody>
              <a:bodyPr/>
              <a:lstStyle/>
              <a:p>
                <a:endParaRPr lang="en-US" dirty="0">
                  <a:latin typeface="+mj-lt"/>
                </a:endParaRPr>
              </a:p>
            </p:txBody>
          </p:sp>
          <p:sp>
            <p:nvSpPr>
              <p:cNvPr id="54" name="Freeform 218">
                <a:extLst>
                  <a:ext uri="{FF2B5EF4-FFF2-40B4-BE49-F238E27FC236}">
                    <a16:creationId xmlns:a16="http://schemas.microsoft.com/office/drawing/2014/main" id="{5C781CD1-D8D0-49BA-B9F0-0748E316763E}"/>
                  </a:ext>
                </a:extLst>
              </p:cNvPr>
              <p:cNvSpPr>
                <a:spLocks noEditPoints="1"/>
              </p:cNvSpPr>
              <p:nvPr/>
            </p:nvSpPr>
            <p:spPr bwMode="auto">
              <a:xfrm>
                <a:off x="2660650" y="5265738"/>
                <a:ext cx="63500" cy="206375"/>
              </a:xfrm>
              <a:custGeom>
                <a:avLst/>
                <a:gdLst>
                  <a:gd name="T0" fmla="*/ 59531 w 112"/>
                  <a:gd name="T1" fmla="*/ 68228 h 366"/>
                  <a:gd name="T2" fmla="*/ 35719 w 112"/>
                  <a:gd name="T3" fmla="*/ 68228 h 366"/>
                  <a:gd name="T4" fmla="*/ 35719 w 112"/>
                  <a:gd name="T5" fmla="*/ 3947 h 366"/>
                  <a:gd name="T6" fmla="*/ 31750 w 112"/>
                  <a:gd name="T7" fmla="*/ 0 h 366"/>
                  <a:gd name="T8" fmla="*/ 27781 w 112"/>
                  <a:gd name="T9" fmla="*/ 3947 h 366"/>
                  <a:gd name="T10" fmla="*/ 27781 w 112"/>
                  <a:gd name="T11" fmla="*/ 68228 h 366"/>
                  <a:gd name="T12" fmla="*/ 3969 w 112"/>
                  <a:gd name="T13" fmla="*/ 68228 h 366"/>
                  <a:gd name="T14" fmla="*/ 0 w 112"/>
                  <a:gd name="T15" fmla="*/ 72175 h 366"/>
                  <a:gd name="T16" fmla="*/ 0 w 112"/>
                  <a:gd name="T17" fmla="*/ 134200 h 366"/>
                  <a:gd name="T18" fmla="*/ 3969 w 112"/>
                  <a:gd name="T19" fmla="*/ 138147 h 366"/>
                  <a:gd name="T20" fmla="*/ 27781 w 112"/>
                  <a:gd name="T21" fmla="*/ 138147 h 366"/>
                  <a:gd name="T22" fmla="*/ 27781 w 112"/>
                  <a:gd name="T23" fmla="*/ 202428 h 366"/>
                  <a:gd name="T24" fmla="*/ 31750 w 112"/>
                  <a:gd name="T25" fmla="*/ 206375 h 366"/>
                  <a:gd name="T26" fmla="*/ 35719 w 112"/>
                  <a:gd name="T27" fmla="*/ 202428 h 366"/>
                  <a:gd name="T28" fmla="*/ 35719 w 112"/>
                  <a:gd name="T29" fmla="*/ 138147 h 366"/>
                  <a:gd name="T30" fmla="*/ 59531 w 112"/>
                  <a:gd name="T31" fmla="*/ 138147 h 366"/>
                  <a:gd name="T32" fmla="*/ 63500 w 112"/>
                  <a:gd name="T33" fmla="*/ 134200 h 366"/>
                  <a:gd name="T34" fmla="*/ 63500 w 112"/>
                  <a:gd name="T35" fmla="*/ 72175 h 366"/>
                  <a:gd name="T36" fmla="*/ 59531 w 112"/>
                  <a:gd name="T37" fmla="*/ 68228 h 366"/>
                  <a:gd name="T38" fmla="*/ 55562 w 112"/>
                  <a:gd name="T39" fmla="*/ 130253 h 366"/>
                  <a:gd name="T40" fmla="*/ 7937 w 112"/>
                  <a:gd name="T41" fmla="*/ 130253 h 366"/>
                  <a:gd name="T42" fmla="*/ 7937 w 112"/>
                  <a:gd name="T43" fmla="*/ 76122 h 366"/>
                  <a:gd name="T44" fmla="*/ 55562 w 112"/>
                  <a:gd name="T45" fmla="*/ 76122 h 366"/>
                  <a:gd name="T46" fmla="*/ 55562 w 112"/>
                  <a:gd name="T47" fmla="*/ 130253 h 3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6">
                    <a:moveTo>
                      <a:pt x="105" y="121"/>
                    </a:moveTo>
                    <a:cubicBezTo>
                      <a:pt x="63" y="121"/>
                      <a:pt x="63" y="121"/>
                      <a:pt x="63" y="121"/>
                    </a:cubicBezTo>
                    <a:cubicBezTo>
                      <a:pt x="63" y="7"/>
                      <a:pt x="63" y="7"/>
                      <a:pt x="63" y="7"/>
                    </a:cubicBezTo>
                    <a:cubicBezTo>
                      <a:pt x="63" y="3"/>
                      <a:pt x="60" y="0"/>
                      <a:pt x="56" y="0"/>
                    </a:cubicBezTo>
                    <a:cubicBezTo>
                      <a:pt x="52" y="0"/>
                      <a:pt x="49" y="3"/>
                      <a:pt x="49" y="7"/>
                    </a:cubicBezTo>
                    <a:cubicBezTo>
                      <a:pt x="49" y="121"/>
                      <a:pt x="49" y="121"/>
                      <a:pt x="49" y="121"/>
                    </a:cubicBezTo>
                    <a:cubicBezTo>
                      <a:pt x="7" y="121"/>
                      <a:pt x="7" y="121"/>
                      <a:pt x="7" y="121"/>
                    </a:cubicBezTo>
                    <a:cubicBezTo>
                      <a:pt x="3" y="121"/>
                      <a:pt x="0" y="124"/>
                      <a:pt x="0" y="128"/>
                    </a:cubicBezTo>
                    <a:cubicBezTo>
                      <a:pt x="0" y="238"/>
                      <a:pt x="0" y="238"/>
                      <a:pt x="0" y="238"/>
                    </a:cubicBezTo>
                    <a:cubicBezTo>
                      <a:pt x="0" y="241"/>
                      <a:pt x="3" y="245"/>
                      <a:pt x="7" y="245"/>
                    </a:cubicBezTo>
                    <a:cubicBezTo>
                      <a:pt x="49" y="245"/>
                      <a:pt x="49" y="245"/>
                      <a:pt x="49" y="245"/>
                    </a:cubicBezTo>
                    <a:cubicBezTo>
                      <a:pt x="49" y="359"/>
                      <a:pt x="49" y="359"/>
                      <a:pt x="49" y="359"/>
                    </a:cubicBezTo>
                    <a:cubicBezTo>
                      <a:pt x="49" y="363"/>
                      <a:pt x="52" y="366"/>
                      <a:pt x="56" y="366"/>
                    </a:cubicBezTo>
                    <a:cubicBezTo>
                      <a:pt x="60" y="366"/>
                      <a:pt x="63" y="363"/>
                      <a:pt x="63" y="359"/>
                    </a:cubicBezTo>
                    <a:cubicBezTo>
                      <a:pt x="63" y="245"/>
                      <a:pt x="63" y="245"/>
                      <a:pt x="63" y="245"/>
                    </a:cubicBezTo>
                    <a:cubicBezTo>
                      <a:pt x="105" y="245"/>
                      <a:pt x="105" y="245"/>
                      <a:pt x="105" y="245"/>
                    </a:cubicBezTo>
                    <a:cubicBezTo>
                      <a:pt x="109" y="245"/>
                      <a:pt x="112" y="241"/>
                      <a:pt x="112" y="238"/>
                    </a:cubicBezTo>
                    <a:cubicBezTo>
                      <a:pt x="112" y="128"/>
                      <a:pt x="112" y="128"/>
                      <a:pt x="112" y="128"/>
                    </a:cubicBezTo>
                    <a:cubicBezTo>
                      <a:pt x="112" y="124"/>
                      <a:pt x="109" y="121"/>
                      <a:pt x="105" y="121"/>
                    </a:cubicBezTo>
                    <a:moveTo>
                      <a:pt x="98" y="231"/>
                    </a:moveTo>
                    <a:cubicBezTo>
                      <a:pt x="14" y="231"/>
                      <a:pt x="14" y="231"/>
                      <a:pt x="14" y="231"/>
                    </a:cubicBezTo>
                    <a:cubicBezTo>
                      <a:pt x="14" y="135"/>
                      <a:pt x="14" y="135"/>
                      <a:pt x="14" y="135"/>
                    </a:cubicBezTo>
                    <a:cubicBezTo>
                      <a:pt x="98" y="135"/>
                      <a:pt x="98" y="135"/>
                      <a:pt x="98" y="135"/>
                    </a:cubicBezTo>
                    <a:lnTo>
                      <a:pt x="98" y="231"/>
                    </a:lnTo>
                    <a:close/>
                  </a:path>
                </a:pathLst>
              </a:custGeom>
              <a:solidFill>
                <a:srgbClr val="FFFFFF"/>
              </a:solidFill>
              <a:ln w="9525">
                <a:solidFill>
                  <a:schemeClr val="tx1"/>
                </a:solidFill>
                <a:round/>
                <a:headEnd/>
                <a:tailEnd/>
              </a:ln>
            </p:spPr>
            <p:txBody>
              <a:bodyPr/>
              <a:lstStyle/>
              <a:p>
                <a:endParaRPr lang="en-US" dirty="0">
                  <a:latin typeface="+mj-lt"/>
                </a:endParaRPr>
              </a:p>
            </p:txBody>
          </p:sp>
          <p:sp>
            <p:nvSpPr>
              <p:cNvPr id="55" name="Freeform 219">
                <a:extLst>
                  <a:ext uri="{FF2B5EF4-FFF2-40B4-BE49-F238E27FC236}">
                    <a16:creationId xmlns:a16="http://schemas.microsoft.com/office/drawing/2014/main" id="{7F3159FC-2E13-4388-B9DA-44293F56E7EC}"/>
                  </a:ext>
                </a:extLst>
              </p:cNvPr>
              <p:cNvSpPr>
                <a:spLocks noEditPoints="1"/>
              </p:cNvSpPr>
              <p:nvPr/>
            </p:nvSpPr>
            <p:spPr bwMode="auto">
              <a:xfrm>
                <a:off x="2747963" y="5297488"/>
                <a:ext cx="63500" cy="204788"/>
              </a:xfrm>
              <a:custGeom>
                <a:avLst/>
                <a:gdLst>
                  <a:gd name="T0" fmla="*/ 59531 w 112"/>
                  <a:gd name="T1" fmla="*/ 67889 h 365"/>
                  <a:gd name="T2" fmla="*/ 35719 w 112"/>
                  <a:gd name="T3" fmla="*/ 67889 h 365"/>
                  <a:gd name="T4" fmla="*/ 35719 w 112"/>
                  <a:gd name="T5" fmla="*/ 3927 h 365"/>
                  <a:gd name="T6" fmla="*/ 31750 w 112"/>
                  <a:gd name="T7" fmla="*/ 0 h 365"/>
                  <a:gd name="T8" fmla="*/ 27781 w 112"/>
                  <a:gd name="T9" fmla="*/ 3927 h 365"/>
                  <a:gd name="T10" fmla="*/ 27781 w 112"/>
                  <a:gd name="T11" fmla="*/ 67889 h 365"/>
                  <a:gd name="T12" fmla="*/ 3969 w 112"/>
                  <a:gd name="T13" fmla="*/ 67889 h 365"/>
                  <a:gd name="T14" fmla="*/ 0 w 112"/>
                  <a:gd name="T15" fmla="*/ 71816 h 365"/>
                  <a:gd name="T16" fmla="*/ 0 w 112"/>
                  <a:gd name="T17" fmla="*/ 132972 h 365"/>
                  <a:gd name="T18" fmla="*/ 3969 w 112"/>
                  <a:gd name="T19" fmla="*/ 136899 h 365"/>
                  <a:gd name="T20" fmla="*/ 27781 w 112"/>
                  <a:gd name="T21" fmla="*/ 136899 h 365"/>
                  <a:gd name="T22" fmla="*/ 27781 w 112"/>
                  <a:gd name="T23" fmla="*/ 200861 h 365"/>
                  <a:gd name="T24" fmla="*/ 31750 w 112"/>
                  <a:gd name="T25" fmla="*/ 204788 h 365"/>
                  <a:gd name="T26" fmla="*/ 35719 w 112"/>
                  <a:gd name="T27" fmla="*/ 200861 h 365"/>
                  <a:gd name="T28" fmla="*/ 35719 w 112"/>
                  <a:gd name="T29" fmla="*/ 136899 h 365"/>
                  <a:gd name="T30" fmla="*/ 59531 w 112"/>
                  <a:gd name="T31" fmla="*/ 136899 h 365"/>
                  <a:gd name="T32" fmla="*/ 63500 w 112"/>
                  <a:gd name="T33" fmla="*/ 132972 h 365"/>
                  <a:gd name="T34" fmla="*/ 63500 w 112"/>
                  <a:gd name="T35" fmla="*/ 71816 h 365"/>
                  <a:gd name="T36" fmla="*/ 59531 w 112"/>
                  <a:gd name="T37" fmla="*/ 67889 h 365"/>
                  <a:gd name="T38" fmla="*/ 55562 w 112"/>
                  <a:gd name="T39" fmla="*/ 129044 h 365"/>
                  <a:gd name="T40" fmla="*/ 7937 w 112"/>
                  <a:gd name="T41" fmla="*/ 129044 h 365"/>
                  <a:gd name="T42" fmla="*/ 7937 w 112"/>
                  <a:gd name="T43" fmla="*/ 75744 h 365"/>
                  <a:gd name="T44" fmla="*/ 55562 w 112"/>
                  <a:gd name="T45" fmla="*/ 75744 h 365"/>
                  <a:gd name="T46" fmla="*/ 55562 w 112"/>
                  <a:gd name="T47" fmla="*/ 129044 h 3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5">
                    <a:moveTo>
                      <a:pt x="105" y="121"/>
                    </a:moveTo>
                    <a:cubicBezTo>
                      <a:pt x="63" y="121"/>
                      <a:pt x="63" y="121"/>
                      <a:pt x="63" y="121"/>
                    </a:cubicBezTo>
                    <a:cubicBezTo>
                      <a:pt x="63" y="7"/>
                      <a:pt x="63" y="7"/>
                      <a:pt x="63" y="7"/>
                    </a:cubicBezTo>
                    <a:cubicBezTo>
                      <a:pt x="63" y="3"/>
                      <a:pt x="60" y="0"/>
                      <a:pt x="56" y="0"/>
                    </a:cubicBezTo>
                    <a:cubicBezTo>
                      <a:pt x="52" y="0"/>
                      <a:pt x="49" y="3"/>
                      <a:pt x="49" y="7"/>
                    </a:cubicBezTo>
                    <a:cubicBezTo>
                      <a:pt x="49" y="121"/>
                      <a:pt x="49" y="121"/>
                      <a:pt x="49" y="121"/>
                    </a:cubicBezTo>
                    <a:cubicBezTo>
                      <a:pt x="7" y="121"/>
                      <a:pt x="7" y="121"/>
                      <a:pt x="7" y="121"/>
                    </a:cubicBezTo>
                    <a:cubicBezTo>
                      <a:pt x="3" y="121"/>
                      <a:pt x="0" y="124"/>
                      <a:pt x="0" y="128"/>
                    </a:cubicBezTo>
                    <a:cubicBezTo>
                      <a:pt x="0" y="237"/>
                      <a:pt x="0" y="237"/>
                      <a:pt x="0" y="237"/>
                    </a:cubicBezTo>
                    <a:cubicBezTo>
                      <a:pt x="0" y="241"/>
                      <a:pt x="3" y="244"/>
                      <a:pt x="7" y="244"/>
                    </a:cubicBezTo>
                    <a:cubicBezTo>
                      <a:pt x="49" y="244"/>
                      <a:pt x="49" y="244"/>
                      <a:pt x="49" y="244"/>
                    </a:cubicBezTo>
                    <a:cubicBezTo>
                      <a:pt x="49" y="358"/>
                      <a:pt x="49" y="358"/>
                      <a:pt x="49" y="358"/>
                    </a:cubicBezTo>
                    <a:cubicBezTo>
                      <a:pt x="49" y="362"/>
                      <a:pt x="52" y="365"/>
                      <a:pt x="56" y="365"/>
                    </a:cubicBezTo>
                    <a:cubicBezTo>
                      <a:pt x="60" y="365"/>
                      <a:pt x="63" y="362"/>
                      <a:pt x="63" y="358"/>
                    </a:cubicBezTo>
                    <a:cubicBezTo>
                      <a:pt x="63" y="244"/>
                      <a:pt x="63" y="244"/>
                      <a:pt x="63" y="244"/>
                    </a:cubicBezTo>
                    <a:cubicBezTo>
                      <a:pt x="105" y="244"/>
                      <a:pt x="105" y="244"/>
                      <a:pt x="105" y="244"/>
                    </a:cubicBezTo>
                    <a:cubicBezTo>
                      <a:pt x="109" y="244"/>
                      <a:pt x="112" y="241"/>
                      <a:pt x="112" y="237"/>
                    </a:cubicBezTo>
                    <a:cubicBezTo>
                      <a:pt x="112" y="128"/>
                      <a:pt x="112" y="128"/>
                      <a:pt x="112" y="128"/>
                    </a:cubicBezTo>
                    <a:cubicBezTo>
                      <a:pt x="112" y="124"/>
                      <a:pt x="109" y="121"/>
                      <a:pt x="105" y="121"/>
                    </a:cubicBezTo>
                    <a:moveTo>
                      <a:pt x="98" y="230"/>
                    </a:moveTo>
                    <a:cubicBezTo>
                      <a:pt x="14" y="230"/>
                      <a:pt x="14" y="230"/>
                      <a:pt x="14" y="230"/>
                    </a:cubicBezTo>
                    <a:cubicBezTo>
                      <a:pt x="14" y="135"/>
                      <a:pt x="14" y="135"/>
                      <a:pt x="14" y="135"/>
                    </a:cubicBezTo>
                    <a:cubicBezTo>
                      <a:pt x="98" y="135"/>
                      <a:pt x="98" y="135"/>
                      <a:pt x="98" y="135"/>
                    </a:cubicBezTo>
                    <a:lnTo>
                      <a:pt x="98" y="230"/>
                    </a:lnTo>
                    <a:close/>
                  </a:path>
                </a:pathLst>
              </a:custGeom>
              <a:solidFill>
                <a:srgbClr val="FFFFFF"/>
              </a:solidFill>
              <a:ln w="9525">
                <a:solidFill>
                  <a:schemeClr val="tx1"/>
                </a:solidFill>
                <a:round/>
                <a:headEnd/>
                <a:tailEnd/>
              </a:ln>
            </p:spPr>
            <p:txBody>
              <a:bodyPr/>
              <a:lstStyle/>
              <a:p>
                <a:endParaRPr lang="en-US" dirty="0">
                  <a:latin typeface="+mj-lt"/>
                </a:endParaRPr>
              </a:p>
            </p:txBody>
          </p:sp>
          <p:sp>
            <p:nvSpPr>
              <p:cNvPr id="56" name="Freeform 220">
                <a:extLst>
                  <a:ext uri="{FF2B5EF4-FFF2-40B4-BE49-F238E27FC236}">
                    <a16:creationId xmlns:a16="http://schemas.microsoft.com/office/drawing/2014/main" id="{521F9689-06C5-4420-8DC4-C32997D48556}"/>
                  </a:ext>
                </a:extLst>
              </p:cNvPr>
              <p:cNvSpPr>
                <a:spLocks noEditPoints="1"/>
              </p:cNvSpPr>
              <p:nvPr/>
            </p:nvSpPr>
            <p:spPr bwMode="auto">
              <a:xfrm>
                <a:off x="2835275" y="5208588"/>
                <a:ext cx="61912" cy="204788"/>
              </a:xfrm>
              <a:custGeom>
                <a:avLst/>
                <a:gdLst>
                  <a:gd name="T0" fmla="*/ 58043 w 112"/>
                  <a:gd name="T1" fmla="*/ 67703 h 366"/>
                  <a:gd name="T2" fmla="*/ 34826 w 112"/>
                  <a:gd name="T3" fmla="*/ 67703 h 366"/>
                  <a:gd name="T4" fmla="*/ 34826 w 112"/>
                  <a:gd name="T5" fmla="*/ 3917 h 366"/>
                  <a:gd name="T6" fmla="*/ 30956 w 112"/>
                  <a:gd name="T7" fmla="*/ 0 h 366"/>
                  <a:gd name="T8" fmla="*/ 27087 w 112"/>
                  <a:gd name="T9" fmla="*/ 3917 h 366"/>
                  <a:gd name="T10" fmla="*/ 27087 w 112"/>
                  <a:gd name="T11" fmla="*/ 67703 h 366"/>
                  <a:gd name="T12" fmla="*/ 3870 w 112"/>
                  <a:gd name="T13" fmla="*/ 67703 h 366"/>
                  <a:gd name="T14" fmla="*/ 0 w 112"/>
                  <a:gd name="T15" fmla="*/ 71620 h 366"/>
                  <a:gd name="T16" fmla="*/ 0 w 112"/>
                  <a:gd name="T17" fmla="*/ 133168 h 366"/>
                  <a:gd name="T18" fmla="*/ 3870 w 112"/>
                  <a:gd name="T19" fmla="*/ 137085 h 366"/>
                  <a:gd name="T20" fmla="*/ 27087 w 112"/>
                  <a:gd name="T21" fmla="*/ 137085 h 366"/>
                  <a:gd name="T22" fmla="*/ 27087 w 112"/>
                  <a:gd name="T23" fmla="*/ 200871 h 366"/>
                  <a:gd name="T24" fmla="*/ 30956 w 112"/>
                  <a:gd name="T25" fmla="*/ 204788 h 366"/>
                  <a:gd name="T26" fmla="*/ 34826 w 112"/>
                  <a:gd name="T27" fmla="*/ 200871 h 366"/>
                  <a:gd name="T28" fmla="*/ 34826 w 112"/>
                  <a:gd name="T29" fmla="*/ 137085 h 366"/>
                  <a:gd name="T30" fmla="*/ 58043 w 112"/>
                  <a:gd name="T31" fmla="*/ 137085 h 366"/>
                  <a:gd name="T32" fmla="*/ 61912 w 112"/>
                  <a:gd name="T33" fmla="*/ 133168 h 366"/>
                  <a:gd name="T34" fmla="*/ 61912 w 112"/>
                  <a:gd name="T35" fmla="*/ 71620 h 366"/>
                  <a:gd name="T36" fmla="*/ 58043 w 112"/>
                  <a:gd name="T37" fmla="*/ 67703 h 366"/>
                  <a:gd name="T38" fmla="*/ 54173 w 112"/>
                  <a:gd name="T39" fmla="*/ 129251 h 366"/>
                  <a:gd name="T40" fmla="*/ 7739 w 112"/>
                  <a:gd name="T41" fmla="*/ 129251 h 366"/>
                  <a:gd name="T42" fmla="*/ 7739 w 112"/>
                  <a:gd name="T43" fmla="*/ 75537 h 366"/>
                  <a:gd name="T44" fmla="*/ 54173 w 112"/>
                  <a:gd name="T45" fmla="*/ 75537 h 366"/>
                  <a:gd name="T46" fmla="*/ 54173 w 112"/>
                  <a:gd name="T47" fmla="*/ 129251 h 3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6">
                    <a:moveTo>
                      <a:pt x="105" y="121"/>
                    </a:moveTo>
                    <a:cubicBezTo>
                      <a:pt x="63" y="121"/>
                      <a:pt x="63" y="121"/>
                      <a:pt x="63" y="121"/>
                    </a:cubicBezTo>
                    <a:cubicBezTo>
                      <a:pt x="63" y="7"/>
                      <a:pt x="63" y="7"/>
                      <a:pt x="63" y="7"/>
                    </a:cubicBezTo>
                    <a:cubicBezTo>
                      <a:pt x="63" y="3"/>
                      <a:pt x="60" y="0"/>
                      <a:pt x="56" y="0"/>
                    </a:cubicBezTo>
                    <a:cubicBezTo>
                      <a:pt x="52" y="0"/>
                      <a:pt x="49" y="3"/>
                      <a:pt x="49" y="7"/>
                    </a:cubicBezTo>
                    <a:cubicBezTo>
                      <a:pt x="49" y="121"/>
                      <a:pt x="49" y="121"/>
                      <a:pt x="49" y="121"/>
                    </a:cubicBezTo>
                    <a:cubicBezTo>
                      <a:pt x="7" y="121"/>
                      <a:pt x="7" y="121"/>
                      <a:pt x="7" y="121"/>
                    </a:cubicBezTo>
                    <a:cubicBezTo>
                      <a:pt x="3" y="121"/>
                      <a:pt x="0" y="125"/>
                      <a:pt x="0" y="128"/>
                    </a:cubicBezTo>
                    <a:cubicBezTo>
                      <a:pt x="0" y="238"/>
                      <a:pt x="0" y="238"/>
                      <a:pt x="0" y="238"/>
                    </a:cubicBezTo>
                    <a:cubicBezTo>
                      <a:pt x="0" y="241"/>
                      <a:pt x="3" y="245"/>
                      <a:pt x="7" y="245"/>
                    </a:cubicBezTo>
                    <a:cubicBezTo>
                      <a:pt x="49" y="245"/>
                      <a:pt x="49" y="245"/>
                      <a:pt x="49" y="245"/>
                    </a:cubicBezTo>
                    <a:cubicBezTo>
                      <a:pt x="49" y="359"/>
                      <a:pt x="49" y="359"/>
                      <a:pt x="49" y="359"/>
                    </a:cubicBezTo>
                    <a:cubicBezTo>
                      <a:pt x="49" y="363"/>
                      <a:pt x="52" y="366"/>
                      <a:pt x="56" y="366"/>
                    </a:cubicBezTo>
                    <a:cubicBezTo>
                      <a:pt x="60" y="366"/>
                      <a:pt x="63" y="363"/>
                      <a:pt x="63" y="359"/>
                    </a:cubicBezTo>
                    <a:cubicBezTo>
                      <a:pt x="63" y="245"/>
                      <a:pt x="63" y="245"/>
                      <a:pt x="63" y="245"/>
                    </a:cubicBezTo>
                    <a:cubicBezTo>
                      <a:pt x="105" y="245"/>
                      <a:pt x="105" y="245"/>
                      <a:pt x="105" y="245"/>
                    </a:cubicBezTo>
                    <a:cubicBezTo>
                      <a:pt x="109" y="245"/>
                      <a:pt x="112" y="241"/>
                      <a:pt x="112" y="238"/>
                    </a:cubicBezTo>
                    <a:cubicBezTo>
                      <a:pt x="112" y="128"/>
                      <a:pt x="112" y="128"/>
                      <a:pt x="112" y="128"/>
                    </a:cubicBezTo>
                    <a:cubicBezTo>
                      <a:pt x="112" y="125"/>
                      <a:pt x="109" y="121"/>
                      <a:pt x="105" y="121"/>
                    </a:cubicBezTo>
                    <a:moveTo>
                      <a:pt x="98" y="231"/>
                    </a:moveTo>
                    <a:cubicBezTo>
                      <a:pt x="14" y="231"/>
                      <a:pt x="14" y="231"/>
                      <a:pt x="14" y="231"/>
                    </a:cubicBezTo>
                    <a:cubicBezTo>
                      <a:pt x="14" y="135"/>
                      <a:pt x="14" y="135"/>
                      <a:pt x="14" y="135"/>
                    </a:cubicBezTo>
                    <a:cubicBezTo>
                      <a:pt x="98" y="135"/>
                      <a:pt x="98" y="135"/>
                      <a:pt x="98" y="135"/>
                    </a:cubicBezTo>
                    <a:lnTo>
                      <a:pt x="98" y="231"/>
                    </a:lnTo>
                    <a:close/>
                  </a:path>
                </a:pathLst>
              </a:custGeom>
              <a:solidFill>
                <a:srgbClr val="FFFFFF"/>
              </a:solidFill>
              <a:ln w="9525">
                <a:solidFill>
                  <a:schemeClr val="tx1"/>
                </a:solidFill>
                <a:round/>
                <a:headEnd/>
                <a:tailEnd/>
              </a:ln>
            </p:spPr>
            <p:txBody>
              <a:bodyPr/>
              <a:lstStyle/>
              <a:p>
                <a:endParaRPr lang="en-US" dirty="0">
                  <a:latin typeface="+mj-lt"/>
                </a:endParaRPr>
              </a:p>
            </p:txBody>
          </p:sp>
        </p:grpSp>
        <p:sp>
          <p:nvSpPr>
            <p:cNvPr id="57" name="Freeform 129">
              <a:extLst>
                <a:ext uri="{FF2B5EF4-FFF2-40B4-BE49-F238E27FC236}">
                  <a16:creationId xmlns:a16="http://schemas.microsoft.com/office/drawing/2014/main" id="{B06E1C67-9464-4E8E-A2C4-354CE51D4759}"/>
                </a:ext>
              </a:extLst>
            </p:cNvPr>
            <p:cNvSpPr>
              <a:spLocks noEditPoints="1"/>
            </p:cNvSpPr>
            <p:nvPr/>
          </p:nvSpPr>
          <p:spPr bwMode="auto">
            <a:xfrm>
              <a:off x="8635007" y="3637270"/>
              <a:ext cx="473075" cy="484188"/>
            </a:xfrm>
            <a:custGeom>
              <a:avLst/>
              <a:gdLst>
                <a:gd name="T0" fmla="*/ 332526 w 574"/>
                <a:gd name="T1" fmla="*/ 0 h 581"/>
                <a:gd name="T2" fmla="*/ 192602 w 574"/>
                <a:gd name="T3" fmla="*/ 52591 h 581"/>
                <a:gd name="T4" fmla="*/ 139924 w 574"/>
                <a:gd name="T5" fmla="*/ 171964 h 581"/>
                <a:gd name="T6" fmla="*/ 0 w 574"/>
                <a:gd name="T7" fmla="*/ 223720 h 581"/>
                <a:gd name="T8" fmla="*/ 42800 w 574"/>
                <a:gd name="T9" fmla="*/ 471649 h 581"/>
                <a:gd name="T10" fmla="*/ 237048 w 574"/>
                <a:gd name="T11" fmla="*/ 471649 h 581"/>
                <a:gd name="T12" fmla="*/ 279848 w 574"/>
                <a:gd name="T13" fmla="*/ 389841 h 581"/>
                <a:gd name="T14" fmla="*/ 429650 w 574"/>
                <a:gd name="T15" fmla="*/ 379823 h 581"/>
                <a:gd name="T16" fmla="*/ 472450 w 574"/>
                <a:gd name="T17" fmla="*/ 52591 h 581"/>
                <a:gd name="T18" fmla="*/ 460927 w 574"/>
                <a:gd name="T19" fmla="*/ 274641 h 581"/>
                <a:gd name="T20" fmla="*/ 279848 w 574"/>
                <a:gd name="T21" fmla="*/ 310537 h 581"/>
                <a:gd name="T22" fmla="*/ 332526 w 574"/>
                <a:gd name="T23" fmla="*/ 254607 h 581"/>
                <a:gd name="T24" fmla="*/ 460927 w 574"/>
                <a:gd name="T25" fmla="*/ 224555 h 581"/>
                <a:gd name="T26" fmla="*/ 268325 w 574"/>
                <a:gd name="T27" fmla="*/ 245424 h 581"/>
                <a:gd name="T28" fmla="*/ 139924 w 574"/>
                <a:gd name="T29" fmla="*/ 338919 h 581"/>
                <a:gd name="T30" fmla="*/ 11523 w 574"/>
                <a:gd name="T31" fmla="*/ 245424 h 581"/>
                <a:gd name="T32" fmla="*/ 139924 w 574"/>
                <a:gd name="T33" fmla="*/ 276311 h 581"/>
                <a:gd name="T34" fmla="*/ 268325 w 574"/>
                <a:gd name="T35" fmla="*/ 245424 h 581"/>
                <a:gd name="T36" fmla="*/ 42800 w 574"/>
                <a:gd name="T37" fmla="*/ 336415 h 581"/>
                <a:gd name="T38" fmla="*/ 237048 w 574"/>
                <a:gd name="T39" fmla="*/ 336415 h 581"/>
                <a:gd name="T40" fmla="*/ 268325 w 574"/>
                <a:gd name="T41" fmla="*/ 365632 h 581"/>
                <a:gd name="T42" fmla="*/ 11523 w 574"/>
                <a:gd name="T43" fmla="*/ 365632 h 581"/>
                <a:gd name="T44" fmla="*/ 460927 w 574"/>
                <a:gd name="T45" fmla="*/ 131895 h 581"/>
                <a:gd name="T46" fmla="*/ 204125 w 574"/>
                <a:gd name="T47" fmla="*/ 131895 h 581"/>
                <a:gd name="T48" fmla="*/ 236225 w 574"/>
                <a:gd name="T49" fmla="*/ 90156 h 581"/>
                <a:gd name="T50" fmla="*/ 429650 w 574"/>
                <a:gd name="T51" fmla="*/ 90156 h 581"/>
                <a:gd name="T52" fmla="*/ 460927 w 574"/>
                <a:gd name="T53" fmla="*/ 131895 h 581"/>
                <a:gd name="T54" fmla="*/ 460927 w 574"/>
                <a:gd name="T55" fmla="*/ 52591 h 581"/>
                <a:gd name="T56" fmla="*/ 204125 w 574"/>
                <a:gd name="T57" fmla="*/ 52591 h 581"/>
                <a:gd name="T58" fmla="*/ 204125 w 574"/>
                <a:gd name="T59" fmla="*/ 152764 h 581"/>
                <a:gd name="T60" fmla="*/ 332526 w 574"/>
                <a:gd name="T61" fmla="*/ 183651 h 581"/>
                <a:gd name="T62" fmla="*/ 460927 w 574"/>
                <a:gd name="T63" fmla="*/ 152764 h 581"/>
                <a:gd name="T64" fmla="*/ 332526 w 574"/>
                <a:gd name="T65" fmla="*/ 242920 h 581"/>
                <a:gd name="T66" fmla="*/ 279848 w 574"/>
                <a:gd name="T67" fmla="*/ 223720 h 581"/>
                <a:gd name="T68" fmla="*/ 204125 w 574"/>
                <a:gd name="T69" fmla="*/ 177807 h 581"/>
                <a:gd name="T70" fmla="*/ 139924 w 574"/>
                <a:gd name="T71" fmla="*/ 183651 h 581"/>
                <a:gd name="T72" fmla="*/ 197540 w 574"/>
                <a:gd name="T73" fmla="*/ 188659 h 581"/>
                <a:gd name="T74" fmla="*/ 139924 w 574"/>
                <a:gd name="T75" fmla="*/ 264624 h 581"/>
                <a:gd name="T76" fmla="*/ 139924 w 574"/>
                <a:gd name="T77" fmla="*/ 183651 h 581"/>
                <a:gd name="T78" fmla="*/ 11523 w 574"/>
                <a:gd name="T79" fmla="*/ 433249 h 581"/>
                <a:gd name="T80" fmla="*/ 42800 w 574"/>
                <a:gd name="T81" fmla="*/ 404032 h 581"/>
                <a:gd name="T82" fmla="*/ 237048 w 574"/>
                <a:gd name="T83" fmla="*/ 404032 h 581"/>
                <a:gd name="T84" fmla="*/ 268325 w 574"/>
                <a:gd name="T85" fmla="*/ 433249 h 581"/>
                <a:gd name="T86" fmla="*/ 332526 w 574"/>
                <a:gd name="T87" fmla="*/ 382328 h 581"/>
                <a:gd name="T88" fmla="*/ 279848 w 574"/>
                <a:gd name="T89" fmla="*/ 323058 h 581"/>
                <a:gd name="T90" fmla="*/ 429650 w 574"/>
                <a:gd name="T91" fmla="*/ 312206 h 581"/>
                <a:gd name="T92" fmla="*/ 460927 w 574"/>
                <a:gd name="T93" fmla="*/ 342258 h 58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74" h="581">
                  <a:moveTo>
                    <a:pt x="522" y="17"/>
                  </a:moveTo>
                  <a:cubicBezTo>
                    <a:pt x="490" y="6"/>
                    <a:pt x="449" y="0"/>
                    <a:pt x="404" y="0"/>
                  </a:cubicBezTo>
                  <a:cubicBezTo>
                    <a:pt x="360" y="0"/>
                    <a:pt x="318" y="6"/>
                    <a:pt x="287" y="17"/>
                  </a:cubicBezTo>
                  <a:cubicBezTo>
                    <a:pt x="252" y="29"/>
                    <a:pt x="234" y="44"/>
                    <a:pt x="234" y="63"/>
                  </a:cubicBezTo>
                  <a:cubicBezTo>
                    <a:pt x="234" y="210"/>
                    <a:pt x="234" y="210"/>
                    <a:pt x="234" y="210"/>
                  </a:cubicBezTo>
                  <a:cubicBezTo>
                    <a:pt x="214" y="208"/>
                    <a:pt x="192" y="206"/>
                    <a:pt x="170" y="206"/>
                  </a:cubicBezTo>
                  <a:cubicBezTo>
                    <a:pt x="126" y="206"/>
                    <a:pt x="84" y="212"/>
                    <a:pt x="52" y="223"/>
                  </a:cubicBezTo>
                  <a:cubicBezTo>
                    <a:pt x="18" y="234"/>
                    <a:pt x="0" y="250"/>
                    <a:pt x="0" y="268"/>
                  </a:cubicBezTo>
                  <a:cubicBezTo>
                    <a:pt x="0" y="519"/>
                    <a:pt x="0" y="519"/>
                    <a:pt x="0" y="519"/>
                  </a:cubicBezTo>
                  <a:cubicBezTo>
                    <a:pt x="0" y="537"/>
                    <a:pt x="18" y="553"/>
                    <a:pt x="52" y="565"/>
                  </a:cubicBezTo>
                  <a:cubicBezTo>
                    <a:pt x="84" y="575"/>
                    <a:pt x="126" y="581"/>
                    <a:pt x="170" y="581"/>
                  </a:cubicBezTo>
                  <a:cubicBezTo>
                    <a:pt x="214" y="581"/>
                    <a:pt x="256" y="575"/>
                    <a:pt x="288" y="565"/>
                  </a:cubicBezTo>
                  <a:cubicBezTo>
                    <a:pt x="322" y="553"/>
                    <a:pt x="340" y="537"/>
                    <a:pt x="340" y="519"/>
                  </a:cubicBezTo>
                  <a:cubicBezTo>
                    <a:pt x="340" y="467"/>
                    <a:pt x="340" y="467"/>
                    <a:pt x="340" y="467"/>
                  </a:cubicBezTo>
                  <a:cubicBezTo>
                    <a:pt x="360" y="470"/>
                    <a:pt x="382" y="472"/>
                    <a:pt x="404" y="472"/>
                  </a:cubicBezTo>
                  <a:cubicBezTo>
                    <a:pt x="449" y="472"/>
                    <a:pt x="490" y="466"/>
                    <a:pt x="522" y="455"/>
                  </a:cubicBezTo>
                  <a:cubicBezTo>
                    <a:pt x="556" y="444"/>
                    <a:pt x="574" y="428"/>
                    <a:pt x="574" y="410"/>
                  </a:cubicBezTo>
                  <a:cubicBezTo>
                    <a:pt x="574" y="63"/>
                    <a:pt x="574" y="63"/>
                    <a:pt x="574" y="63"/>
                  </a:cubicBezTo>
                  <a:cubicBezTo>
                    <a:pt x="574" y="44"/>
                    <a:pt x="556" y="29"/>
                    <a:pt x="522" y="17"/>
                  </a:cubicBezTo>
                  <a:moveTo>
                    <a:pt x="560" y="329"/>
                  </a:moveTo>
                  <a:cubicBezTo>
                    <a:pt x="560" y="352"/>
                    <a:pt x="496" y="377"/>
                    <a:pt x="404" y="377"/>
                  </a:cubicBezTo>
                  <a:cubicBezTo>
                    <a:pt x="382" y="377"/>
                    <a:pt x="360" y="375"/>
                    <a:pt x="340" y="372"/>
                  </a:cubicBezTo>
                  <a:cubicBezTo>
                    <a:pt x="340" y="301"/>
                    <a:pt x="340" y="301"/>
                    <a:pt x="340" y="301"/>
                  </a:cubicBezTo>
                  <a:cubicBezTo>
                    <a:pt x="360" y="304"/>
                    <a:pt x="382" y="305"/>
                    <a:pt x="404" y="305"/>
                  </a:cubicBezTo>
                  <a:cubicBezTo>
                    <a:pt x="449" y="305"/>
                    <a:pt x="490" y="300"/>
                    <a:pt x="522" y="289"/>
                  </a:cubicBezTo>
                  <a:cubicBezTo>
                    <a:pt x="539" y="283"/>
                    <a:pt x="552" y="276"/>
                    <a:pt x="560" y="269"/>
                  </a:cubicBezTo>
                  <a:lnTo>
                    <a:pt x="560" y="329"/>
                  </a:lnTo>
                  <a:close/>
                  <a:moveTo>
                    <a:pt x="326" y="294"/>
                  </a:moveTo>
                  <a:cubicBezTo>
                    <a:pt x="326" y="358"/>
                    <a:pt x="326" y="358"/>
                    <a:pt x="326" y="358"/>
                  </a:cubicBezTo>
                  <a:cubicBezTo>
                    <a:pt x="326" y="380"/>
                    <a:pt x="262" y="406"/>
                    <a:pt x="170" y="406"/>
                  </a:cubicBezTo>
                  <a:cubicBezTo>
                    <a:pt x="78" y="406"/>
                    <a:pt x="14" y="380"/>
                    <a:pt x="14" y="358"/>
                  </a:cubicBezTo>
                  <a:cubicBezTo>
                    <a:pt x="14" y="294"/>
                    <a:pt x="14" y="294"/>
                    <a:pt x="14" y="294"/>
                  </a:cubicBezTo>
                  <a:cubicBezTo>
                    <a:pt x="23" y="302"/>
                    <a:pt x="36" y="308"/>
                    <a:pt x="52" y="314"/>
                  </a:cubicBezTo>
                  <a:cubicBezTo>
                    <a:pt x="84" y="325"/>
                    <a:pt x="126" y="331"/>
                    <a:pt x="170" y="331"/>
                  </a:cubicBezTo>
                  <a:cubicBezTo>
                    <a:pt x="214" y="331"/>
                    <a:pt x="256" y="325"/>
                    <a:pt x="288" y="314"/>
                  </a:cubicBezTo>
                  <a:cubicBezTo>
                    <a:pt x="304" y="308"/>
                    <a:pt x="317" y="302"/>
                    <a:pt x="326" y="294"/>
                  </a:cubicBezTo>
                  <a:moveTo>
                    <a:pt x="14" y="383"/>
                  </a:moveTo>
                  <a:cubicBezTo>
                    <a:pt x="23" y="391"/>
                    <a:pt x="36" y="398"/>
                    <a:pt x="52" y="403"/>
                  </a:cubicBezTo>
                  <a:cubicBezTo>
                    <a:pt x="84" y="414"/>
                    <a:pt x="126" y="420"/>
                    <a:pt x="170" y="420"/>
                  </a:cubicBezTo>
                  <a:cubicBezTo>
                    <a:pt x="214" y="420"/>
                    <a:pt x="256" y="414"/>
                    <a:pt x="288" y="403"/>
                  </a:cubicBezTo>
                  <a:cubicBezTo>
                    <a:pt x="304" y="398"/>
                    <a:pt x="317" y="391"/>
                    <a:pt x="326" y="383"/>
                  </a:cubicBezTo>
                  <a:cubicBezTo>
                    <a:pt x="326" y="438"/>
                    <a:pt x="326" y="438"/>
                    <a:pt x="326" y="438"/>
                  </a:cubicBezTo>
                  <a:cubicBezTo>
                    <a:pt x="326" y="461"/>
                    <a:pt x="262" y="486"/>
                    <a:pt x="170" y="486"/>
                  </a:cubicBezTo>
                  <a:cubicBezTo>
                    <a:pt x="78" y="486"/>
                    <a:pt x="14" y="461"/>
                    <a:pt x="14" y="438"/>
                  </a:cubicBezTo>
                  <a:lnTo>
                    <a:pt x="14" y="383"/>
                  </a:lnTo>
                  <a:close/>
                  <a:moveTo>
                    <a:pt x="560" y="158"/>
                  </a:moveTo>
                  <a:cubicBezTo>
                    <a:pt x="560" y="180"/>
                    <a:pt x="496" y="206"/>
                    <a:pt x="404" y="206"/>
                  </a:cubicBezTo>
                  <a:cubicBezTo>
                    <a:pt x="312" y="206"/>
                    <a:pt x="248" y="180"/>
                    <a:pt x="248" y="158"/>
                  </a:cubicBezTo>
                  <a:cubicBezTo>
                    <a:pt x="248" y="89"/>
                    <a:pt x="248" y="89"/>
                    <a:pt x="248" y="89"/>
                  </a:cubicBezTo>
                  <a:cubicBezTo>
                    <a:pt x="257" y="96"/>
                    <a:pt x="270" y="103"/>
                    <a:pt x="287" y="108"/>
                  </a:cubicBezTo>
                  <a:cubicBezTo>
                    <a:pt x="318" y="119"/>
                    <a:pt x="360" y="125"/>
                    <a:pt x="404" y="125"/>
                  </a:cubicBezTo>
                  <a:cubicBezTo>
                    <a:pt x="449" y="125"/>
                    <a:pt x="490" y="119"/>
                    <a:pt x="522" y="108"/>
                  </a:cubicBezTo>
                  <a:cubicBezTo>
                    <a:pt x="539" y="103"/>
                    <a:pt x="552" y="96"/>
                    <a:pt x="560" y="89"/>
                  </a:cubicBezTo>
                  <a:lnTo>
                    <a:pt x="560" y="158"/>
                  </a:lnTo>
                  <a:close/>
                  <a:moveTo>
                    <a:pt x="404" y="14"/>
                  </a:moveTo>
                  <a:cubicBezTo>
                    <a:pt x="496" y="14"/>
                    <a:pt x="560" y="40"/>
                    <a:pt x="560" y="63"/>
                  </a:cubicBezTo>
                  <a:cubicBezTo>
                    <a:pt x="560" y="85"/>
                    <a:pt x="496" y="111"/>
                    <a:pt x="404" y="111"/>
                  </a:cubicBezTo>
                  <a:cubicBezTo>
                    <a:pt x="312" y="111"/>
                    <a:pt x="248" y="85"/>
                    <a:pt x="248" y="63"/>
                  </a:cubicBezTo>
                  <a:cubicBezTo>
                    <a:pt x="248" y="40"/>
                    <a:pt x="312" y="14"/>
                    <a:pt x="404" y="14"/>
                  </a:cubicBezTo>
                  <a:moveTo>
                    <a:pt x="248" y="183"/>
                  </a:moveTo>
                  <a:cubicBezTo>
                    <a:pt x="257" y="191"/>
                    <a:pt x="270" y="198"/>
                    <a:pt x="287" y="203"/>
                  </a:cubicBezTo>
                  <a:cubicBezTo>
                    <a:pt x="318" y="214"/>
                    <a:pt x="360" y="220"/>
                    <a:pt x="404" y="220"/>
                  </a:cubicBezTo>
                  <a:cubicBezTo>
                    <a:pt x="449" y="220"/>
                    <a:pt x="490" y="214"/>
                    <a:pt x="522" y="203"/>
                  </a:cubicBezTo>
                  <a:cubicBezTo>
                    <a:pt x="539" y="198"/>
                    <a:pt x="552" y="191"/>
                    <a:pt x="560" y="183"/>
                  </a:cubicBezTo>
                  <a:cubicBezTo>
                    <a:pt x="560" y="243"/>
                    <a:pt x="560" y="243"/>
                    <a:pt x="560" y="243"/>
                  </a:cubicBezTo>
                  <a:cubicBezTo>
                    <a:pt x="560" y="266"/>
                    <a:pt x="496" y="291"/>
                    <a:pt x="404" y="291"/>
                  </a:cubicBezTo>
                  <a:cubicBezTo>
                    <a:pt x="382" y="291"/>
                    <a:pt x="360" y="290"/>
                    <a:pt x="340" y="287"/>
                  </a:cubicBezTo>
                  <a:cubicBezTo>
                    <a:pt x="340" y="268"/>
                    <a:pt x="340" y="268"/>
                    <a:pt x="340" y="268"/>
                  </a:cubicBezTo>
                  <a:cubicBezTo>
                    <a:pt x="340" y="250"/>
                    <a:pt x="322" y="234"/>
                    <a:pt x="288" y="223"/>
                  </a:cubicBezTo>
                  <a:cubicBezTo>
                    <a:pt x="276" y="219"/>
                    <a:pt x="262" y="215"/>
                    <a:pt x="248" y="213"/>
                  </a:cubicBezTo>
                  <a:lnTo>
                    <a:pt x="248" y="183"/>
                  </a:lnTo>
                  <a:close/>
                  <a:moveTo>
                    <a:pt x="170" y="220"/>
                  </a:moveTo>
                  <a:cubicBezTo>
                    <a:pt x="196" y="220"/>
                    <a:pt x="219" y="222"/>
                    <a:pt x="239" y="225"/>
                  </a:cubicBezTo>
                  <a:cubicBezTo>
                    <a:pt x="240" y="225"/>
                    <a:pt x="240" y="226"/>
                    <a:pt x="240" y="226"/>
                  </a:cubicBezTo>
                  <a:cubicBezTo>
                    <a:pt x="293" y="234"/>
                    <a:pt x="326" y="252"/>
                    <a:pt x="326" y="268"/>
                  </a:cubicBezTo>
                  <a:cubicBezTo>
                    <a:pt x="326" y="291"/>
                    <a:pt x="262" y="317"/>
                    <a:pt x="170" y="317"/>
                  </a:cubicBezTo>
                  <a:cubicBezTo>
                    <a:pt x="78" y="317"/>
                    <a:pt x="14" y="291"/>
                    <a:pt x="14" y="268"/>
                  </a:cubicBezTo>
                  <a:cubicBezTo>
                    <a:pt x="14" y="246"/>
                    <a:pt x="78" y="220"/>
                    <a:pt x="170" y="220"/>
                  </a:cubicBezTo>
                  <a:moveTo>
                    <a:pt x="170" y="567"/>
                  </a:moveTo>
                  <a:cubicBezTo>
                    <a:pt x="78" y="567"/>
                    <a:pt x="14" y="542"/>
                    <a:pt x="14" y="519"/>
                  </a:cubicBezTo>
                  <a:cubicBezTo>
                    <a:pt x="14" y="464"/>
                    <a:pt x="14" y="464"/>
                    <a:pt x="14" y="464"/>
                  </a:cubicBezTo>
                  <a:cubicBezTo>
                    <a:pt x="23" y="472"/>
                    <a:pt x="36" y="478"/>
                    <a:pt x="52" y="484"/>
                  </a:cubicBezTo>
                  <a:cubicBezTo>
                    <a:pt x="84" y="495"/>
                    <a:pt x="126" y="500"/>
                    <a:pt x="170" y="500"/>
                  </a:cubicBezTo>
                  <a:cubicBezTo>
                    <a:pt x="214" y="500"/>
                    <a:pt x="256" y="495"/>
                    <a:pt x="288" y="484"/>
                  </a:cubicBezTo>
                  <a:cubicBezTo>
                    <a:pt x="304" y="478"/>
                    <a:pt x="317" y="472"/>
                    <a:pt x="326" y="464"/>
                  </a:cubicBezTo>
                  <a:cubicBezTo>
                    <a:pt x="326" y="519"/>
                    <a:pt x="326" y="519"/>
                    <a:pt x="326" y="519"/>
                  </a:cubicBezTo>
                  <a:cubicBezTo>
                    <a:pt x="326" y="542"/>
                    <a:pt x="262" y="567"/>
                    <a:pt x="170" y="567"/>
                  </a:cubicBezTo>
                  <a:moveTo>
                    <a:pt x="404" y="458"/>
                  </a:moveTo>
                  <a:cubicBezTo>
                    <a:pt x="382" y="458"/>
                    <a:pt x="360" y="456"/>
                    <a:pt x="340" y="453"/>
                  </a:cubicBezTo>
                  <a:cubicBezTo>
                    <a:pt x="340" y="387"/>
                    <a:pt x="340" y="387"/>
                    <a:pt x="340" y="387"/>
                  </a:cubicBezTo>
                  <a:cubicBezTo>
                    <a:pt x="361" y="389"/>
                    <a:pt x="382" y="391"/>
                    <a:pt x="404" y="391"/>
                  </a:cubicBezTo>
                  <a:cubicBezTo>
                    <a:pt x="449" y="391"/>
                    <a:pt x="490" y="385"/>
                    <a:pt x="522" y="374"/>
                  </a:cubicBezTo>
                  <a:cubicBezTo>
                    <a:pt x="539" y="369"/>
                    <a:pt x="552" y="362"/>
                    <a:pt x="560" y="355"/>
                  </a:cubicBezTo>
                  <a:cubicBezTo>
                    <a:pt x="560" y="410"/>
                    <a:pt x="560" y="410"/>
                    <a:pt x="560" y="410"/>
                  </a:cubicBezTo>
                  <a:cubicBezTo>
                    <a:pt x="560" y="432"/>
                    <a:pt x="496" y="458"/>
                    <a:pt x="404" y="458"/>
                  </a:cubicBezTo>
                </a:path>
              </a:pathLst>
            </a:custGeom>
            <a:solidFill>
              <a:srgbClr val="FFFFFF"/>
            </a:solidFill>
            <a:ln w="9525">
              <a:solidFill>
                <a:schemeClr val="tx1"/>
              </a:solidFill>
              <a:round/>
              <a:headEnd/>
              <a:tailEnd/>
            </a:ln>
          </p:spPr>
          <p:txBody>
            <a:bodyPr/>
            <a:lstStyle/>
            <a:p>
              <a:endParaRPr lang="en-US" dirty="0">
                <a:latin typeface="+mj-lt"/>
              </a:endParaRPr>
            </a:p>
          </p:txBody>
        </p:sp>
        <p:sp>
          <p:nvSpPr>
            <p:cNvPr id="59" name="TextBox 58">
              <a:extLst>
                <a:ext uri="{FF2B5EF4-FFF2-40B4-BE49-F238E27FC236}">
                  <a16:creationId xmlns:a16="http://schemas.microsoft.com/office/drawing/2014/main" id="{14728FD8-DB26-4B9A-A0E8-101DC63B04FE}"/>
                </a:ext>
              </a:extLst>
            </p:cNvPr>
            <p:cNvSpPr txBox="1"/>
            <p:nvPr/>
          </p:nvSpPr>
          <p:spPr>
            <a:xfrm>
              <a:off x="1217657" y="851273"/>
              <a:ext cx="1576624" cy="338138"/>
            </a:xfrm>
            <a:prstGeom prst="rect">
              <a:avLst/>
            </a:prstGeom>
            <a:noFill/>
          </p:spPr>
          <p:txBody>
            <a:bodyPr wrap="square">
              <a:spAutoFit/>
            </a:bodyPr>
            <a:lstStyle/>
            <a:p>
              <a:pPr algn="ctr" eaLnBrk="1" fontAlgn="auto" hangingPunct="1">
                <a:spcBef>
                  <a:spcPts val="0"/>
                </a:spcBef>
                <a:spcAft>
                  <a:spcPts val="0"/>
                </a:spcAft>
                <a:defRPr/>
              </a:pPr>
              <a:r>
                <a:rPr lang="en-US" sz="1600" dirty="0">
                  <a:latin typeface="+mj-lt"/>
                </a:rPr>
                <a:t>Register</a:t>
              </a:r>
            </a:p>
          </p:txBody>
        </p:sp>
        <p:sp>
          <p:nvSpPr>
            <p:cNvPr id="61" name="TextBox 60">
              <a:extLst>
                <a:ext uri="{FF2B5EF4-FFF2-40B4-BE49-F238E27FC236}">
                  <a16:creationId xmlns:a16="http://schemas.microsoft.com/office/drawing/2014/main" id="{A4CE907E-6892-415E-9D0B-A4B5760EF257}"/>
                </a:ext>
              </a:extLst>
            </p:cNvPr>
            <p:cNvSpPr txBox="1"/>
            <p:nvPr/>
          </p:nvSpPr>
          <p:spPr>
            <a:xfrm>
              <a:off x="9525129" y="948107"/>
              <a:ext cx="1147762" cy="338137"/>
            </a:xfrm>
            <a:prstGeom prst="rect">
              <a:avLst/>
            </a:prstGeom>
            <a:noFill/>
          </p:spPr>
          <p:txBody>
            <a:bodyPr>
              <a:spAutoFit/>
            </a:bodyPr>
            <a:lstStyle/>
            <a:p>
              <a:pPr algn="ctr">
                <a:defRPr/>
              </a:pPr>
              <a:r>
                <a:rPr lang="en-US" sz="1600" dirty="0">
                  <a:latin typeface="+mj-lt"/>
                </a:rPr>
                <a:t>Login</a:t>
              </a:r>
            </a:p>
          </p:txBody>
        </p:sp>
        <p:sp>
          <p:nvSpPr>
            <p:cNvPr id="63" name="TextBox 62">
              <a:extLst>
                <a:ext uri="{FF2B5EF4-FFF2-40B4-BE49-F238E27FC236}">
                  <a16:creationId xmlns:a16="http://schemas.microsoft.com/office/drawing/2014/main" id="{E1D3F214-737D-4841-A2FA-C706808F4EB0}"/>
                </a:ext>
              </a:extLst>
            </p:cNvPr>
            <p:cNvSpPr txBox="1"/>
            <p:nvPr/>
          </p:nvSpPr>
          <p:spPr>
            <a:xfrm>
              <a:off x="1286277" y="3704833"/>
              <a:ext cx="1389062" cy="584775"/>
            </a:xfrm>
            <a:prstGeom prst="rect">
              <a:avLst/>
            </a:prstGeom>
            <a:noFill/>
          </p:spPr>
          <p:txBody>
            <a:bodyPr>
              <a:spAutoFit/>
            </a:bodyPr>
            <a:lstStyle/>
            <a:p>
              <a:pPr algn="ctr" eaLnBrk="1" fontAlgn="auto" hangingPunct="1">
                <a:spcBef>
                  <a:spcPts val="0"/>
                </a:spcBef>
                <a:spcAft>
                  <a:spcPts val="0"/>
                </a:spcAft>
                <a:defRPr/>
              </a:pPr>
              <a:r>
                <a:rPr lang="en-US" sz="1600" dirty="0">
                  <a:latin typeface="+mj-lt"/>
                </a:rPr>
                <a:t>Object Tracking</a:t>
              </a:r>
            </a:p>
          </p:txBody>
        </p:sp>
        <p:sp>
          <p:nvSpPr>
            <p:cNvPr id="65" name="TextBox 64">
              <a:extLst>
                <a:ext uri="{FF2B5EF4-FFF2-40B4-BE49-F238E27FC236}">
                  <a16:creationId xmlns:a16="http://schemas.microsoft.com/office/drawing/2014/main" id="{C9091B59-33AC-48AA-A403-546A002D599E}"/>
                </a:ext>
              </a:extLst>
            </p:cNvPr>
            <p:cNvSpPr txBox="1"/>
            <p:nvPr/>
          </p:nvSpPr>
          <p:spPr>
            <a:xfrm>
              <a:off x="9327391" y="3594562"/>
              <a:ext cx="1618508" cy="523220"/>
            </a:xfrm>
            <a:prstGeom prst="rect">
              <a:avLst/>
            </a:prstGeom>
            <a:noFill/>
          </p:spPr>
          <p:txBody>
            <a:bodyPr wrap="square">
              <a:spAutoFit/>
            </a:bodyPr>
            <a:lstStyle/>
            <a:p>
              <a:pPr algn="ctr">
                <a:defRPr/>
              </a:pPr>
              <a:r>
                <a:rPr lang="en-US" sz="1600" dirty="0">
                  <a:latin typeface="+mj-lt"/>
                </a:rPr>
                <a:t>Color Selection</a:t>
              </a:r>
            </a:p>
            <a:p>
              <a:pPr algn="ctr">
                <a:defRPr/>
              </a:pPr>
              <a:r>
                <a:rPr lang="en-US" sz="1200" dirty="0">
                  <a:latin typeface="+mj-lt"/>
                </a:rPr>
                <a:t>(Blue, Yellow, Red)</a:t>
              </a:r>
            </a:p>
          </p:txBody>
        </p:sp>
      </p:grpSp>
      <p:sp>
        <p:nvSpPr>
          <p:cNvPr id="5" name="Title 4">
            <a:extLst>
              <a:ext uri="{FF2B5EF4-FFF2-40B4-BE49-F238E27FC236}">
                <a16:creationId xmlns:a16="http://schemas.microsoft.com/office/drawing/2014/main" id="{D1963BF4-5EF0-4B10-A953-8996C5CCB74E}"/>
              </a:ext>
            </a:extLst>
          </p:cNvPr>
          <p:cNvSpPr>
            <a:spLocks noGrp="1"/>
          </p:cNvSpPr>
          <p:nvPr>
            <p:ph type="title"/>
          </p:nvPr>
        </p:nvSpPr>
        <p:spPr/>
        <p:txBody>
          <a:bodyPr>
            <a:normAutofit/>
          </a:bodyPr>
          <a:lstStyle/>
          <a:p>
            <a:r>
              <a:rPr lang="en-US" sz="3600" dirty="0"/>
              <a:t>What was your process?</a:t>
            </a:r>
          </a:p>
        </p:txBody>
      </p:sp>
      <p:pic>
        <p:nvPicPr>
          <p:cNvPr id="3" name="Graphic 2" descr="Process icon">
            <a:extLst>
              <a:ext uri="{FF2B5EF4-FFF2-40B4-BE49-F238E27FC236}">
                <a16:creationId xmlns:a16="http://schemas.microsoft.com/office/drawing/2014/main" id="{8E2745DB-112B-4F89-83B6-D6D7F6F670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15231" y="4780607"/>
            <a:ext cx="952500" cy="952500"/>
          </a:xfrm>
          <a:prstGeom prst="rect">
            <a:avLst/>
          </a:prstGeom>
        </p:spPr>
      </p:pic>
    </p:spTree>
    <p:extLst>
      <p:ext uri="{BB962C8B-B14F-4D97-AF65-F5344CB8AC3E}">
        <p14:creationId xmlns:p14="http://schemas.microsoft.com/office/powerpoint/2010/main" val="177545703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69344-7A1A-4EA4-8940-4A382C058617}"/>
              </a:ext>
            </a:extLst>
          </p:cNvPr>
          <p:cNvSpPr>
            <a:spLocks noGrp="1"/>
          </p:cNvSpPr>
          <p:nvPr>
            <p:ph type="title"/>
          </p:nvPr>
        </p:nvSpPr>
        <p:spPr/>
        <p:txBody>
          <a:bodyPr/>
          <a:lstStyle/>
          <a:p>
            <a:r>
              <a:rPr lang="en-IN" dirty="0"/>
              <a:t>To Run the Application</a:t>
            </a:r>
          </a:p>
        </p:txBody>
      </p:sp>
      <p:sp>
        <p:nvSpPr>
          <p:cNvPr id="3" name="Text Placeholder 2">
            <a:extLst>
              <a:ext uri="{FF2B5EF4-FFF2-40B4-BE49-F238E27FC236}">
                <a16:creationId xmlns:a16="http://schemas.microsoft.com/office/drawing/2014/main" id="{3AA24110-5BEF-441B-AE51-39A37CC11178}"/>
              </a:ext>
            </a:extLst>
          </p:cNvPr>
          <p:cNvSpPr>
            <a:spLocks noGrp="1"/>
          </p:cNvSpPr>
          <p:nvPr>
            <p:ph type="body" sz="quarter" idx="13"/>
          </p:nvPr>
        </p:nvSpPr>
        <p:spPr>
          <a:xfrm>
            <a:off x="5400675" y="2185988"/>
            <a:ext cx="6677025" cy="4500562"/>
          </a:xfrm>
        </p:spPr>
        <p:txBody>
          <a:bodyPr>
            <a:normAutofit/>
          </a:bodyPr>
          <a:lstStyle/>
          <a:p>
            <a:r>
              <a:rPr lang="en-IN" sz="2000" dirty="0"/>
              <a:t>Requirements:</a:t>
            </a:r>
          </a:p>
          <a:p>
            <a:r>
              <a:rPr lang="en-IN" sz="2000" dirty="0"/>
              <a:t>Software: Windows 7 or above, Mac and Linux</a:t>
            </a:r>
          </a:p>
          <a:p>
            <a:r>
              <a:rPr lang="en-IN" sz="2000" dirty="0"/>
              <a:t>Hardware: Min 1GB ram, </a:t>
            </a:r>
            <a:r>
              <a:rPr lang="en-IN" sz="2000" dirty="0">
                <a:solidFill>
                  <a:srgbClr val="FFFF00"/>
                </a:solidFill>
              </a:rPr>
              <a:t>Web Cam</a:t>
            </a:r>
          </a:p>
          <a:p>
            <a:endParaRPr lang="en-IN" sz="2000" dirty="0">
              <a:solidFill>
                <a:srgbClr val="FFFF00"/>
              </a:solidFill>
            </a:endParaRPr>
          </a:p>
          <a:p>
            <a:r>
              <a:rPr lang="en-IN" sz="2000" b="1" dirty="0">
                <a:solidFill>
                  <a:srgbClr val="00B0F0"/>
                </a:solidFill>
              </a:rPr>
              <a:t>Modules: </a:t>
            </a:r>
            <a:r>
              <a:rPr lang="en-IN" sz="2000" b="1" dirty="0"/>
              <a:t>OpenCV, Pillow, NumPy. </a:t>
            </a:r>
            <a:endParaRPr lang="en-IN" sz="2000" b="1" dirty="0">
              <a:solidFill>
                <a:srgbClr val="00B0F0"/>
              </a:solidFill>
            </a:endParaRPr>
          </a:p>
          <a:p>
            <a:endParaRPr lang="en-IN" sz="2000" dirty="0"/>
          </a:p>
          <a:p>
            <a:r>
              <a:rPr lang="en-IN" sz="3600" dirty="0"/>
              <a:t>Run App.py in python terminal or any python IDE </a:t>
            </a:r>
          </a:p>
          <a:p>
            <a:r>
              <a:rPr lang="en-IN" sz="1900" dirty="0"/>
              <a:t>(Integrated development environment)</a:t>
            </a:r>
          </a:p>
        </p:txBody>
      </p:sp>
    </p:spTree>
    <p:extLst>
      <p:ext uri="{BB962C8B-B14F-4D97-AF65-F5344CB8AC3E}">
        <p14:creationId xmlns:p14="http://schemas.microsoft.com/office/powerpoint/2010/main" val="180699829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3585446" y="772278"/>
            <a:ext cx="9613861" cy="1080938"/>
          </a:xfrm>
        </p:spPr>
        <p:txBody>
          <a:bodyPr/>
          <a:lstStyle/>
          <a:p>
            <a:r>
              <a:rPr lang="en-US" dirty="0"/>
              <a:t>Code Functionality</a:t>
            </a:r>
          </a:p>
        </p:txBody>
      </p:sp>
      <p:sp useBgFill="1">
        <p:nvSpPr>
          <p:cNvPr id="2" name="Text Placeholder 1">
            <a:extLst>
              <a:ext uri="{FF2B5EF4-FFF2-40B4-BE49-F238E27FC236}">
                <a16:creationId xmlns:a16="http://schemas.microsoft.com/office/drawing/2014/main" id="{1F2A5814-BC40-4A37-9064-C44C73C883EF}"/>
              </a:ext>
            </a:extLst>
          </p:cNvPr>
          <p:cNvSpPr>
            <a:spLocks noGrp="1"/>
          </p:cNvSpPr>
          <p:nvPr>
            <p:ph type="body" sz="quarter" idx="13"/>
          </p:nvPr>
        </p:nvSpPr>
        <p:spPr>
          <a:xfrm>
            <a:off x="0" y="1990724"/>
            <a:ext cx="11772900" cy="4653565"/>
          </a:xfrm>
        </p:spPr>
        <p:txBody>
          <a:bodyPr>
            <a:normAutofit/>
          </a:bodyPr>
          <a:lstStyle/>
          <a:p>
            <a:pPr marL="285750" indent="-285750" algn="l">
              <a:buFont typeface="Arial" panose="020B0604020202020204" pitchFamily="34" charset="0"/>
              <a:buChar char="•"/>
            </a:pPr>
            <a:r>
              <a:rPr lang="en-IN" sz="1800" b="1" dirty="0"/>
              <a:t>Internally </a:t>
            </a:r>
            <a:r>
              <a:rPr lang="en-IN" sz="1800" dirty="0"/>
              <a:t>It will take the colour name which we will select (Red, Blue, Yellow). </a:t>
            </a:r>
          </a:p>
          <a:p>
            <a:pPr marL="285750" indent="-285750" algn="l">
              <a:buFont typeface="Arial" panose="020B0604020202020204" pitchFamily="34" charset="0"/>
              <a:buChar char="•"/>
            </a:pPr>
            <a:r>
              <a:rPr lang="en-IN" sz="1800" dirty="0"/>
              <a:t>That particular colour selects the </a:t>
            </a:r>
            <a:r>
              <a:rPr lang="en-IN" sz="1800" dirty="0">
                <a:solidFill>
                  <a:srgbClr val="FFFF00"/>
                </a:solidFill>
              </a:rPr>
              <a:t>HSV</a:t>
            </a:r>
            <a:r>
              <a:rPr lang="en-IN" sz="1800" dirty="0"/>
              <a:t> </a:t>
            </a:r>
            <a:r>
              <a:rPr lang="en-IN" sz="1700" dirty="0"/>
              <a:t>(</a:t>
            </a:r>
            <a:r>
              <a:rPr lang="en-IN" sz="1700" b="1" dirty="0"/>
              <a:t>Hue, Saturation, Value</a:t>
            </a:r>
            <a:r>
              <a:rPr lang="en-IN" sz="1700" dirty="0"/>
              <a:t>)</a:t>
            </a:r>
            <a:r>
              <a:rPr lang="en-IN" sz="1800" dirty="0"/>
              <a:t> </a:t>
            </a:r>
            <a:r>
              <a:rPr lang="en-US" sz="1800" dirty="0"/>
              <a:t>color Lower range and </a:t>
            </a:r>
            <a:r>
              <a:rPr lang="en-IN" sz="1800" dirty="0"/>
              <a:t>Higher range. When the webcam is opened by </a:t>
            </a:r>
            <a:r>
              <a:rPr lang="en-IN" sz="1800" dirty="0">
                <a:solidFill>
                  <a:srgbClr val="FFFF00"/>
                </a:solidFill>
              </a:rPr>
              <a:t>Cv2</a:t>
            </a:r>
            <a:r>
              <a:rPr lang="en-IN" sz="1800" dirty="0"/>
              <a:t>. It will convert each frame </a:t>
            </a:r>
          </a:p>
          <a:p>
            <a:pPr marL="285750" indent="-285750" algn="l">
              <a:buFont typeface="Arial" panose="020B0604020202020204" pitchFamily="34" charset="0"/>
              <a:buChar char="•"/>
            </a:pPr>
            <a:r>
              <a:rPr lang="en-IN" sz="1800" dirty="0"/>
              <a:t>In Between colour HSV lower range and upper range is present in the frame. it will </a:t>
            </a:r>
            <a:r>
              <a:rPr lang="en-IN" sz="1800" dirty="0">
                <a:solidFill>
                  <a:srgbClr val="FFFF00"/>
                </a:solidFill>
              </a:rPr>
              <a:t>round</a:t>
            </a:r>
            <a:r>
              <a:rPr lang="en-IN" sz="1800" dirty="0"/>
              <a:t> up the colour and shows the </a:t>
            </a:r>
            <a:r>
              <a:rPr lang="en-IN" sz="1800" dirty="0">
                <a:solidFill>
                  <a:srgbClr val="FFFF00"/>
                </a:solidFill>
              </a:rPr>
              <a:t>direction</a:t>
            </a:r>
            <a:r>
              <a:rPr lang="en-IN" sz="1800" dirty="0"/>
              <a:t>. </a:t>
            </a:r>
          </a:p>
          <a:p>
            <a:pPr marL="285750" indent="-285750" algn="l">
              <a:buFont typeface="Arial" panose="020B0604020202020204" pitchFamily="34" charset="0"/>
              <a:buChar char="•"/>
            </a:pPr>
            <a:r>
              <a:rPr lang="en-IN" sz="1800" dirty="0"/>
              <a:t>In Cv2 each frame is transferred by the millisecond. It will Detect automatically. Until we press the ESC button it will continuously Detect. </a:t>
            </a:r>
          </a:p>
          <a:p>
            <a:pPr marL="285750" indent="-285750" algn="l">
              <a:buFont typeface="Arial" panose="020B0604020202020204" pitchFamily="34" charset="0"/>
              <a:buChar char="•"/>
            </a:pPr>
            <a:r>
              <a:rPr lang="en-IN" sz="1800" dirty="0"/>
              <a:t>If we press ESC it will Terminate.</a:t>
            </a:r>
          </a:p>
          <a:p>
            <a:pPr marL="285750" indent="-285750" algn="l">
              <a:buFont typeface="Arial" panose="020B0604020202020204" pitchFamily="34" charset="0"/>
              <a:buChar char="•"/>
            </a:pPr>
            <a:r>
              <a:rPr lang="en-IN" sz="1800" b="1" dirty="0"/>
              <a:t>If </a:t>
            </a:r>
            <a:r>
              <a:rPr lang="en-IN" sz="1800" dirty="0"/>
              <a:t>HSV value is not present in the code it will no detect.</a:t>
            </a:r>
            <a:r>
              <a:rPr lang="en-IN" sz="1800" b="1" u="sng" dirty="0"/>
              <a:t> </a:t>
            </a:r>
            <a:endParaRPr lang="en-US" sz="1800" b="1" u="sng" dirty="0"/>
          </a:p>
        </p:txBody>
      </p:sp>
    </p:spTree>
    <p:extLst>
      <p:ext uri="{BB962C8B-B14F-4D97-AF65-F5344CB8AC3E}">
        <p14:creationId xmlns:p14="http://schemas.microsoft.com/office/powerpoint/2010/main" val="2394598200"/>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pattFill prst="smCheck">
          <a:fgClr>
            <a:schemeClr val="accent1"/>
          </a:fgClr>
          <a:bgClr>
            <a:schemeClr val="bg1"/>
          </a:bgClr>
        </a:patt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02AAF6C-4E72-4D51-9850-7A8CB4BA4A79}"/>
              </a:ext>
            </a:extLst>
          </p:cNvPr>
          <p:cNvSpPr>
            <a:spLocks noGrp="1"/>
          </p:cNvSpPr>
          <p:nvPr>
            <p:ph type="body" sz="half" idx="2"/>
          </p:nvPr>
        </p:nvSpPr>
        <p:spPr/>
        <p:txBody>
          <a:bodyPr>
            <a:noAutofit/>
          </a:bodyPr>
          <a:lstStyle/>
          <a:p>
            <a:pPr algn="ctr"/>
            <a:r>
              <a:rPr lang="en-US" sz="4800" b="1" dirty="0"/>
              <a:t>Samples</a:t>
            </a:r>
            <a:endParaRPr lang="en-IN" sz="4800" b="1" dirty="0"/>
          </a:p>
        </p:txBody>
      </p:sp>
      <p:pic>
        <p:nvPicPr>
          <p:cNvPr id="1026" name="Picture 2">
            <a:extLst>
              <a:ext uri="{FF2B5EF4-FFF2-40B4-BE49-F238E27FC236}">
                <a16:creationId xmlns:a16="http://schemas.microsoft.com/office/drawing/2014/main" id="{81C0E794-DF89-4DB1-9546-102DD62B54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8" y="323056"/>
            <a:ext cx="6019128" cy="387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a:extLst>
              <a:ext uri="{FF2B5EF4-FFF2-40B4-BE49-F238E27FC236}">
                <a16:creationId xmlns:a16="http://schemas.microsoft.com/office/drawing/2014/main" id="{98194076-C91C-44A3-9396-7DEFC5130E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3487" y="323056"/>
            <a:ext cx="5730875" cy="387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5260314"/>
      </p:ext>
    </p:extLst>
  </p:cSld>
  <p:clrMapOvr>
    <a:masterClrMapping/>
  </p:clrMapOvr>
  <p:transition spd="slow">
    <p:comb dir="vert"/>
  </p:transition>
</p:sld>
</file>

<file path=ppt/slides/slide9.xml><?xml version="1.0" encoding="utf-8"?>
<p:sld xmlns:a="http://schemas.openxmlformats.org/drawingml/2006/main" xmlns:r="http://schemas.openxmlformats.org/officeDocument/2006/relationships" xmlns:p="http://schemas.openxmlformats.org/presentationml/2006/main">
  <p:cSld>
    <p:bg>
      <p:bgPr>
        <a:pattFill prst="openDmnd">
          <a:fgClr>
            <a:schemeClr val="accent1"/>
          </a:fgClr>
          <a:bgClr>
            <a:schemeClr val="bg1"/>
          </a:bgClr>
        </a:patt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49B084F-57A8-452F-8099-7525F044D14A}"/>
              </a:ext>
            </a:extLst>
          </p:cNvPr>
          <p:cNvSpPr>
            <a:spLocks noGrp="1"/>
          </p:cNvSpPr>
          <p:nvPr>
            <p:ph type="body" sz="half" idx="2"/>
          </p:nvPr>
        </p:nvSpPr>
        <p:spPr/>
        <p:txBody>
          <a:bodyPr>
            <a:normAutofit/>
          </a:bodyPr>
          <a:lstStyle/>
          <a:p>
            <a:pPr algn="ctr"/>
            <a:r>
              <a:rPr lang="en-US" sz="4800" b="1" dirty="0"/>
              <a:t>Samples</a:t>
            </a:r>
            <a:endParaRPr lang="en-IN" sz="4800" b="1" dirty="0"/>
          </a:p>
        </p:txBody>
      </p:sp>
      <p:pic>
        <p:nvPicPr>
          <p:cNvPr id="2050" name="Picture 2">
            <a:extLst>
              <a:ext uri="{FF2B5EF4-FFF2-40B4-BE49-F238E27FC236}">
                <a16:creationId xmlns:a16="http://schemas.microsoft.com/office/drawing/2014/main" id="{1DE01CE0-2692-47E9-8931-C85F5B6B71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250" y="223838"/>
            <a:ext cx="5737225" cy="412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a:extLst>
              <a:ext uri="{FF2B5EF4-FFF2-40B4-BE49-F238E27FC236}">
                <a16:creationId xmlns:a16="http://schemas.microsoft.com/office/drawing/2014/main" id="{09942C21-4AE1-43F6-9422-9C5546C3AA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8412" y="93621"/>
            <a:ext cx="5621337" cy="43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9072278"/>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67421116_Reflection on learning_AAS_v5" id="{59B7BDFB-57AB-4529-979B-198FE99CC53E}" vid="{8B6E8B8A-CD93-411A-90DE-1F9807F38B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8699A2-1304-4DB0-887E-96D5B04746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CF1D2AC-2735-457E-B639-07E13F9A629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2AB9FA-5EE8-4111-B873-E09ACA2BC39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Reflection on learning </Template>
  <TotalTime>0</TotalTime>
  <Words>959</Words>
  <Application>Microsoft Office PowerPoint</Application>
  <PresentationFormat>Widescreen</PresentationFormat>
  <Paragraphs>100</Paragraphs>
  <Slides>13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Open Sans Light</vt:lpstr>
      <vt:lpstr>Segoe UI</vt:lpstr>
      <vt:lpstr>Trebuchet MS</vt:lpstr>
      <vt:lpstr>Berlin</vt:lpstr>
      <vt:lpstr>Object Tracking</vt:lpstr>
      <vt:lpstr>INTERNSHIP</vt:lpstr>
      <vt:lpstr>Team</vt:lpstr>
      <vt:lpstr>Why Object Tracking?</vt:lpstr>
      <vt:lpstr>What was your process?</vt:lpstr>
      <vt:lpstr>To Run the Application</vt:lpstr>
      <vt:lpstr>Code Functionality</vt:lpstr>
      <vt:lpstr>PowerPoint Presentation</vt:lpstr>
      <vt:lpstr>PowerPoint Presentation</vt:lpstr>
      <vt:lpstr>PowerPoint Presentation</vt:lpstr>
      <vt:lpstr>UML</vt:lpstr>
      <vt:lpstr>Future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2020-07-02T06:42:33Z</dcterms:created>
  <dcterms:modified xsi:type="dcterms:W3CDTF">2020-07-02T12:18:32Z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