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4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11B-DC77-034D-BBDA-A72389CF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24" y="813195"/>
            <a:ext cx="7315200" cy="2749117"/>
          </a:xfrm>
        </p:spPr>
        <p:txBody>
          <a:bodyPr>
            <a:normAutofit/>
          </a:bodyPr>
          <a:lstStyle/>
          <a:p>
            <a:r>
              <a:rPr lang="en-US" dirty="0"/>
              <a:t>Substance Abuse Among Adolescents</a:t>
            </a:r>
            <a:br>
              <a:rPr lang="en-US" dirty="0"/>
            </a:br>
            <a:r>
              <a:rPr lang="en-US" dirty="0"/>
              <a:t>Age 12-17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A027-4F59-F24D-A4D2-1F74453C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562312"/>
            <a:ext cx="7315200" cy="2022334"/>
          </a:xfrm>
        </p:spPr>
        <p:txBody>
          <a:bodyPr/>
          <a:lstStyle/>
          <a:p>
            <a:pPr algn="r"/>
            <a:r>
              <a:rPr lang="en-US" dirty="0"/>
              <a:t>Thea Crockett</a:t>
            </a:r>
          </a:p>
          <a:p>
            <a:pPr algn="r"/>
            <a:r>
              <a:rPr lang="en-US" dirty="0" err="1"/>
              <a:t>Sarath</a:t>
            </a:r>
            <a:r>
              <a:rPr lang="en-US" dirty="0"/>
              <a:t> </a:t>
            </a:r>
            <a:r>
              <a:rPr lang="en-US" dirty="0" err="1"/>
              <a:t>Kottur</a:t>
            </a:r>
            <a:endParaRPr lang="en-US" dirty="0"/>
          </a:p>
          <a:p>
            <a:pPr algn="r"/>
            <a:r>
              <a:rPr lang="en-US" dirty="0"/>
              <a:t>Francis </a:t>
            </a:r>
            <a:r>
              <a:rPr lang="en-US" dirty="0" err="1"/>
              <a:t>Okot</a:t>
            </a:r>
            <a:endParaRPr lang="en-US" dirty="0"/>
          </a:p>
          <a:p>
            <a:pPr algn="r"/>
            <a:r>
              <a:rPr lang="en-US" dirty="0" err="1"/>
              <a:t>Jennis</a:t>
            </a:r>
            <a:r>
              <a:rPr lang="en-US" dirty="0"/>
              <a:t> Vicente</a:t>
            </a:r>
          </a:p>
        </p:txBody>
      </p:sp>
    </p:spTree>
    <p:extLst>
      <p:ext uri="{BB962C8B-B14F-4D97-AF65-F5344CB8AC3E}">
        <p14:creationId xmlns:p14="http://schemas.microsoft.com/office/powerpoint/2010/main" val="12348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2AB8-3C69-0E48-9713-6913D730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7938B5-AE6C-5B43-803E-5322D735A202}"/>
              </a:ext>
            </a:extLst>
          </p:cNvPr>
          <p:cNvSpPr txBox="1">
            <a:spLocks/>
          </p:cNvSpPr>
          <p:nvPr/>
        </p:nvSpPr>
        <p:spPr>
          <a:xfrm>
            <a:off x="4622258" y="1123836"/>
            <a:ext cx="609504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0FE23-AD02-9846-96D7-78B95AD98D6C}"/>
              </a:ext>
            </a:extLst>
          </p:cNvPr>
          <p:cNvSpPr txBox="1"/>
          <p:nvPr/>
        </p:nvSpPr>
        <p:spPr>
          <a:xfrm>
            <a:off x="5795682" y="1411941"/>
            <a:ext cx="579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Substance abuse is a common problem among adolescents</a:t>
            </a:r>
          </a:p>
          <a:p>
            <a:r>
              <a:rPr lang="en-US" dirty="0"/>
              <a:t>Age 12 to 17. Data was acquired from difference sources</a:t>
            </a:r>
          </a:p>
          <a:p>
            <a:r>
              <a:rPr lang="en-US" dirty="0"/>
              <a:t> and manipulated with Python. Trends were identified and</a:t>
            </a:r>
          </a:p>
          <a:p>
            <a:r>
              <a:rPr lang="en-US" dirty="0"/>
              <a:t>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2630-9C7B-B540-9F40-D0BFD28F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213-7574-2146-AF4F-F4E6C8C4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CB8817-D56D-8F44-A6EC-5C7311F0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15" y="150069"/>
            <a:ext cx="8733185" cy="6548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55573-67D2-E54A-BE68-D4ABCD3C4CD8}"/>
              </a:ext>
            </a:extLst>
          </p:cNvPr>
          <p:cNvSpPr txBox="1"/>
          <p:nvPr/>
        </p:nvSpPr>
        <p:spPr>
          <a:xfrm>
            <a:off x="10837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6C4F6-0246-5C40-BB90-4A122E8AF2ED}"/>
              </a:ext>
            </a:extLst>
          </p:cNvPr>
          <p:cNvSpPr txBox="1"/>
          <p:nvPr/>
        </p:nvSpPr>
        <p:spPr>
          <a:xfrm>
            <a:off x="29374" y="6069265"/>
            <a:ext cx="40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 in High School FY 2017-2018 </a:t>
            </a:r>
          </a:p>
        </p:txBody>
      </p:sp>
    </p:spTree>
    <p:extLst>
      <p:ext uri="{BB962C8B-B14F-4D97-AF65-F5344CB8AC3E}">
        <p14:creationId xmlns:p14="http://schemas.microsoft.com/office/powerpoint/2010/main" val="14994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D2C0-4545-9F4C-9CF0-0953753D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1" y="1043379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Substance Abuse Total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72824-557E-BF4B-AC8F-E9B135C7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87" y="2557083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substance used at least once 30 days  before the survey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33% 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18% Had 4 or more alcoholic drinks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7% Smoked Cigarettes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AE5FC-B4C7-914A-AE4B-4EF7F7066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7045" b="-2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A432-DD45-0645-93A7-C8EEF2D8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" y="839751"/>
            <a:ext cx="3685070" cy="1454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100" dirty="0"/>
              <a:t>Substance Abuse by Gender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549A6-FE8E-7141-B03F-B75D7C674B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41" b="-2"/>
          <a:stretch/>
        </p:blipFill>
        <p:spPr>
          <a:xfrm>
            <a:off x="4642230" y="242048"/>
            <a:ext cx="7463878" cy="62487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A80C-9E50-2440-85A2-AFF58B51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69" y="2689012"/>
            <a:ext cx="3051078" cy="34008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36% Female, 30%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4 or more alcoholic drinks in a row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21%  Female (4), 15% Male(5)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5% Female, 6%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 Smoked Cigarettes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Female, 8%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</vt:lpstr>
      <vt:lpstr>Wingdings 2</vt:lpstr>
      <vt:lpstr>Frame</vt:lpstr>
      <vt:lpstr>Substance Abuse Among Adolescents Age 12-17</vt:lpstr>
      <vt:lpstr>Abstract</vt:lpstr>
      <vt:lpstr>Hipotesis</vt:lpstr>
      <vt:lpstr>In Arizona</vt:lpstr>
      <vt:lpstr>Substance Abuse Total  </vt:lpstr>
      <vt:lpstr>Substance Abuse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 Abuse Among Adolescents in Arizona </dc:title>
  <dc:creator>Anthony Nieves</dc:creator>
  <cp:lastModifiedBy>Anthony Nieves</cp:lastModifiedBy>
  <cp:revision>4</cp:revision>
  <dcterms:created xsi:type="dcterms:W3CDTF">2019-07-15T23:48:09Z</dcterms:created>
  <dcterms:modified xsi:type="dcterms:W3CDTF">2019-07-16T00:11:14Z</dcterms:modified>
</cp:coreProperties>
</file>