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58842" y="1429065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188025" y="551273"/>
            <a:ext cx="10363200" cy="752196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364435"/>
            <a:ext cx="5924550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SIH25132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SIX POT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SAVER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DEGITAL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DEBUGING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7505</TotalTime>
  <Words>342</Words>
  <Application>Microsoft Office PowerPoint</Application>
  <PresentationFormat>Widescreen</PresentationFormat>
  <Paragraphs>60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ADMIN</cp:lastModifiedBy>
  <cp:revision>150</cp:revision>
  <dcterms:created xsi:type="dcterms:W3CDTF">2013-12-12T18:46:50Z</dcterms:created>
  <dcterms:modified xsi:type="dcterms:W3CDTF">2025-09-25T06:28:39Z</dcterms:modified>
  <cp:category/>
</cp:coreProperties>
</file>