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00E6E-A906-4A1D-A4D1-D712955BBA41}" v="296" dt="2024-04-05T05:41:2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B1F0-0A72-4EF8-91A2-C8E6797B226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9BCE-6882-4B01-99ED-A7090F38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C9BCE-6882-4B01-99ED-A7090F388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://yann.lecun.com/exdb/mnist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94825-532B-7C7E-EFAA-CABF6D2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119" y="1716066"/>
            <a:ext cx="12283334" cy="49993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Presented By : </a:t>
            </a: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                                    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     SARATHY 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     B TECH – INFORMATION TECHNOLOGY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                III- Year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         UCEV Villupuram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         psarathy99528@gmail.com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  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 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4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APPROACH – CONT.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2.Software Requirements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coded using the Python programming language, leveraging its versatility and extensive library ecosystem for efficient development.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high-level API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instrumental in building and training GAN architectures, simplifying the process and enabling efficient experimentation.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platforms facilitate interactive development, experimentation, and documentation, promoting dynamic and collaborative workflows.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for numerical computation and array manipulation.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used for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visualisation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included plotting original, synthetic and augmented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46B5-D268-D6E0-61A0-44D41AAE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MODELLING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459C-75A2-999E-59D9-7A938266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FrameworK</a:t>
            </a:r>
            <a:r>
              <a:rPr lang="en-US" sz="2000" b="1" dirty="0"/>
              <a:t> </a:t>
            </a:r>
            <a:r>
              <a:rPr lang="en-US" sz="2000" dirty="0"/>
              <a:t>   </a:t>
            </a:r>
            <a:r>
              <a:rPr lang="en-US" dirty="0"/>
              <a:t>   </a:t>
            </a:r>
            <a:r>
              <a:rPr lang="en-US" dirty="0">
                <a:ea typeface="+mn-lt"/>
                <a:cs typeface="+mn-lt"/>
              </a:rPr>
              <a:t>      </a:t>
            </a:r>
            <a:r>
              <a:rPr lang="en-US" sz="2000" dirty="0">
                <a:ea typeface="+mn-lt"/>
                <a:cs typeface="+mn-lt"/>
              </a:rPr>
              <a:t> TensorFlow</a:t>
            </a:r>
          </a:p>
          <a:p>
            <a:r>
              <a:rPr lang="en-US" sz="2000" b="1" dirty="0"/>
              <a:t>Library                    </a:t>
            </a:r>
            <a:r>
              <a:rPr lang="en-US" sz="2000" dirty="0"/>
              <a:t>Numpy</a:t>
            </a:r>
          </a:p>
          <a:p>
            <a:pPr marL="2286000" lvl="5" indent="0">
              <a:buNone/>
            </a:pPr>
            <a:r>
              <a:rPr lang="en-US" sz="2000" dirty="0"/>
              <a:t>      Pandas</a:t>
            </a:r>
          </a:p>
          <a:p>
            <a:endParaRPr lang="en-US" sz="1400" dirty="0"/>
          </a:p>
          <a:p>
            <a:r>
              <a:rPr lang="en-US" sz="2000" b="1" dirty="0"/>
              <a:t>Model       </a:t>
            </a:r>
            <a:r>
              <a:rPr lang="en-US" sz="2000" dirty="0">
                <a:ea typeface="+mn-lt"/>
                <a:cs typeface="+mn-lt"/>
              </a:rPr>
              <a:t>   Sequential model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Artificial neural network (ANN) model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RMSprop optimizer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Binary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crossentropy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2" y="1365250"/>
            <a:ext cx="11273424" cy="5135563"/>
          </a:xfrm>
        </p:spPr>
      </p:pic>
    </p:spTree>
    <p:extLst>
      <p:ext uri="{BB962C8B-B14F-4D97-AF65-F5344CB8AC3E}">
        <p14:creationId xmlns:p14="http://schemas.microsoft.com/office/powerpoint/2010/main" val="343248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" y="413359"/>
            <a:ext cx="11756714" cy="59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" y="363255"/>
            <a:ext cx="11336056" cy="62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https://numpy.org/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https://keras.io/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https://matplotlib.org/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https://www.tensorflow.org/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https://scikit-learn.org/stable/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http://yann.lecun.com/exdb/mnist/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554-27D4-A006-698B-125E9C7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1846117"/>
            <a:ext cx="9887065" cy="13208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ANN(ARTIFICIAL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1549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C97-BEE6-7EB6-AE8F-DC3E6F5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984-38F5-682D-14CD-B8841243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86" y="1766171"/>
            <a:ext cx="9458334" cy="39115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Who are the end users?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wow in my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Approach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1DF-DD22-7B8D-8BA4-689BCA1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9A8-EB70-6F28-7679-DC3D0453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1" y="1817689"/>
            <a:ext cx="8596668" cy="45831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deep learning-based model for  cancer prediction, addressing current limitations in accuracy and efficiency.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deep neural networks and large-scale datasets, the project seeks to enhance sensitivity and specificity in cancer prediction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BD6-ABAA-1EB4-2056-C0C939F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2E5-FAEC-5CBB-2E3C-9B9D7F74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736"/>
            <a:ext cx="9100511" cy="524740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developing the  cancer prediction system using deep learning.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current limitations in accuracy and efficiency of traditional prediction methods by leveraging deep learning algorithms.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training the model on large datasets and optimizing its performance, the project aims to improve sensitivity and specificity in cancer prediction.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the goal is to provide healthcare professionals with a reliable tool for early detection, precise risk assessment, and personalized treatment planning, leading to better patient outcomes and advancements in oncological care.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241-1B6A-2B06-9558-8EC52AE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4" y="33644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6452-8EC3-F6FE-F2B7-6D0C79D9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945"/>
            <a:ext cx="9214810" cy="5112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Medical Professionals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Research 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Technology 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 Insurance 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Health Agencies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Trials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2282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user-friendly, modular deep learning API written in Python that simplifies the process of building and experimenting with neural networks, offering support for multiple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integration with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Here's some information about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User-Friendly API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Modularity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Support for Multiple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Backends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185701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29B-065C-96E0-E190-50AB778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MY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D70-839A-398E-12F9-5ACE709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Integration of Advanced Deep Learning 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Personalized Treatment Recommendations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Scalability and Generalization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Clinical Translation and Impact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Interpretability and </a:t>
            </a:r>
            <a:r>
              <a:rPr lang="en-US" dirty="0" err="1"/>
              <a:t>Explainability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6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APPROACH: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SYSTEM REQUIREMENTS:-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Hardware Requirements: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a multicore CPU is adequate for running the training process, training can become computationally intensive. Opting for the fastest CPU available can help minimize training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Memory(RAM):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minimum of 8 GB of RAM is advised for effectively managing large datasets and optimizing deep neural network training. Furthermore, a higher RAM capacity could be advantageous for handling larger batch sizes and intricate model architectures.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Internet Connection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facilitate the download of the MNIST dataset and access online resources or documentation during development, an internet connection is required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12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609</Words>
  <Application>Microsoft Office PowerPoint</Application>
  <PresentationFormat>Widescreen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CANCER PREDICTION USING ANN(ARTIFICIAL NEURAL NETWORK)</vt:lpstr>
      <vt:lpstr>AGENDA:</vt:lpstr>
      <vt:lpstr>PROBLEM STATEMENT:</vt:lpstr>
      <vt:lpstr>PROJECT OVERVIEW:</vt:lpstr>
      <vt:lpstr>Who are the End Users:</vt:lpstr>
      <vt:lpstr>PROPOSED SOLUTION:</vt:lpstr>
      <vt:lpstr>THE WOW IN MY SOLUTION:</vt:lpstr>
      <vt:lpstr>SYSTEM  APPROACH:</vt:lpstr>
      <vt:lpstr>SYSTEM APPROACH – CONT.</vt:lpstr>
      <vt:lpstr>MODELLING </vt:lpstr>
      <vt:lpstr>RESULT: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Leena Sekar</cp:lastModifiedBy>
  <cp:revision>115</cp:revision>
  <dcterms:created xsi:type="dcterms:W3CDTF">2024-04-03T09:44:41Z</dcterms:created>
  <dcterms:modified xsi:type="dcterms:W3CDTF">2024-04-06T13:10:35Z</dcterms:modified>
</cp:coreProperties>
</file>