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27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86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872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322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932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85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2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20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739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32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345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18ACA-0768-49F3-BEEE-FFADCE89FE5F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6123-E26D-4AC5-8065-6DEC1B35B8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2456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10-17 1129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25" y="0"/>
            <a:ext cx="8616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6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2025-10-24T05:03:02Z</dcterms:created>
  <dcterms:modified xsi:type="dcterms:W3CDTF">2025-10-24T05:03:48Z</dcterms:modified>
</cp:coreProperties>
</file>