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70" r:id="rId9"/>
    <p:sldId id="273" r:id="rId10"/>
    <p:sldId id="265" r:id="rId11"/>
    <p:sldId id="266" r:id="rId12"/>
    <p:sldId id="267" r:id="rId13"/>
    <p:sldId id="268" r:id="rId14"/>
    <p:sldId id="261" r:id="rId15"/>
    <p:sldId id="271" r:id="rId16"/>
    <p:sldId id="272" r:id="rId17"/>
    <p:sldId id="262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ora.com/Sentiment-Analysis/Is-there-any-algorithm-for-sentiment-analysis-on-emotic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Different </a:t>
            </a:r>
            <a:r>
              <a:rPr lang="en-US" sz="4800" b="1" dirty="0" smtClean="0"/>
              <a:t>Countries…Different People…</a:t>
            </a:r>
            <a:br>
              <a:rPr lang="en-US" sz="4800" b="1" dirty="0" smtClean="0"/>
            </a:br>
            <a:r>
              <a:rPr lang="en-US" sz="4800" b="1" dirty="0" smtClean="0"/>
              <a:t>			Different </a:t>
            </a:r>
            <a:r>
              <a:rPr lang="en-US" sz="4800" b="1" dirty="0"/>
              <a:t>opinions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					    By</a:t>
            </a:r>
          </a:p>
          <a:p>
            <a:r>
              <a:rPr lang="en-US" dirty="0"/>
              <a:t>	</a:t>
            </a:r>
            <a:r>
              <a:rPr lang="en-US" dirty="0" smtClean="0"/>
              <a:t>					          </a:t>
            </a:r>
            <a:r>
              <a:rPr lang="en-US" dirty="0" err="1" smtClean="0"/>
              <a:t>Sarat</a:t>
            </a:r>
            <a:r>
              <a:rPr lang="en-US" dirty="0" smtClean="0"/>
              <a:t> </a:t>
            </a:r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Andhavarapu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          </a:t>
            </a:r>
            <a:r>
              <a:rPr lang="en-US" dirty="0" err="1" smtClean="0"/>
              <a:t>ShanMUKH</a:t>
            </a:r>
            <a:r>
              <a:rPr lang="en-US" dirty="0" smtClean="0"/>
              <a:t> </a:t>
            </a:r>
            <a:r>
              <a:rPr lang="en-US" dirty="0" err="1" smtClean="0"/>
              <a:t>YadlapalLi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   		Analyzing </a:t>
            </a:r>
            <a:r>
              <a:rPr lang="en-US" i="1" dirty="0"/>
              <a:t>the emoticons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15" y="3345374"/>
            <a:ext cx="1863616" cy="13905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0" y="2006775"/>
            <a:ext cx="4210638" cy="40677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68439" y="2021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pos_emoticons</a:t>
            </a:r>
            <a:r>
              <a:rPr lang="en-US" dirty="0"/>
              <a:t> = [':-)', ':)', '(-:', '(:', 'B-)', ';-)', ';)']</a:t>
            </a:r>
          </a:p>
          <a:p>
            <a:r>
              <a:rPr lang="en-US" dirty="0" err="1" smtClean="0"/>
              <a:t>neg_emoticons</a:t>
            </a:r>
            <a:r>
              <a:rPr lang="en-US" dirty="0" smtClean="0"/>
              <a:t> </a:t>
            </a:r>
            <a:r>
              <a:rPr lang="en-US" dirty="0"/>
              <a:t>= [':-(', ':(', ')-:', '):']</a:t>
            </a:r>
          </a:p>
        </p:txBody>
      </p:sp>
    </p:spTree>
    <p:extLst>
      <p:ext uri="{BB962C8B-B14F-4D97-AF65-F5344CB8AC3E}">
        <p14:creationId xmlns:p14="http://schemas.microsoft.com/office/powerpoint/2010/main" val="2691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		Understanding </a:t>
            </a:r>
            <a:r>
              <a:rPr lang="en-US" i="1" dirty="0"/>
              <a:t>their tweets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b="1" dirty="0"/>
              <a:t>LIWC (</a:t>
            </a:r>
            <a:r>
              <a:rPr lang="en-US" dirty="0"/>
              <a:t>Linguistic Inquiry and </a:t>
            </a:r>
            <a:r>
              <a:rPr lang="en-US" dirty="0" smtClean="0"/>
              <a:t>Word Count</a:t>
            </a:r>
            <a:r>
              <a:rPr lang="en-US" b="1" dirty="0" smtClean="0"/>
              <a:t>) </a:t>
            </a:r>
            <a:r>
              <a:rPr lang="en-US" dirty="0" smtClean="0"/>
              <a:t>to analyze the tweets.</a:t>
            </a:r>
          </a:p>
          <a:p>
            <a:endParaRPr lang="en-US" dirty="0"/>
          </a:p>
          <a:p>
            <a:r>
              <a:rPr lang="en-US" dirty="0" smtClean="0"/>
              <a:t>          First tokenize the words , find the length</a:t>
            </a:r>
          </a:p>
          <a:p>
            <a:r>
              <a:rPr lang="en-US" dirty="0"/>
              <a:t> </a:t>
            </a:r>
            <a:r>
              <a:rPr lang="en-US" dirty="0" smtClean="0"/>
              <a:t>         Process them word wise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8279" y="3957602"/>
            <a:ext cx="3643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pos_score</a:t>
            </a:r>
            <a:r>
              <a:rPr lang="en-US" dirty="0"/>
              <a:t> = </a:t>
            </a:r>
            <a:r>
              <a:rPr lang="en-US" dirty="0" err="1"/>
              <a:t>pos_count</a:t>
            </a:r>
            <a:r>
              <a:rPr lang="en-US" dirty="0"/>
              <a:t>/</a:t>
            </a:r>
            <a:r>
              <a:rPr lang="en-US" dirty="0" err="1"/>
              <a:t>word_count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neg_score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neg_count</a:t>
            </a:r>
            <a:r>
              <a:rPr lang="en-US" dirty="0"/>
              <a:t>/</a:t>
            </a:r>
            <a:r>
              <a:rPr lang="en-US" dirty="0" err="1"/>
              <a:t>word_count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55" y="2247433"/>
            <a:ext cx="420952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Using picture features to understand their </a:t>
            </a:r>
            <a:r>
              <a:rPr lang="en-US" sz="4000" i="1" dirty="0" smtClean="0"/>
              <a:t>feeling</a:t>
            </a:r>
            <a:br>
              <a:rPr lang="en-US" sz="4000" i="1" dirty="0" smtClean="0"/>
            </a:b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61" y="3425752"/>
            <a:ext cx="3038475" cy="657225"/>
          </a:xfrm>
        </p:spPr>
      </p:pic>
      <p:sp>
        <p:nvSpPr>
          <p:cNvPr id="5" name="TextBox 4"/>
          <p:cNvSpPr txBox="1"/>
          <p:nvPr/>
        </p:nvSpPr>
        <p:spPr>
          <a:xfrm>
            <a:off x="1227550" y="1903679"/>
            <a:ext cx="8767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photo is represented by a feature vector consisting of vector quantized </a:t>
            </a:r>
            <a:r>
              <a:rPr lang="en-US" dirty="0" smtClean="0"/>
              <a:t>SURF </a:t>
            </a:r>
            <a:r>
              <a:rPr lang="en-US" dirty="0"/>
              <a:t>features  </a:t>
            </a:r>
            <a:endParaRPr lang="en-US" dirty="0" smtClean="0"/>
          </a:p>
          <a:p>
            <a:r>
              <a:rPr lang="en-US" dirty="0" smtClean="0"/>
              <a:t>capturing </a:t>
            </a:r>
            <a:r>
              <a:rPr lang="en-US" dirty="0"/>
              <a:t>visual image properties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7550" y="2808662"/>
            <a:ext cx="795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Amazon EC2 (cloud services) to evaluate the images and run SURF algorithm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7550" y="4515401"/>
            <a:ext cx="862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consisted of number of feature points it matched and top 5 results of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Using picture features to understand their </a:t>
            </a:r>
            <a:r>
              <a:rPr lang="en-US" sz="4000" i="1" dirty="0" smtClean="0"/>
              <a:t>feeling</a:t>
            </a:r>
            <a:br>
              <a:rPr lang="en-US" sz="4000" i="1" dirty="0" smtClean="0"/>
            </a:b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90" y="5398303"/>
            <a:ext cx="3038475" cy="657225"/>
          </a:xfrm>
        </p:spPr>
      </p:pic>
      <p:sp>
        <p:nvSpPr>
          <p:cNvPr id="7" name="TextBox 6"/>
          <p:cNvSpPr txBox="1"/>
          <p:nvPr/>
        </p:nvSpPr>
        <p:spPr>
          <a:xfrm>
            <a:off x="1302706" y="4767364"/>
            <a:ext cx="862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consisted of number of feature points it matched and top 5 results of image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15"/>
          <a:stretch/>
        </p:blipFill>
        <p:spPr>
          <a:xfrm>
            <a:off x="1911472" y="2035458"/>
            <a:ext cx="2438740" cy="2433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15" y="1191915"/>
            <a:ext cx="5551847" cy="35202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t="534" r="-263" b="70408"/>
          <a:stretch/>
        </p:blipFill>
        <p:spPr>
          <a:xfrm>
            <a:off x="6126480" y="5191861"/>
            <a:ext cx="4762836" cy="10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 4S and INDIA 5S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0308"/>
            <a:ext cx="4762500" cy="3810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80" y="2052443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 </a:t>
            </a:r>
            <a:r>
              <a:rPr lang="en-US" dirty="0" err="1" smtClean="0"/>
              <a:t>Iphone</a:t>
            </a:r>
            <a:r>
              <a:rPr lang="en-US" dirty="0" smtClean="0"/>
              <a:t> 4S and </a:t>
            </a:r>
            <a:r>
              <a:rPr lang="en-US" dirty="0" err="1" smtClean="0"/>
              <a:t>Iphone</a:t>
            </a:r>
            <a:r>
              <a:rPr lang="en-US" dirty="0" smtClean="0"/>
              <a:t> 5S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1940099"/>
            <a:ext cx="4762500" cy="3810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63" y="1940099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Iphone</a:t>
            </a:r>
            <a:r>
              <a:rPr lang="en-US" dirty="0" smtClean="0"/>
              <a:t> 4S India </a:t>
            </a:r>
            <a:r>
              <a:rPr lang="en-US" dirty="0" err="1" smtClean="0"/>
              <a:t>Vs</a:t>
            </a:r>
            <a:r>
              <a:rPr lang="en-US" dirty="0" smtClean="0"/>
              <a:t> USA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54973"/>
            <a:ext cx="4762500" cy="3810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31461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Iphone</a:t>
            </a:r>
            <a:r>
              <a:rPr lang="en-US" dirty="0"/>
              <a:t> </a:t>
            </a:r>
            <a:r>
              <a:rPr lang="en-US" dirty="0" smtClean="0"/>
              <a:t>5S </a:t>
            </a:r>
            <a:r>
              <a:rPr lang="en-US" dirty="0"/>
              <a:t>India </a:t>
            </a:r>
            <a:r>
              <a:rPr lang="en-US" dirty="0" err="1"/>
              <a:t>Vs</a:t>
            </a:r>
            <a:r>
              <a:rPr lang="en-US" dirty="0"/>
              <a:t> USA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5359"/>
            <a:ext cx="4762500" cy="3810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65359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4048" marR="0" lvl="1" indent="-182880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</a:rPr>
              <a:t>What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</a:rPr>
              <a:t> else can be done ?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future we can </a:t>
            </a:r>
          </a:p>
          <a:p>
            <a:pPr lvl="1"/>
            <a:r>
              <a:rPr lang="en-US" dirty="0" smtClean="0"/>
              <a:t>Expand this to different countries</a:t>
            </a:r>
          </a:p>
          <a:p>
            <a:pPr lvl="1"/>
            <a:r>
              <a:rPr lang="en-US" dirty="0" smtClean="0"/>
              <a:t>Analysis more number of tweets</a:t>
            </a:r>
          </a:p>
          <a:p>
            <a:pPr lvl="1"/>
            <a:r>
              <a:rPr lang="en-US" dirty="0" smtClean="0"/>
              <a:t>Take different languages into account </a:t>
            </a:r>
          </a:p>
          <a:p>
            <a:pPr lvl="1"/>
            <a:r>
              <a:rPr lang="en-US" dirty="0" smtClean="0"/>
              <a:t>Better training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b="1" dirty="0" err="1"/>
              <a:t>Apoorv</a:t>
            </a:r>
            <a:r>
              <a:rPr lang="en-US" b="1" dirty="0"/>
              <a:t> Agarwal, </a:t>
            </a:r>
            <a:r>
              <a:rPr lang="en-US" b="1" dirty="0" err="1"/>
              <a:t>Boyi</a:t>
            </a:r>
            <a:r>
              <a:rPr lang="en-US" b="1" dirty="0"/>
              <a:t> </a:t>
            </a:r>
            <a:r>
              <a:rPr lang="en-US" b="1" dirty="0" err="1"/>
              <a:t>Xie</a:t>
            </a:r>
            <a:r>
              <a:rPr lang="en-US" b="1" dirty="0"/>
              <a:t>, Ilia </a:t>
            </a:r>
            <a:r>
              <a:rPr lang="en-US" b="1" dirty="0" err="1"/>
              <a:t>Vovsha</a:t>
            </a:r>
            <a:r>
              <a:rPr lang="en-US" b="1" dirty="0"/>
              <a:t>, Owen </a:t>
            </a:r>
            <a:r>
              <a:rPr lang="en-US" b="1" dirty="0" err="1"/>
              <a:t>Rambow</a:t>
            </a:r>
            <a:r>
              <a:rPr lang="en-US" b="1" dirty="0"/>
              <a:t> and Rebecca </a:t>
            </a:r>
            <a:r>
              <a:rPr lang="en-US" b="1" dirty="0" err="1"/>
              <a:t>Passonneau</a:t>
            </a:r>
            <a:endParaRPr lang="en-US" b="1" dirty="0"/>
          </a:p>
          <a:p>
            <a:r>
              <a:rPr lang="en-US" b="1" i="1" dirty="0"/>
              <a:t>Sentiment Analysis of Twitter Data</a:t>
            </a:r>
          </a:p>
          <a:p>
            <a:r>
              <a:rPr lang="en-US" dirty="0"/>
              <a:t>2) </a:t>
            </a:r>
            <a:r>
              <a:rPr lang="en-US" b="1" dirty="0"/>
              <a:t>James Spencer and Gulden </a:t>
            </a:r>
            <a:r>
              <a:rPr lang="en-US" b="1" dirty="0" err="1"/>
              <a:t>Uchyigit</a:t>
            </a:r>
            <a:endParaRPr lang="en-US" b="1" dirty="0"/>
          </a:p>
          <a:p>
            <a:r>
              <a:rPr lang="en-US" b="1" i="1" dirty="0" err="1"/>
              <a:t>Sentimentor</a:t>
            </a:r>
            <a:r>
              <a:rPr lang="en-US" b="1" i="1" dirty="0"/>
              <a:t>: Sentiment Analysis of Twitter Data</a:t>
            </a:r>
          </a:p>
          <a:p>
            <a:r>
              <a:rPr lang="en-US" dirty="0"/>
              <a:t>3) </a:t>
            </a:r>
            <a:r>
              <a:rPr lang="en-US" b="1" dirty="0" err="1"/>
              <a:t>Jaram</a:t>
            </a:r>
            <a:r>
              <a:rPr lang="en-US" b="1" dirty="0"/>
              <a:t> Park, Vladimir </a:t>
            </a:r>
            <a:r>
              <a:rPr lang="en-US" b="1" dirty="0" err="1"/>
              <a:t>Barash</a:t>
            </a:r>
            <a:r>
              <a:rPr lang="en-US" b="1" dirty="0"/>
              <a:t>, Clay Fink and </a:t>
            </a:r>
            <a:r>
              <a:rPr lang="en-US" b="1" dirty="0" err="1"/>
              <a:t>Meeyoung</a:t>
            </a:r>
            <a:r>
              <a:rPr lang="en-US" b="1" dirty="0"/>
              <a:t> Cha</a:t>
            </a:r>
          </a:p>
          <a:p>
            <a:r>
              <a:rPr lang="en-US" b="1" i="1" dirty="0"/>
              <a:t>Emoticon Style: Interpreting Differences in Emoticons Across </a:t>
            </a:r>
            <a:r>
              <a:rPr lang="en-US" b="1" i="1" dirty="0" smtClean="0"/>
              <a:t>Cultures</a:t>
            </a:r>
          </a:p>
          <a:p>
            <a:r>
              <a:rPr lang="en-US" dirty="0" smtClean="0"/>
              <a:t>4)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://www.quora.com/Sentiment-Analysis/Is-there-any-algorithm-for-sentiment-analysis-on-emoticons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/>
              <a:t>What we wanted to do.</a:t>
            </a:r>
          </a:p>
          <a:p>
            <a:pPr lvl="1"/>
            <a:r>
              <a:rPr lang="en-US" sz="3200" dirty="0" smtClean="0"/>
              <a:t>What did we take.</a:t>
            </a:r>
          </a:p>
          <a:p>
            <a:pPr lvl="1"/>
            <a:r>
              <a:rPr lang="en-US" sz="3200" dirty="0" smtClean="0"/>
              <a:t>What did we do.</a:t>
            </a:r>
          </a:p>
          <a:p>
            <a:pPr lvl="1"/>
            <a:r>
              <a:rPr lang="en-US" sz="3200" dirty="0" smtClean="0"/>
              <a:t>What did we get.</a:t>
            </a:r>
          </a:p>
          <a:p>
            <a:pPr lvl="1"/>
            <a:r>
              <a:rPr lang="en-US" sz="3200" dirty="0" smtClean="0"/>
              <a:t>What else can be done.</a:t>
            </a:r>
          </a:p>
        </p:txBody>
      </p:sp>
    </p:spTree>
    <p:extLst>
      <p:ext uri="{BB962C8B-B14F-4D97-AF65-F5344CB8AC3E}">
        <p14:creationId xmlns:p14="http://schemas.microsoft.com/office/powerpoint/2010/main" val="37716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focus of the </a:t>
            </a:r>
            <a:r>
              <a:rPr lang="en-US" dirty="0" smtClean="0"/>
              <a:t>project </a:t>
            </a:r>
            <a:r>
              <a:rPr lang="en-US" dirty="0"/>
              <a:t>is to </a:t>
            </a:r>
            <a:r>
              <a:rPr lang="en-US" dirty="0" smtClean="0"/>
              <a:t>investigate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how people from </a:t>
            </a:r>
            <a:r>
              <a:rPr lang="en-US" dirty="0" smtClean="0"/>
              <a:t>different countries </a:t>
            </a:r>
            <a:r>
              <a:rPr lang="en-US" dirty="0"/>
              <a:t>react to a situation/event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opinions of people change </a:t>
            </a:r>
            <a:r>
              <a:rPr lang="en-US" dirty="0" smtClean="0"/>
              <a:t>with time </a:t>
            </a:r>
            <a:r>
              <a:rPr lang="en-US" dirty="0"/>
              <a:t>and/or within countries for a similar situation/event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For this we took two trends in technology – </a:t>
            </a:r>
            <a:r>
              <a:rPr lang="en-US" dirty="0" err="1" smtClean="0"/>
              <a:t>Iphone</a:t>
            </a:r>
            <a:r>
              <a:rPr lang="en-US" dirty="0" smtClean="0"/>
              <a:t> 4S and </a:t>
            </a:r>
            <a:r>
              <a:rPr lang="en-US" dirty="0" err="1" smtClean="0"/>
              <a:t>Iphone</a:t>
            </a:r>
            <a:r>
              <a:rPr lang="en-US" dirty="0" smtClean="0"/>
              <a:t> 5S twitter data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 smtClean="0"/>
              <a:t>Countires</a:t>
            </a:r>
            <a:r>
              <a:rPr lang="en-US" dirty="0" smtClean="0"/>
              <a:t> taken into account – USA and INDIA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take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data :</a:t>
            </a:r>
          </a:p>
          <a:p>
            <a:endParaRPr lang="en-US" dirty="0" smtClean="0"/>
          </a:p>
          <a:p>
            <a:pPr lvl="5"/>
            <a:r>
              <a:rPr lang="en-US" sz="1900" dirty="0" err="1" smtClean="0"/>
              <a:t>Iphone</a:t>
            </a:r>
            <a:r>
              <a:rPr lang="en-US" sz="1900" dirty="0" smtClean="0"/>
              <a:t> 4S  - October 4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– October 15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2013 ( 42 GB)</a:t>
            </a:r>
          </a:p>
          <a:p>
            <a:pPr lvl="5"/>
            <a:r>
              <a:rPr lang="en-US" sz="1900" dirty="0" err="1" smtClean="0"/>
              <a:t>Iphone</a:t>
            </a:r>
            <a:r>
              <a:rPr lang="en-US" sz="1900" dirty="0" smtClean="0"/>
              <a:t> 5S -  September 10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– September 20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2013 (148 GB</a:t>
            </a:r>
            <a:r>
              <a:rPr lang="en-US" sz="1600" dirty="0" smtClean="0"/>
              <a:t>)</a:t>
            </a:r>
          </a:p>
          <a:p>
            <a:pPr lvl="5"/>
            <a:endParaRPr lang="en-US" sz="1600" dirty="0"/>
          </a:p>
          <a:p>
            <a:pPr lvl="5"/>
            <a:endParaRPr lang="en-US" sz="1600" dirty="0" smtClean="0"/>
          </a:p>
          <a:p>
            <a:pPr lvl="5"/>
            <a:endParaRPr lang="en-US" sz="1600" dirty="0"/>
          </a:p>
          <a:p>
            <a:r>
              <a:rPr lang="en-US" sz="2200" dirty="0" smtClean="0"/>
              <a:t>Total Number of tweets analyzed -  </a:t>
            </a:r>
            <a:r>
              <a:rPr lang="en-US" sz="2800" dirty="0" smtClean="0">
                <a:solidFill>
                  <a:srgbClr val="FF0000"/>
                </a:solidFill>
              </a:rPr>
              <a:t>75 Million tweets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		</a:t>
            </a:r>
            <a:r>
              <a:rPr lang="en-US" dirty="0" smtClean="0">
                <a:solidFill>
                  <a:srgbClr val="00B0F0"/>
                </a:solidFill>
              </a:rPr>
              <a:t>Thank You </a:t>
            </a:r>
            <a:r>
              <a:rPr lang="en-US" dirty="0" err="1" smtClean="0">
                <a:solidFill>
                  <a:srgbClr val="00B0F0"/>
                </a:solidFill>
              </a:rPr>
              <a:t>Dr.Lee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  <a:p>
            <a:pPr marL="1471400" lvl="8" indent="0"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871400" lvl="5" indent="0">
              <a:buNone/>
            </a:pPr>
            <a:endParaRPr lang="en-US" sz="1600" dirty="0"/>
          </a:p>
          <a:p>
            <a:pPr marL="871400" lvl="5" indent="0">
              <a:buNone/>
            </a:pPr>
            <a:endParaRPr lang="en-US" sz="1600" dirty="0" smtClean="0"/>
          </a:p>
          <a:p>
            <a:pPr marL="871400" lvl="5" indent="0">
              <a:buNone/>
            </a:pPr>
            <a:endParaRPr lang="en-US" sz="1600" dirty="0" smtClean="0"/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 smtClean="0"/>
              <a:t> Using geo-location to </a:t>
            </a:r>
            <a:r>
              <a:rPr lang="en-US" sz="2800" i="1" dirty="0"/>
              <a:t>location </a:t>
            </a:r>
            <a:r>
              <a:rPr lang="en-US" sz="2800" i="1" dirty="0" smtClean="0"/>
              <a:t>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/>
              <a:t> Acquiring relevant tweets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 smtClean="0"/>
              <a:t> Analyzing the emoticons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 smtClean="0"/>
              <a:t> Understanding </a:t>
            </a:r>
            <a:r>
              <a:rPr lang="en-US" sz="2800" i="1" dirty="0"/>
              <a:t>their </a:t>
            </a:r>
            <a:r>
              <a:rPr lang="en-US" sz="2800" i="1" dirty="0" smtClean="0"/>
              <a:t>tweets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 smtClean="0"/>
              <a:t> Using </a:t>
            </a:r>
            <a:r>
              <a:rPr lang="en-US" sz="2800" i="1" dirty="0"/>
              <a:t>picture features </a:t>
            </a:r>
            <a:r>
              <a:rPr lang="en-US" sz="2800" i="1" dirty="0" smtClean="0"/>
              <a:t>to </a:t>
            </a:r>
            <a:r>
              <a:rPr lang="en-US" sz="2800" i="1" dirty="0"/>
              <a:t>understand their </a:t>
            </a:r>
            <a:r>
              <a:rPr lang="en-US" sz="2800" i="1" dirty="0" smtClean="0"/>
              <a:t>feeling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8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Using </a:t>
            </a:r>
            <a:r>
              <a:rPr lang="en-US" dirty="0"/>
              <a:t>geo-location to location </a:t>
            </a:r>
            <a:r>
              <a:rPr lang="en-US" dirty="0" smtClean="0"/>
              <a:t>information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75 millions tweets we acquired two sets of data:</a:t>
            </a:r>
          </a:p>
          <a:p>
            <a:endParaRPr lang="en-US" dirty="0"/>
          </a:p>
          <a:p>
            <a:pPr lvl="1"/>
            <a:r>
              <a:rPr lang="en-US" dirty="0" smtClean="0"/>
              <a:t>1. English language tweets with country as US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2. English language tweets with country as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		</a:t>
            </a:r>
            <a:r>
              <a:rPr lang="en-US" i="1" dirty="0"/>
              <a:t>Acquiring relevant tweets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			</a:t>
            </a:r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sz="3200" i="1" dirty="0" smtClean="0"/>
              <a:t>with hashtags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composed our own training set of words to extract tweets </a:t>
            </a:r>
          </a:p>
          <a:p>
            <a:r>
              <a:rPr lang="en-US" sz="1600" dirty="0" smtClean="0"/>
              <a:t>(Including fingerprint, touched, touch id, 64 bit, </a:t>
            </a:r>
            <a:r>
              <a:rPr lang="en-US" sz="1600" dirty="0" err="1" smtClean="0"/>
              <a:t>iphone</a:t>
            </a:r>
            <a:r>
              <a:rPr lang="en-US" sz="1600" dirty="0" smtClean="0"/>
              <a:t> 5s,gold color, champagne..)</a:t>
            </a:r>
          </a:p>
          <a:p>
            <a:r>
              <a:rPr lang="en-US" dirty="0" smtClean="0"/>
              <a:t>In hashtags.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55309" y="3268670"/>
            <a:ext cx="49088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hashtag = [ hashtag['text'] for hashtag in </a:t>
            </a:r>
            <a:r>
              <a:rPr lang="en-US" dirty="0" err="1"/>
              <a:t>hastagb</a:t>
            </a:r>
            <a:r>
              <a:rPr lang="en-US" dirty="0"/>
              <a:t> ]</a:t>
            </a:r>
          </a:p>
          <a:p>
            <a:r>
              <a:rPr lang="en-US" dirty="0" smtClean="0"/>
              <a:t>with </a:t>
            </a:r>
            <a:r>
              <a:rPr lang="en-US" dirty="0"/>
              <a:t>open</a:t>
            </a:r>
            <a:r>
              <a:rPr lang="en-US" dirty="0" smtClean="0"/>
              <a:t>(‘dataset.csv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') as total:</a:t>
            </a:r>
          </a:p>
          <a:p>
            <a:r>
              <a:rPr lang="en-US" dirty="0"/>
              <a:t>            </a:t>
            </a:r>
            <a:r>
              <a:rPr lang="en-US" dirty="0" smtClean="0"/>
              <a:t> </a:t>
            </a:r>
            <a:r>
              <a:rPr lang="en-US" dirty="0" err="1"/>
              <a:t>csvreader</a:t>
            </a:r>
            <a:r>
              <a:rPr lang="en-US" dirty="0"/>
              <a:t> = </a:t>
            </a:r>
            <a:r>
              <a:rPr lang="en-US" dirty="0" err="1"/>
              <a:t>csv.reader</a:t>
            </a:r>
            <a:r>
              <a:rPr lang="en-US" dirty="0"/>
              <a:t>(total)</a:t>
            </a:r>
          </a:p>
          <a:p>
            <a:r>
              <a:rPr lang="en-US" dirty="0"/>
              <a:t>                                                           </a:t>
            </a:r>
          </a:p>
          <a:p>
            <a:r>
              <a:rPr lang="en-US" dirty="0" smtClean="0"/>
              <a:t>for </a:t>
            </a:r>
            <a:r>
              <a:rPr lang="en-US" dirty="0"/>
              <a:t>row in </a:t>
            </a:r>
            <a:r>
              <a:rPr lang="en-US" dirty="0" err="1"/>
              <a:t>csvreader</a:t>
            </a:r>
            <a:r>
              <a:rPr lang="en-US" dirty="0"/>
              <a:t>:</a:t>
            </a:r>
          </a:p>
          <a:p>
            <a:r>
              <a:rPr lang="en-US" dirty="0" smtClean="0"/>
              <a:t>	if </a:t>
            </a:r>
            <a:r>
              <a:rPr lang="en-US" dirty="0"/>
              <a:t>count &lt;1 :</a:t>
            </a:r>
          </a:p>
          <a:p>
            <a:r>
              <a:rPr lang="en-US" dirty="0" smtClean="0"/>
              <a:t>		if </a:t>
            </a:r>
            <a:r>
              <a:rPr lang="en-US" dirty="0" err="1"/>
              <a:t>linnne.find</a:t>
            </a:r>
            <a:r>
              <a:rPr lang="en-US" dirty="0"/>
              <a:t>(row[0]) &gt; -1:</a:t>
            </a:r>
          </a:p>
          <a:p>
            <a:r>
              <a:rPr lang="en-US" dirty="0" smtClean="0"/>
              <a:t>			count </a:t>
            </a:r>
            <a:r>
              <a:rPr lang="en-US" dirty="0"/>
              <a:t>+=1</a:t>
            </a:r>
          </a:p>
          <a:p>
            <a:r>
              <a:rPr lang="en-US" dirty="0" smtClean="0"/>
              <a:t>			print </a:t>
            </a:r>
            <a:r>
              <a:rPr lang="en-US" dirty="0" err="1" smtClean="0"/>
              <a:t>linnne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text_file.write</a:t>
            </a:r>
            <a:r>
              <a:rPr lang="en-US" dirty="0"/>
              <a:t>("{}".format(line</a:t>
            </a:r>
            <a:r>
              <a:rPr lang="en-US" dirty="0" smtClean="0"/>
              <a:t>))</a:t>
            </a:r>
          </a:p>
          <a:p>
            <a:r>
              <a:rPr lang="en-US" dirty="0" smtClean="0"/>
              <a:t>			lengths</a:t>
            </a:r>
            <a:r>
              <a:rPr lang="en-US" dirty="0"/>
              <a:t>+=1</a:t>
            </a:r>
          </a:p>
        </p:txBody>
      </p:sp>
    </p:spTree>
    <p:extLst>
      <p:ext uri="{BB962C8B-B14F-4D97-AF65-F5344CB8AC3E}">
        <p14:creationId xmlns:p14="http://schemas.microsoft.com/office/powerpoint/2010/main" val="25200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		Acquiring </a:t>
            </a:r>
            <a:r>
              <a:rPr lang="en-US" i="1" dirty="0"/>
              <a:t>relevant tweets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i="1" dirty="0" smtClean="0"/>
              <a:t>    	</a:t>
            </a:r>
            <a:r>
              <a:rPr lang="en-US" sz="4000" i="1" dirty="0" smtClean="0"/>
              <a:t>with text 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 for the text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composed our own training set of words to extract tweets </a:t>
            </a:r>
          </a:p>
          <a:p>
            <a:r>
              <a:rPr lang="en-US" dirty="0"/>
              <a:t>(Including fingerprint, touched, touch id, 64 bit, </a:t>
            </a:r>
            <a:r>
              <a:rPr lang="en-US" dirty="0" err="1"/>
              <a:t>iphone</a:t>
            </a:r>
            <a:r>
              <a:rPr lang="en-US" dirty="0"/>
              <a:t> 5s,gold color, champagne..)</a:t>
            </a:r>
          </a:p>
          <a:p>
            <a:r>
              <a:rPr lang="en-US" dirty="0" smtClean="0"/>
              <a:t>from the tweet text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This resulted in few miscellaneous (not relevant) tweets</a:t>
            </a:r>
          </a:p>
        </p:txBody>
      </p:sp>
    </p:spTree>
    <p:extLst>
      <p:ext uri="{BB962C8B-B14F-4D97-AF65-F5344CB8AC3E}">
        <p14:creationId xmlns:p14="http://schemas.microsoft.com/office/powerpoint/2010/main" val="36220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Tweets acquired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81" y="2153042"/>
            <a:ext cx="4762500" cy="3810000"/>
          </a:xfrm>
        </p:spPr>
      </p:pic>
    </p:spTree>
    <p:extLst>
      <p:ext uri="{BB962C8B-B14F-4D97-AF65-F5344CB8AC3E}">
        <p14:creationId xmlns:p14="http://schemas.microsoft.com/office/powerpoint/2010/main" val="36349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558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Different Countries…Different People…    Different opinions</vt:lpstr>
      <vt:lpstr>Outline</vt:lpstr>
      <vt:lpstr>What we wanted to do</vt:lpstr>
      <vt:lpstr>What did we take ?</vt:lpstr>
      <vt:lpstr>What did we do ?</vt:lpstr>
      <vt:lpstr>    Using geo-location to location information </vt:lpstr>
      <vt:lpstr>  Acquiring relevant tweets         with hashtags</vt:lpstr>
      <vt:lpstr>  Acquiring relevant tweets         with text </vt:lpstr>
      <vt:lpstr>   Tweets acquired </vt:lpstr>
      <vt:lpstr>     Analyzing the emoticons </vt:lpstr>
      <vt:lpstr>  Understanding their tweets </vt:lpstr>
      <vt:lpstr>Using picture features to understand their feeling </vt:lpstr>
      <vt:lpstr>Using picture features to understand their feeling </vt:lpstr>
      <vt:lpstr>INDIA 4S and INDIA 5S</vt:lpstr>
      <vt:lpstr>USA Iphone 4S and Iphone 5S</vt:lpstr>
      <vt:lpstr>Iphone 4S India Vs USA</vt:lpstr>
      <vt:lpstr>Iphone 5S India Vs USA</vt:lpstr>
      <vt:lpstr>What else can be done ? 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Countries…Different People…    Different opinions</dc:title>
  <dc:creator>saratkiran a</dc:creator>
  <cp:lastModifiedBy>saratkiran a</cp:lastModifiedBy>
  <cp:revision>20</cp:revision>
  <dcterms:created xsi:type="dcterms:W3CDTF">2013-12-03T17:33:14Z</dcterms:created>
  <dcterms:modified xsi:type="dcterms:W3CDTF">2013-12-03T21:48:04Z</dcterms:modified>
</cp:coreProperties>
</file>