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Variazione finestra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171503.6</c:v>
                </c:pt>
                <c:pt idx="1">
                  <c:v>0</c:v>
                </c:pt>
                <c:pt idx="2">
                  <c:v>112466.5</c:v>
                </c:pt>
                <c:pt idx="3">
                  <c:v>55554.879999999997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E6-4DCD-865F-008CDAEB88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1168714</c:v>
                </c:pt>
                <c:pt idx="1">
                  <c:v>831703.2</c:v>
                </c:pt>
                <c:pt idx="2">
                  <c:v>670828.6</c:v>
                </c:pt>
                <c:pt idx="3">
                  <c:v>579793.9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E6-4DCD-865F-008CDAEB88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1189365</c:v>
                </c:pt>
                <c:pt idx="1">
                  <c:v>842627.9</c:v>
                </c:pt>
                <c:pt idx="2">
                  <c:v>690906.3</c:v>
                </c:pt>
                <c:pt idx="3">
                  <c:v>496387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E6-4DCD-865F-008CDAEB8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Timeout adattivo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55554.879999999997</c:v>
                </c:pt>
                <c:pt idx="1">
                  <c:v>185663.2</c:v>
                </c:pt>
                <c:pt idx="2">
                  <c:v>238771.4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49-46B2-BD93-3CB994FE8B4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579793.9</c:v>
                </c:pt>
                <c:pt idx="1">
                  <c:v>889450.9</c:v>
                </c:pt>
                <c:pt idx="2">
                  <c:v>1265725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49-46B2-BD93-3CB994FE8B4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496387.4</c:v>
                </c:pt>
                <c:pt idx="1">
                  <c:v>966866.8</c:v>
                </c:pt>
                <c:pt idx="2">
                  <c:v>1487836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49-46B2-BD93-3CB994FE8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Timeout</a:t>
            </a:r>
            <a:r>
              <a:rPr lang="it-IT" dirty="0"/>
              <a:t> fisso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86959.31</c:v>
                </c:pt>
                <c:pt idx="1">
                  <c:v>199802.2</c:v>
                </c:pt>
                <c:pt idx="2">
                  <c:v>311502.3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D7-4148-9446-96F8FE8E2DE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475458.1</c:v>
                </c:pt>
                <c:pt idx="1">
                  <c:v>464810.1</c:v>
                </c:pt>
                <c:pt idx="2">
                  <c:v>479795.5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D7-4148-9446-96F8FE8E2DE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438179.5</c:v>
                </c:pt>
                <c:pt idx="1">
                  <c:v>469912.7</c:v>
                </c:pt>
                <c:pt idx="2">
                  <c:v>454558.9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D7-4148-9446-96F8FE8E2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F08A7-62AC-4645-A98B-CAC2F454E1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FD123-5F73-4C1B-BBB9-4CFB030C547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Architettura</a:t>
          </a:r>
          <a:endParaRPr lang="en-US"/>
        </a:p>
      </dgm:t>
    </dgm:pt>
    <dgm:pt modelId="{CC86CBF4-4D7A-47CE-BE8B-3F799C9480C0}" type="parTrans" cxnId="{70BDCCDD-D55A-4670-BB7E-5BB350BDFC21}">
      <dgm:prSet/>
      <dgm:spPr/>
      <dgm:t>
        <a:bodyPr/>
        <a:lstStyle/>
        <a:p>
          <a:endParaRPr lang="en-US"/>
        </a:p>
      </dgm:t>
    </dgm:pt>
    <dgm:pt modelId="{7A137E15-4CF2-4C32-ADE6-320715D6E3A3}" type="sibTrans" cxnId="{70BDCCDD-D55A-4670-BB7E-5BB350BDFC21}">
      <dgm:prSet/>
      <dgm:spPr/>
      <dgm:t>
        <a:bodyPr/>
        <a:lstStyle/>
        <a:p>
          <a:endParaRPr lang="en-US"/>
        </a:p>
      </dgm:t>
    </dgm:pt>
    <dgm:pt modelId="{A4A7E9F3-EDC3-46A9-BD64-080DD4BB9C5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Protocollo</a:t>
          </a:r>
          <a:endParaRPr lang="en-US"/>
        </a:p>
      </dgm:t>
    </dgm:pt>
    <dgm:pt modelId="{011A4A5C-8D1D-40FF-B708-4C8B6E790AA7}" type="parTrans" cxnId="{B7AE3C67-9124-4829-AA4D-D49DC5F136D3}">
      <dgm:prSet/>
      <dgm:spPr/>
      <dgm:t>
        <a:bodyPr/>
        <a:lstStyle/>
        <a:p>
          <a:endParaRPr lang="en-US"/>
        </a:p>
      </dgm:t>
    </dgm:pt>
    <dgm:pt modelId="{B77FA53B-E06C-4728-9CE8-EF2B8364A81F}" type="sibTrans" cxnId="{B7AE3C67-9124-4829-AA4D-D49DC5F136D3}">
      <dgm:prSet/>
      <dgm:spPr/>
      <dgm:t>
        <a:bodyPr/>
        <a:lstStyle/>
        <a:p>
          <a:endParaRPr lang="en-US"/>
        </a:p>
      </dgm:t>
    </dgm:pt>
    <dgm:pt modelId="{A0102EC3-6A57-4C91-978F-9E25F5E876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Implementazione</a:t>
          </a:r>
          <a:endParaRPr lang="en-US"/>
        </a:p>
      </dgm:t>
    </dgm:pt>
    <dgm:pt modelId="{19175569-B5E9-4F28-9054-E64AA4ACE913}" type="parTrans" cxnId="{6A61A6A5-6E57-4A9C-91BB-DBB32B5D0AB2}">
      <dgm:prSet/>
      <dgm:spPr/>
      <dgm:t>
        <a:bodyPr/>
        <a:lstStyle/>
        <a:p>
          <a:endParaRPr lang="en-US"/>
        </a:p>
      </dgm:t>
    </dgm:pt>
    <dgm:pt modelId="{0FFBB609-2244-4C9E-80BC-1143277D8A99}" type="sibTrans" cxnId="{6A61A6A5-6E57-4A9C-91BB-DBB32B5D0AB2}">
      <dgm:prSet/>
      <dgm:spPr/>
      <dgm:t>
        <a:bodyPr/>
        <a:lstStyle/>
        <a:p>
          <a:endParaRPr lang="en-US"/>
        </a:p>
      </dgm:t>
    </dgm:pt>
    <dgm:pt modelId="{04FB5B72-BEAE-4F06-8EB3-2712979A459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Prestazioni del sistema</a:t>
          </a:r>
          <a:endParaRPr lang="en-US"/>
        </a:p>
      </dgm:t>
    </dgm:pt>
    <dgm:pt modelId="{B45A67CC-0539-47A7-9257-8A378D0AB074}" type="parTrans" cxnId="{764F4393-09EA-4B00-B99D-5DBDD034BC22}">
      <dgm:prSet/>
      <dgm:spPr/>
      <dgm:t>
        <a:bodyPr/>
        <a:lstStyle/>
        <a:p>
          <a:endParaRPr lang="en-US"/>
        </a:p>
      </dgm:t>
    </dgm:pt>
    <dgm:pt modelId="{B030E3E2-646A-4E16-80DD-44B3B836031D}" type="sibTrans" cxnId="{764F4393-09EA-4B00-B99D-5DBDD034BC22}">
      <dgm:prSet/>
      <dgm:spPr/>
      <dgm:t>
        <a:bodyPr/>
        <a:lstStyle/>
        <a:p>
          <a:endParaRPr lang="en-US"/>
        </a:p>
      </dgm:t>
    </dgm:pt>
    <dgm:pt modelId="{A89E8FD1-2BDA-436B-95A8-D4575A953F9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Conclusioni</a:t>
          </a:r>
          <a:endParaRPr lang="en-US"/>
        </a:p>
      </dgm:t>
    </dgm:pt>
    <dgm:pt modelId="{9E3A241D-10F2-423D-8A0F-9CB699A948CD}" type="parTrans" cxnId="{3B9AB49C-592B-4E32-8770-7E9069AB20EA}">
      <dgm:prSet/>
      <dgm:spPr/>
      <dgm:t>
        <a:bodyPr/>
        <a:lstStyle/>
        <a:p>
          <a:endParaRPr lang="en-US"/>
        </a:p>
      </dgm:t>
    </dgm:pt>
    <dgm:pt modelId="{E2963F84-8CF9-4392-AD57-5122BCEAA596}" type="sibTrans" cxnId="{3B9AB49C-592B-4E32-8770-7E9069AB20EA}">
      <dgm:prSet/>
      <dgm:spPr/>
      <dgm:t>
        <a:bodyPr/>
        <a:lstStyle/>
        <a:p>
          <a:endParaRPr lang="en-US"/>
        </a:p>
      </dgm:t>
    </dgm:pt>
    <dgm:pt modelId="{8C379D4F-AEC0-41FA-A9D4-E8267A34294C}" type="pres">
      <dgm:prSet presAssocID="{AA0F08A7-62AC-4645-A98B-CAC2F454E10B}" presName="root" presStyleCnt="0">
        <dgm:presLayoutVars>
          <dgm:dir/>
          <dgm:resizeHandles val="exact"/>
        </dgm:presLayoutVars>
      </dgm:prSet>
      <dgm:spPr/>
    </dgm:pt>
    <dgm:pt modelId="{A5D4DA7C-F187-49D7-B7AC-6BEE21B2514F}" type="pres">
      <dgm:prSet presAssocID="{6F2FD123-5F73-4C1B-BBB9-4CFB030C5475}" presName="compNode" presStyleCnt="0"/>
      <dgm:spPr/>
    </dgm:pt>
    <dgm:pt modelId="{BD807185-73B6-4C91-9311-9846CDA7816E}" type="pres">
      <dgm:prSet presAssocID="{6F2FD123-5F73-4C1B-BBB9-4CFB030C5475}" presName="bgRect" presStyleLbl="bgShp" presStyleIdx="0" presStyleCnt="5"/>
      <dgm:spPr/>
    </dgm:pt>
    <dgm:pt modelId="{15031DD9-FB77-4BC2-9497-2DF073A169E6}" type="pres">
      <dgm:prSet presAssocID="{6F2FD123-5F73-4C1B-BBB9-4CFB030C54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09C2F2C-A4B4-4DAA-8DC0-DE1D52A237FD}" type="pres">
      <dgm:prSet presAssocID="{6F2FD123-5F73-4C1B-BBB9-4CFB030C5475}" presName="spaceRect" presStyleCnt="0"/>
      <dgm:spPr/>
    </dgm:pt>
    <dgm:pt modelId="{A7DDB8C7-536F-45D6-995C-DE43C357E82A}" type="pres">
      <dgm:prSet presAssocID="{6F2FD123-5F73-4C1B-BBB9-4CFB030C5475}" presName="parTx" presStyleLbl="revTx" presStyleIdx="0" presStyleCnt="5">
        <dgm:presLayoutVars>
          <dgm:chMax val="0"/>
          <dgm:chPref val="0"/>
        </dgm:presLayoutVars>
      </dgm:prSet>
      <dgm:spPr/>
    </dgm:pt>
    <dgm:pt modelId="{CE7173DD-EEB3-485C-B685-FB325FF970A7}" type="pres">
      <dgm:prSet presAssocID="{7A137E15-4CF2-4C32-ADE6-320715D6E3A3}" presName="sibTrans" presStyleCnt="0"/>
      <dgm:spPr/>
    </dgm:pt>
    <dgm:pt modelId="{ACE5FED2-EE93-4B3E-B881-E9638EC9BF41}" type="pres">
      <dgm:prSet presAssocID="{A4A7E9F3-EDC3-46A9-BD64-080DD4BB9C58}" presName="compNode" presStyleCnt="0"/>
      <dgm:spPr/>
    </dgm:pt>
    <dgm:pt modelId="{A1113101-3D2B-49CF-8C1A-253C981300F0}" type="pres">
      <dgm:prSet presAssocID="{A4A7E9F3-EDC3-46A9-BD64-080DD4BB9C58}" presName="bgRect" presStyleLbl="bgShp" presStyleIdx="1" presStyleCnt="5"/>
      <dgm:spPr/>
    </dgm:pt>
    <dgm:pt modelId="{805700C8-8044-4927-B658-330B33A14716}" type="pres">
      <dgm:prSet presAssocID="{A4A7E9F3-EDC3-46A9-BD64-080DD4BB9C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14EE72C-27E2-404F-BA27-C119D60D96A9}" type="pres">
      <dgm:prSet presAssocID="{A4A7E9F3-EDC3-46A9-BD64-080DD4BB9C58}" presName="spaceRect" presStyleCnt="0"/>
      <dgm:spPr/>
    </dgm:pt>
    <dgm:pt modelId="{6F6BED9A-F75A-42A0-8380-8453E141A24C}" type="pres">
      <dgm:prSet presAssocID="{A4A7E9F3-EDC3-46A9-BD64-080DD4BB9C58}" presName="parTx" presStyleLbl="revTx" presStyleIdx="1" presStyleCnt="5">
        <dgm:presLayoutVars>
          <dgm:chMax val="0"/>
          <dgm:chPref val="0"/>
        </dgm:presLayoutVars>
      </dgm:prSet>
      <dgm:spPr/>
    </dgm:pt>
    <dgm:pt modelId="{21438169-FB03-4198-AA6C-917B492DEDCE}" type="pres">
      <dgm:prSet presAssocID="{B77FA53B-E06C-4728-9CE8-EF2B8364A81F}" presName="sibTrans" presStyleCnt="0"/>
      <dgm:spPr/>
    </dgm:pt>
    <dgm:pt modelId="{E1D8632B-6D71-45A3-85DD-73E1140538B5}" type="pres">
      <dgm:prSet presAssocID="{A0102EC3-6A57-4C91-978F-9E25F5E87647}" presName="compNode" presStyleCnt="0"/>
      <dgm:spPr/>
    </dgm:pt>
    <dgm:pt modelId="{7C41F6C6-C386-4393-9126-D1F77C558211}" type="pres">
      <dgm:prSet presAssocID="{A0102EC3-6A57-4C91-978F-9E25F5E87647}" presName="bgRect" presStyleLbl="bgShp" presStyleIdx="2" presStyleCnt="5"/>
      <dgm:spPr/>
    </dgm:pt>
    <dgm:pt modelId="{A0CD95C1-6716-4D0F-B598-C8C5A14F17EE}" type="pres">
      <dgm:prSet presAssocID="{A0102EC3-6A57-4C91-978F-9E25F5E876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0A66820F-B212-4746-A66B-857C2223C5CE}" type="pres">
      <dgm:prSet presAssocID="{A0102EC3-6A57-4C91-978F-9E25F5E87647}" presName="spaceRect" presStyleCnt="0"/>
      <dgm:spPr/>
    </dgm:pt>
    <dgm:pt modelId="{E1F82639-B1AB-4AE6-B138-D497DC96DC93}" type="pres">
      <dgm:prSet presAssocID="{A0102EC3-6A57-4C91-978F-9E25F5E87647}" presName="parTx" presStyleLbl="revTx" presStyleIdx="2" presStyleCnt="5">
        <dgm:presLayoutVars>
          <dgm:chMax val="0"/>
          <dgm:chPref val="0"/>
        </dgm:presLayoutVars>
      </dgm:prSet>
      <dgm:spPr/>
    </dgm:pt>
    <dgm:pt modelId="{6AED849C-7271-4D55-9A9C-C14AF8912DDF}" type="pres">
      <dgm:prSet presAssocID="{0FFBB609-2244-4C9E-80BC-1143277D8A99}" presName="sibTrans" presStyleCnt="0"/>
      <dgm:spPr/>
    </dgm:pt>
    <dgm:pt modelId="{E860407E-7C68-4712-B528-988924878844}" type="pres">
      <dgm:prSet presAssocID="{04FB5B72-BEAE-4F06-8EB3-2712979A4596}" presName="compNode" presStyleCnt="0"/>
      <dgm:spPr/>
    </dgm:pt>
    <dgm:pt modelId="{BEF05841-4106-4F40-96A3-0E7D7BB26119}" type="pres">
      <dgm:prSet presAssocID="{04FB5B72-BEAE-4F06-8EB3-2712979A4596}" presName="bgRect" presStyleLbl="bgShp" presStyleIdx="3" presStyleCnt="5"/>
      <dgm:spPr/>
    </dgm:pt>
    <dgm:pt modelId="{B1253CEB-056F-4491-B0C1-A7D0CD054AA4}" type="pres">
      <dgm:prSet presAssocID="{04FB5B72-BEAE-4F06-8EB3-2712979A45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86A28D9-32E4-44D2-99C6-E8B07F27FD60}" type="pres">
      <dgm:prSet presAssocID="{04FB5B72-BEAE-4F06-8EB3-2712979A4596}" presName="spaceRect" presStyleCnt="0"/>
      <dgm:spPr/>
    </dgm:pt>
    <dgm:pt modelId="{66C7FE7C-C966-4216-817B-2972F85CA906}" type="pres">
      <dgm:prSet presAssocID="{04FB5B72-BEAE-4F06-8EB3-2712979A4596}" presName="parTx" presStyleLbl="revTx" presStyleIdx="3" presStyleCnt="5">
        <dgm:presLayoutVars>
          <dgm:chMax val="0"/>
          <dgm:chPref val="0"/>
        </dgm:presLayoutVars>
      </dgm:prSet>
      <dgm:spPr/>
    </dgm:pt>
    <dgm:pt modelId="{FDEDDF56-A695-4C03-B485-91869A21CCC2}" type="pres">
      <dgm:prSet presAssocID="{B030E3E2-646A-4E16-80DD-44B3B836031D}" presName="sibTrans" presStyleCnt="0"/>
      <dgm:spPr/>
    </dgm:pt>
    <dgm:pt modelId="{046DBA83-676E-4888-85A6-632DA92C4534}" type="pres">
      <dgm:prSet presAssocID="{A89E8FD1-2BDA-436B-95A8-D4575A953F94}" presName="compNode" presStyleCnt="0"/>
      <dgm:spPr/>
    </dgm:pt>
    <dgm:pt modelId="{AD630BE5-99E2-47DC-8162-EA3A215699B5}" type="pres">
      <dgm:prSet presAssocID="{A89E8FD1-2BDA-436B-95A8-D4575A953F94}" presName="bgRect" presStyleLbl="bgShp" presStyleIdx="4" presStyleCnt="5"/>
      <dgm:spPr/>
    </dgm:pt>
    <dgm:pt modelId="{857E5C8E-11C1-4311-A899-80ADE037076B}" type="pres">
      <dgm:prSet presAssocID="{A89E8FD1-2BDA-436B-95A8-D4575A953F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B52D20A-24FE-41EF-91EA-25303D3D26AE}" type="pres">
      <dgm:prSet presAssocID="{A89E8FD1-2BDA-436B-95A8-D4575A953F94}" presName="spaceRect" presStyleCnt="0"/>
      <dgm:spPr/>
    </dgm:pt>
    <dgm:pt modelId="{617BC7ED-78C3-4B51-A193-87668232E242}" type="pres">
      <dgm:prSet presAssocID="{A89E8FD1-2BDA-436B-95A8-D4575A953F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76930C-28BB-4CC0-9383-4E1A2456079D}" type="presOf" srcId="{04FB5B72-BEAE-4F06-8EB3-2712979A4596}" destId="{66C7FE7C-C966-4216-817B-2972F85CA906}" srcOrd="0" destOrd="0" presId="urn:microsoft.com/office/officeart/2018/2/layout/IconVerticalSolidList"/>
    <dgm:cxn modelId="{B7AE3C67-9124-4829-AA4D-D49DC5F136D3}" srcId="{AA0F08A7-62AC-4645-A98B-CAC2F454E10B}" destId="{A4A7E9F3-EDC3-46A9-BD64-080DD4BB9C58}" srcOrd="1" destOrd="0" parTransId="{011A4A5C-8D1D-40FF-B708-4C8B6E790AA7}" sibTransId="{B77FA53B-E06C-4728-9CE8-EF2B8364A81F}"/>
    <dgm:cxn modelId="{70EECA76-9A5E-4298-B353-FDE8414E8698}" type="presOf" srcId="{A4A7E9F3-EDC3-46A9-BD64-080DD4BB9C58}" destId="{6F6BED9A-F75A-42A0-8380-8453E141A24C}" srcOrd="0" destOrd="0" presId="urn:microsoft.com/office/officeart/2018/2/layout/IconVerticalSolidList"/>
    <dgm:cxn modelId="{AACC047F-8968-4D74-8D78-9529EF61AF60}" type="presOf" srcId="{A89E8FD1-2BDA-436B-95A8-D4575A953F94}" destId="{617BC7ED-78C3-4B51-A193-87668232E242}" srcOrd="0" destOrd="0" presId="urn:microsoft.com/office/officeart/2018/2/layout/IconVerticalSolidList"/>
    <dgm:cxn modelId="{764F4393-09EA-4B00-B99D-5DBDD034BC22}" srcId="{AA0F08A7-62AC-4645-A98B-CAC2F454E10B}" destId="{04FB5B72-BEAE-4F06-8EB3-2712979A4596}" srcOrd="3" destOrd="0" parTransId="{B45A67CC-0539-47A7-9257-8A378D0AB074}" sibTransId="{B030E3E2-646A-4E16-80DD-44B3B836031D}"/>
    <dgm:cxn modelId="{3B9AB49C-592B-4E32-8770-7E9069AB20EA}" srcId="{AA0F08A7-62AC-4645-A98B-CAC2F454E10B}" destId="{A89E8FD1-2BDA-436B-95A8-D4575A953F94}" srcOrd="4" destOrd="0" parTransId="{9E3A241D-10F2-423D-8A0F-9CB699A948CD}" sibTransId="{E2963F84-8CF9-4392-AD57-5122BCEAA596}"/>
    <dgm:cxn modelId="{6A61A6A5-6E57-4A9C-91BB-DBB32B5D0AB2}" srcId="{AA0F08A7-62AC-4645-A98B-CAC2F454E10B}" destId="{A0102EC3-6A57-4C91-978F-9E25F5E87647}" srcOrd="2" destOrd="0" parTransId="{19175569-B5E9-4F28-9054-E64AA4ACE913}" sibTransId="{0FFBB609-2244-4C9E-80BC-1143277D8A99}"/>
    <dgm:cxn modelId="{F1F8E8C5-5E03-4903-AF9A-43E81B2EB000}" type="presOf" srcId="{6F2FD123-5F73-4C1B-BBB9-4CFB030C5475}" destId="{A7DDB8C7-536F-45D6-995C-DE43C357E82A}" srcOrd="0" destOrd="0" presId="urn:microsoft.com/office/officeart/2018/2/layout/IconVerticalSolidList"/>
    <dgm:cxn modelId="{B5AA7EC7-F640-4F00-ABE9-397447753C13}" type="presOf" srcId="{AA0F08A7-62AC-4645-A98B-CAC2F454E10B}" destId="{8C379D4F-AEC0-41FA-A9D4-E8267A34294C}" srcOrd="0" destOrd="0" presId="urn:microsoft.com/office/officeart/2018/2/layout/IconVerticalSolidList"/>
    <dgm:cxn modelId="{70BDCCDD-D55A-4670-BB7E-5BB350BDFC21}" srcId="{AA0F08A7-62AC-4645-A98B-CAC2F454E10B}" destId="{6F2FD123-5F73-4C1B-BBB9-4CFB030C5475}" srcOrd="0" destOrd="0" parTransId="{CC86CBF4-4D7A-47CE-BE8B-3F799C9480C0}" sibTransId="{7A137E15-4CF2-4C32-ADE6-320715D6E3A3}"/>
    <dgm:cxn modelId="{7D36F0E7-6FFD-4DF5-A2C1-8DF3BE539540}" type="presOf" srcId="{A0102EC3-6A57-4C91-978F-9E25F5E87647}" destId="{E1F82639-B1AB-4AE6-B138-D497DC96DC93}" srcOrd="0" destOrd="0" presId="urn:microsoft.com/office/officeart/2018/2/layout/IconVerticalSolidList"/>
    <dgm:cxn modelId="{DA683DB5-AFD6-4ABD-9E50-47DBCE5B6EF8}" type="presParOf" srcId="{8C379D4F-AEC0-41FA-A9D4-E8267A34294C}" destId="{A5D4DA7C-F187-49D7-B7AC-6BEE21B2514F}" srcOrd="0" destOrd="0" presId="urn:microsoft.com/office/officeart/2018/2/layout/IconVerticalSolidList"/>
    <dgm:cxn modelId="{F34699DD-849F-48EA-895C-6B13206B0CE4}" type="presParOf" srcId="{A5D4DA7C-F187-49D7-B7AC-6BEE21B2514F}" destId="{BD807185-73B6-4C91-9311-9846CDA7816E}" srcOrd="0" destOrd="0" presId="urn:microsoft.com/office/officeart/2018/2/layout/IconVerticalSolidList"/>
    <dgm:cxn modelId="{07827912-01B2-4FFF-B04C-744BA2DE4304}" type="presParOf" srcId="{A5D4DA7C-F187-49D7-B7AC-6BEE21B2514F}" destId="{15031DD9-FB77-4BC2-9497-2DF073A169E6}" srcOrd="1" destOrd="0" presId="urn:microsoft.com/office/officeart/2018/2/layout/IconVerticalSolidList"/>
    <dgm:cxn modelId="{77CDDF29-7469-41C7-89E0-34F26DD5A544}" type="presParOf" srcId="{A5D4DA7C-F187-49D7-B7AC-6BEE21B2514F}" destId="{B09C2F2C-A4B4-4DAA-8DC0-DE1D52A237FD}" srcOrd="2" destOrd="0" presId="urn:microsoft.com/office/officeart/2018/2/layout/IconVerticalSolidList"/>
    <dgm:cxn modelId="{CB468FC0-FF23-45AD-B18F-9A90F571B16C}" type="presParOf" srcId="{A5D4DA7C-F187-49D7-B7AC-6BEE21B2514F}" destId="{A7DDB8C7-536F-45D6-995C-DE43C357E82A}" srcOrd="3" destOrd="0" presId="urn:microsoft.com/office/officeart/2018/2/layout/IconVerticalSolidList"/>
    <dgm:cxn modelId="{54215009-54AD-4DFE-BEB9-BCD8C4AAE6B1}" type="presParOf" srcId="{8C379D4F-AEC0-41FA-A9D4-E8267A34294C}" destId="{CE7173DD-EEB3-485C-B685-FB325FF970A7}" srcOrd="1" destOrd="0" presId="urn:microsoft.com/office/officeart/2018/2/layout/IconVerticalSolidList"/>
    <dgm:cxn modelId="{58DFFCA4-B3EA-4F74-A397-269B8DCF855F}" type="presParOf" srcId="{8C379D4F-AEC0-41FA-A9D4-E8267A34294C}" destId="{ACE5FED2-EE93-4B3E-B881-E9638EC9BF41}" srcOrd="2" destOrd="0" presId="urn:microsoft.com/office/officeart/2018/2/layout/IconVerticalSolidList"/>
    <dgm:cxn modelId="{8FEDD323-70F4-4431-9EE1-69BE63C2DB5A}" type="presParOf" srcId="{ACE5FED2-EE93-4B3E-B881-E9638EC9BF41}" destId="{A1113101-3D2B-49CF-8C1A-253C981300F0}" srcOrd="0" destOrd="0" presId="urn:microsoft.com/office/officeart/2018/2/layout/IconVerticalSolidList"/>
    <dgm:cxn modelId="{35790AC4-8956-41C6-93E3-1C1FB10999E2}" type="presParOf" srcId="{ACE5FED2-EE93-4B3E-B881-E9638EC9BF41}" destId="{805700C8-8044-4927-B658-330B33A14716}" srcOrd="1" destOrd="0" presId="urn:microsoft.com/office/officeart/2018/2/layout/IconVerticalSolidList"/>
    <dgm:cxn modelId="{6063201C-4473-4912-AB7F-E46D8EA0C9E6}" type="presParOf" srcId="{ACE5FED2-EE93-4B3E-B881-E9638EC9BF41}" destId="{E14EE72C-27E2-404F-BA27-C119D60D96A9}" srcOrd="2" destOrd="0" presId="urn:microsoft.com/office/officeart/2018/2/layout/IconVerticalSolidList"/>
    <dgm:cxn modelId="{2163B300-1258-4093-B255-977F839091C7}" type="presParOf" srcId="{ACE5FED2-EE93-4B3E-B881-E9638EC9BF41}" destId="{6F6BED9A-F75A-42A0-8380-8453E141A24C}" srcOrd="3" destOrd="0" presId="urn:microsoft.com/office/officeart/2018/2/layout/IconVerticalSolidList"/>
    <dgm:cxn modelId="{CBDF47B3-CA97-4EDC-A3ED-220E0A092742}" type="presParOf" srcId="{8C379D4F-AEC0-41FA-A9D4-E8267A34294C}" destId="{21438169-FB03-4198-AA6C-917B492DEDCE}" srcOrd="3" destOrd="0" presId="urn:microsoft.com/office/officeart/2018/2/layout/IconVerticalSolidList"/>
    <dgm:cxn modelId="{38E7EE44-9A96-44A6-98D2-00ADC852FCCD}" type="presParOf" srcId="{8C379D4F-AEC0-41FA-A9D4-E8267A34294C}" destId="{E1D8632B-6D71-45A3-85DD-73E1140538B5}" srcOrd="4" destOrd="0" presId="urn:microsoft.com/office/officeart/2018/2/layout/IconVerticalSolidList"/>
    <dgm:cxn modelId="{BD6C23DB-0DCA-468D-BEDF-3E2EBA038480}" type="presParOf" srcId="{E1D8632B-6D71-45A3-85DD-73E1140538B5}" destId="{7C41F6C6-C386-4393-9126-D1F77C558211}" srcOrd="0" destOrd="0" presId="urn:microsoft.com/office/officeart/2018/2/layout/IconVerticalSolidList"/>
    <dgm:cxn modelId="{764ADD51-2956-4529-B88F-5B6F5AE7929F}" type="presParOf" srcId="{E1D8632B-6D71-45A3-85DD-73E1140538B5}" destId="{A0CD95C1-6716-4D0F-B598-C8C5A14F17EE}" srcOrd="1" destOrd="0" presId="urn:microsoft.com/office/officeart/2018/2/layout/IconVerticalSolidList"/>
    <dgm:cxn modelId="{5BB39240-9941-4402-88A9-6DD1A3719D0B}" type="presParOf" srcId="{E1D8632B-6D71-45A3-85DD-73E1140538B5}" destId="{0A66820F-B212-4746-A66B-857C2223C5CE}" srcOrd="2" destOrd="0" presId="urn:microsoft.com/office/officeart/2018/2/layout/IconVerticalSolidList"/>
    <dgm:cxn modelId="{70B4C7AF-C93B-4956-8145-80272D157D0E}" type="presParOf" srcId="{E1D8632B-6D71-45A3-85DD-73E1140538B5}" destId="{E1F82639-B1AB-4AE6-B138-D497DC96DC93}" srcOrd="3" destOrd="0" presId="urn:microsoft.com/office/officeart/2018/2/layout/IconVerticalSolidList"/>
    <dgm:cxn modelId="{5F951804-FC86-4EF5-8B9F-3A6D0404F17F}" type="presParOf" srcId="{8C379D4F-AEC0-41FA-A9D4-E8267A34294C}" destId="{6AED849C-7271-4D55-9A9C-C14AF8912DDF}" srcOrd="5" destOrd="0" presId="urn:microsoft.com/office/officeart/2018/2/layout/IconVerticalSolidList"/>
    <dgm:cxn modelId="{298CFE88-6000-4827-817F-21562F71C52B}" type="presParOf" srcId="{8C379D4F-AEC0-41FA-A9D4-E8267A34294C}" destId="{E860407E-7C68-4712-B528-988924878844}" srcOrd="6" destOrd="0" presId="urn:microsoft.com/office/officeart/2018/2/layout/IconVerticalSolidList"/>
    <dgm:cxn modelId="{DED75460-8DC8-408C-864E-D1D390D399A4}" type="presParOf" srcId="{E860407E-7C68-4712-B528-988924878844}" destId="{BEF05841-4106-4F40-96A3-0E7D7BB26119}" srcOrd="0" destOrd="0" presId="urn:microsoft.com/office/officeart/2018/2/layout/IconVerticalSolidList"/>
    <dgm:cxn modelId="{05C85812-DED5-41C2-A7C2-4F710A7D9CFB}" type="presParOf" srcId="{E860407E-7C68-4712-B528-988924878844}" destId="{B1253CEB-056F-4491-B0C1-A7D0CD054AA4}" srcOrd="1" destOrd="0" presId="urn:microsoft.com/office/officeart/2018/2/layout/IconVerticalSolidList"/>
    <dgm:cxn modelId="{1A6B65A0-A0DC-4918-840E-98F05B5D66D3}" type="presParOf" srcId="{E860407E-7C68-4712-B528-988924878844}" destId="{686A28D9-32E4-44D2-99C6-E8B07F27FD60}" srcOrd="2" destOrd="0" presId="urn:microsoft.com/office/officeart/2018/2/layout/IconVerticalSolidList"/>
    <dgm:cxn modelId="{A7184011-20DC-4F9B-8787-94530EB067FF}" type="presParOf" srcId="{E860407E-7C68-4712-B528-988924878844}" destId="{66C7FE7C-C966-4216-817B-2972F85CA906}" srcOrd="3" destOrd="0" presId="urn:microsoft.com/office/officeart/2018/2/layout/IconVerticalSolidList"/>
    <dgm:cxn modelId="{B5AF3395-89B2-44F8-ADD7-BBB8D5933B7F}" type="presParOf" srcId="{8C379D4F-AEC0-41FA-A9D4-E8267A34294C}" destId="{FDEDDF56-A695-4C03-B485-91869A21CCC2}" srcOrd="7" destOrd="0" presId="urn:microsoft.com/office/officeart/2018/2/layout/IconVerticalSolidList"/>
    <dgm:cxn modelId="{1CA32DD5-3EE7-444E-9044-F6229C321263}" type="presParOf" srcId="{8C379D4F-AEC0-41FA-A9D4-E8267A34294C}" destId="{046DBA83-676E-4888-85A6-632DA92C4534}" srcOrd="8" destOrd="0" presId="urn:microsoft.com/office/officeart/2018/2/layout/IconVerticalSolidList"/>
    <dgm:cxn modelId="{8CD74F3D-74AD-4B66-AA4E-48BE602D1B34}" type="presParOf" srcId="{046DBA83-676E-4888-85A6-632DA92C4534}" destId="{AD630BE5-99E2-47DC-8162-EA3A215699B5}" srcOrd="0" destOrd="0" presId="urn:microsoft.com/office/officeart/2018/2/layout/IconVerticalSolidList"/>
    <dgm:cxn modelId="{40344EBB-80FF-4AB4-9196-08D483AEDC7E}" type="presParOf" srcId="{046DBA83-676E-4888-85A6-632DA92C4534}" destId="{857E5C8E-11C1-4311-A899-80ADE037076B}" srcOrd="1" destOrd="0" presId="urn:microsoft.com/office/officeart/2018/2/layout/IconVerticalSolidList"/>
    <dgm:cxn modelId="{0CA4DE98-D005-4BAA-A910-2ADE97094770}" type="presParOf" srcId="{046DBA83-676E-4888-85A6-632DA92C4534}" destId="{9B52D20A-24FE-41EF-91EA-25303D3D26AE}" srcOrd="2" destOrd="0" presId="urn:microsoft.com/office/officeart/2018/2/layout/IconVerticalSolidList"/>
    <dgm:cxn modelId="{D27E78F3-5E2F-4976-9393-612B3E102693}" type="presParOf" srcId="{046DBA83-676E-4888-85A6-632DA92C4534}" destId="{617BC7ED-78C3-4B51-A193-87668232E2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2C1C3-F451-40DE-93AF-DCE87B2B57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89FBF25C-6513-4C06-91DF-34B870B55313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B3D35BFE-6C3F-494A-920D-88559932EE8A}" type="parTrans" cxnId="{9494E9DE-C604-45D1-94D6-FC39700FFF76}">
      <dgm:prSet/>
      <dgm:spPr/>
      <dgm:t>
        <a:bodyPr/>
        <a:lstStyle/>
        <a:p>
          <a:endParaRPr lang="it-IT"/>
        </a:p>
      </dgm:t>
    </dgm:pt>
    <dgm:pt modelId="{5469DA50-D182-494E-BD05-C9D5967BFDAC}" type="sibTrans" cxnId="{9494E9DE-C604-45D1-94D6-FC39700FFF76}">
      <dgm:prSet/>
      <dgm:spPr/>
      <dgm:t>
        <a:bodyPr/>
        <a:lstStyle/>
        <a:p>
          <a:endParaRPr lang="it-IT"/>
        </a:p>
      </dgm:t>
    </dgm:pt>
    <dgm:pt modelId="{5CE01D41-5E8E-4E16-B3A9-3544F1A66D47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bind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210887BF-6D58-438A-A6F3-58FCB0AAFA13}" type="parTrans" cxnId="{756F3AB7-D098-4579-B1F9-9E5D2BC1BA3E}">
      <dgm:prSet/>
      <dgm:spPr/>
      <dgm:t>
        <a:bodyPr/>
        <a:lstStyle/>
        <a:p>
          <a:endParaRPr lang="it-IT"/>
        </a:p>
      </dgm:t>
    </dgm:pt>
    <dgm:pt modelId="{15B1AEC6-BC65-4CE1-892A-C381CF91F6CF}" type="sibTrans" cxnId="{756F3AB7-D098-4579-B1F9-9E5D2BC1BA3E}">
      <dgm:prSet/>
      <dgm:spPr/>
      <dgm:t>
        <a:bodyPr/>
        <a:lstStyle/>
        <a:p>
          <a:endParaRPr lang="it-IT"/>
        </a:p>
      </dgm:t>
    </dgm:pt>
    <dgm:pt modelId="{20F9F2AA-6570-4F18-9CBA-5327E259BF1A}">
      <dgm:prSet phldrT="[Testo]"/>
      <dgm:spPr/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new </a:t>
          </a:r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5B2C0-489A-44D8-B183-F9AF0DC07C97}" type="parTrans" cxnId="{2B0F6EB3-4750-44B1-913D-617E3CC2AC5A}">
      <dgm:prSet/>
      <dgm:spPr/>
      <dgm:t>
        <a:bodyPr/>
        <a:lstStyle/>
        <a:p>
          <a:endParaRPr lang="it-IT"/>
        </a:p>
      </dgm:t>
    </dgm:pt>
    <dgm:pt modelId="{208C5CC2-65E8-4875-BB1E-631AF3E1C985}" type="sibTrans" cxnId="{2B0F6EB3-4750-44B1-913D-617E3CC2AC5A}">
      <dgm:prSet/>
      <dgm:spPr/>
      <dgm:t>
        <a:bodyPr/>
        <a:lstStyle/>
        <a:p>
          <a:endParaRPr lang="it-IT"/>
        </a:p>
      </dgm:t>
    </dgm:pt>
    <dgm:pt modelId="{F0AB7C8F-6C0C-4C32-82D0-9A3A3EA587B1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find_port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948751E9-C909-4EE6-B243-0B18C9D7423F}" type="parTrans" cxnId="{D7DF2329-EE78-4C18-AC30-9AECEA216BAF}">
      <dgm:prSet/>
      <dgm:spPr/>
      <dgm:t>
        <a:bodyPr/>
        <a:lstStyle/>
        <a:p>
          <a:endParaRPr lang="it-IT"/>
        </a:p>
      </dgm:t>
    </dgm:pt>
    <dgm:pt modelId="{A26384C5-DE85-423E-A562-186FDA8B4D35}" type="sibTrans" cxnId="{D7DF2329-EE78-4C18-AC30-9AECEA216BAF}">
      <dgm:prSet/>
      <dgm:spPr/>
      <dgm:t>
        <a:bodyPr/>
        <a:lstStyle/>
        <a:p>
          <a:endParaRPr lang="it-IT"/>
        </a:p>
      </dgm:t>
    </dgm:pt>
    <dgm:pt modelId="{3892C947-5FEE-4418-81D2-CC05A356151D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Wait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 for new client</a:t>
          </a:r>
        </a:p>
      </dgm:t>
    </dgm:pt>
    <dgm:pt modelId="{4C12BE46-A94A-4E6F-837F-75068B7AE387}" type="parTrans" cxnId="{64FBB554-2230-4505-9488-3472C1251183}">
      <dgm:prSet/>
      <dgm:spPr/>
      <dgm:t>
        <a:bodyPr/>
        <a:lstStyle/>
        <a:p>
          <a:endParaRPr lang="it-IT"/>
        </a:p>
      </dgm:t>
    </dgm:pt>
    <dgm:pt modelId="{2101EB84-CE11-499D-AB2C-905FF6CAE3B5}" type="sibTrans" cxnId="{64FBB554-2230-4505-9488-3472C1251183}">
      <dgm:prSet/>
      <dgm:spPr/>
      <dgm:t>
        <a:bodyPr/>
        <a:lstStyle/>
        <a:p>
          <a:endParaRPr lang="it-IT"/>
        </a:p>
      </dgm:t>
    </dgm:pt>
    <dgm:pt modelId="{6F09246A-CA8E-4AC1-83EF-3CFF00173F71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566B0EFF-44DA-489C-8834-959DB6FF0A4F}" type="parTrans" cxnId="{203D1AA9-2362-4382-B969-CCEFDE1BE36C}">
      <dgm:prSet/>
      <dgm:spPr/>
      <dgm:t>
        <a:bodyPr/>
        <a:lstStyle/>
        <a:p>
          <a:endParaRPr lang="it-IT"/>
        </a:p>
      </dgm:t>
    </dgm:pt>
    <dgm:pt modelId="{92FA632F-DFDC-43DF-8D63-D87A2D9A5F1A}" type="sibTrans" cxnId="{203D1AA9-2362-4382-B969-CCEFDE1BE36C}">
      <dgm:prSet/>
      <dgm:spPr/>
      <dgm:t>
        <a:bodyPr/>
        <a:lstStyle/>
        <a:p>
          <a:endParaRPr lang="it-IT"/>
        </a:p>
      </dgm:t>
    </dgm:pt>
    <dgm:pt modelId="{0B86BD4A-58D9-4FBF-9BE2-AFCC48937C63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72C605AD-B149-4498-987F-A0ADC3D8D918}" type="parTrans" cxnId="{BB364C01-F818-414B-B5DF-7DB23CBCD2D7}">
      <dgm:prSet/>
      <dgm:spPr/>
      <dgm:t>
        <a:bodyPr/>
        <a:lstStyle/>
        <a:p>
          <a:endParaRPr lang="it-IT"/>
        </a:p>
      </dgm:t>
    </dgm:pt>
    <dgm:pt modelId="{C822B93C-1622-40D1-A849-DC644987BC4C}" type="sibTrans" cxnId="{BB364C01-F818-414B-B5DF-7DB23CBCD2D7}">
      <dgm:prSet/>
      <dgm:spPr/>
      <dgm:t>
        <a:bodyPr/>
        <a:lstStyle/>
        <a:p>
          <a:endParaRPr lang="it-IT"/>
        </a:p>
      </dgm:t>
    </dgm:pt>
    <dgm:pt modelId="{5105C5FD-0960-414F-AF05-EBFDF1E604D8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01A4B665-424F-415B-9CD5-690DCCDC760E}" type="parTrans" cxnId="{455CA7B5-67C4-4E23-9E77-749F26DE83ED}">
      <dgm:prSet/>
      <dgm:spPr/>
      <dgm:t>
        <a:bodyPr/>
        <a:lstStyle/>
        <a:p>
          <a:endParaRPr lang="it-IT"/>
        </a:p>
      </dgm:t>
    </dgm:pt>
    <dgm:pt modelId="{C6CFB6AA-841C-4105-84C5-F9C8A9178B5E}" type="sibTrans" cxnId="{455CA7B5-67C4-4E23-9E77-749F26DE83ED}">
      <dgm:prSet/>
      <dgm:spPr/>
      <dgm:t>
        <a:bodyPr/>
        <a:lstStyle/>
        <a:p>
          <a:endParaRPr lang="it-IT"/>
        </a:p>
      </dgm:t>
    </dgm:pt>
    <dgm:pt modelId="{4CB791F0-AD95-49CC-ADFD-DCB00DF5550F}">
      <dgm:prSet phldrT="[Testo]"/>
      <dgm:spPr/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Connect  server</a:t>
          </a:r>
        </a:p>
      </dgm:t>
    </dgm:pt>
    <dgm:pt modelId="{565E0370-FDD0-4E61-B1C4-E636E499702A}" type="parTrans" cxnId="{23817C54-C6DA-480C-B16C-5DD9F9EFE6F2}">
      <dgm:prSet/>
      <dgm:spPr/>
      <dgm:t>
        <a:bodyPr/>
        <a:lstStyle/>
        <a:p>
          <a:endParaRPr lang="it-IT"/>
        </a:p>
      </dgm:t>
    </dgm:pt>
    <dgm:pt modelId="{018EEAB7-EBFE-4DF3-BB0C-1B7925E329E9}" type="sibTrans" cxnId="{23817C54-C6DA-480C-B16C-5DD9F9EFE6F2}">
      <dgm:prSet/>
      <dgm:spPr/>
      <dgm:t>
        <a:bodyPr/>
        <a:lstStyle/>
        <a:p>
          <a:endParaRPr lang="it-IT"/>
        </a:p>
      </dgm:t>
    </dgm:pt>
    <dgm:pt modelId="{19BA2551-410F-45FD-9904-85D63C4A1F3D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14A03D3F-9CE0-4FF9-9967-EDF85CA9BE74}" type="parTrans" cxnId="{265C7700-0453-42C4-A931-D4FDBF755B24}">
      <dgm:prSet/>
      <dgm:spPr/>
      <dgm:t>
        <a:bodyPr/>
        <a:lstStyle/>
        <a:p>
          <a:endParaRPr lang="it-IT"/>
        </a:p>
      </dgm:t>
    </dgm:pt>
    <dgm:pt modelId="{5839174C-248E-4974-BE07-1210B6898877}" type="sibTrans" cxnId="{265C7700-0453-42C4-A931-D4FDBF755B24}">
      <dgm:prSet/>
      <dgm:spPr/>
      <dgm:t>
        <a:bodyPr/>
        <a:lstStyle/>
        <a:p>
          <a:endParaRPr lang="it-IT"/>
        </a:p>
      </dgm:t>
    </dgm:pt>
    <dgm:pt modelId="{13E412A4-821F-4ACF-B26E-32E75490525E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D4DB6966-53E2-4B9C-A7AE-7F9C05925981}" type="parTrans" cxnId="{24E2C82F-3E5F-4FDA-A23F-65649FFD8B1F}">
      <dgm:prSet/>
      <dgm:spPr/>
      <dgm:t>
        <a:bodyPr/>
        <a:lstStyle/>
        <a:p>
          <a:endParaRPr lang="it-IT"/>
        </a:p>
      </dgm:t>
    </dgm:pt>
    <dgm:pt modelId="{37022C0F-DD7D-4014-99F4-1F67A74B4E05}" type="sibTrans" cxnId="{24E2C82F-3E5F-4FDA-A23F-65649FFD8B1F}">
      <dgm:prSet/>
      <dgm:spPr/>
      <dgm:t>
        <a:bodyPr/>
        <a:lstStyle/>
        <a:p>
          <a:endParaRPr lang="it-IT"/>
        </a:p>
      </dgm:t>
    </dgm:pt>
    <dgm:pt modelId="{49B86BF0-7414-447D-8525-122D4893D90E}" type="pres">
      <dgm:prSet presAssocID="{3182C1C3-F451-40DE-93AF-DCE87B2B57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E3F1C3-41DA-4EEC-9320-B70AAB5B1E1E}" type="pres">
      <dgm:prSet presAssocID="{89FBF25C-6513-4C06-91DF-34B870B55313}" presName="hierRoot1" presStyleCnt="0"/>
      <dgm:spPr/>
    </dgm:pt>
    <dgm:pt modelId="{78965E29-103F-4D3B-976C-C566745268E4}" type="pres">
      <dgm:prSet presAssocID="{89FBF25C-6513-4C06-91DF-34B870B55313}" presName="composite" presStyleCnt="0"/>
      <dgm:spPr/>
    </dgm:pt>
    <dgm:pt modelId="{EB5A235F-B6B6-4A76-8196-37BF10CE778B}" type="pres">
      <dgm:prSet presAssocID="{89FBF25C-6513-4C06-91DF-34B870B55313}" presName="background" presStyleLbl="node0" presStyleIdx="0" presStyleCnt="2"/>
      <dgm:spPr/>
    </dgm:pt>
    <dgm:pt modelId="{A028FF21-85F1-4BB5-819E-7A7B32339F5D}" type="pres">
      <dgm:prSet presAssocID="{89FBF25C-6513-4C06-91DF-34B870B55313}" presName="text" presStyleLbl="fgAcc0" presStyleIdx="0" presStyleCnt="2" custLinFactNeighborX="-71702" custLinFactNeighborY="232">
        <dgm:presLayoutVars>
          <dgm:chPref val="3"/>
        </dgm:presLayoutVars>
      </dgm:prSet>
      <dgm:spPr/>
    </dgm:pt>
    <dgm:pt modelId="{C58A0055-0083-4342-B963-53B4CC44AAB2}" type="pres">
      <dgm:prSet presAssocID="{89FBF25C-6513-4C06-91DF-34B870B55313}" presName="hierChild2" presStyleCnt="0"/>
      <dgm:spPr/>
    </dgm:pt>
    <dgm:pt modelId="{BC04B10C-E026-4166-9569-1C85431B45C5}" type="pres">
      <dgm:prSet presAssocID="{210887BF-6D58-438A-A6F3-58FCB0AAFA13}" presName="Name10" presStyleLbl="parChTrans1D2" presStyleIdx="0" presStyleCnt="2"/>
      <dgm:spPr/>
    </dgm:pt>
    <dgm:pt modelId="{706DAB83-9F7E-44BB-AE43-2B3CAC6C4F69}" type="pres">
      <dgm:prSet presAssocID="{5CE01D41-5E8E-4E16-B3A9-3544F1A66D47}" presName="hierRoot2" presStyleCnt="0"/>
      <dgm:spPr/>
    </dgm:pt>
    <dgm:pt modelId="{336D5396-AC6D-4766-B61B-A3C7D9B083F7}" type="pres">
      <dgm:prSet presAssocID="{5CE01D41-5E8E-4E16-B3A9-3544F1A66D47}" presName="composite2" presStyleCnt="0"/>
      <dgm:spPr/>
    </dgm:pt>
    <dgm:pt modelId="{82D22692-1584-407A-BB8C-5462C44E52D2}" type="pres">
      <dgm:prSet presAssocID="{5CE01D41-5E8E-4E16-B3A9-3544F1A66D47}" presName="background2" presStyleLbl="node2" presStyleIdx="0" presStyleCnt="2"/>
      <dgm:spPr/>
    </dgm:pt>
    <dgm:pt modelId="{F67E6B8F-BB8C-4DEE-900C-04336388329E}" type="pres">
      <dgm:prSet presAssocID="{5CE01D41-5E8E-4E16-B3A9-3544F1A66D47}" presName="text2" presStyleLbl="fgAcc2" presStyleIdx="0" presStyleCnt="2" custLinFactNeighborX="-71770" custLinFactNeighborY="-19694">
        <dgm:presLayoutVars>
          <dgm:chPref val="3"/>
        </dgm:presLayoutVars>
      </dgm:prSet>
      <dgm:spPr/>
    </dgm:pt>
    <dgm:pt modelId="{14C72654-3BE2-47F8-A506-73463B8FEA7C}" type="pres">
      <dgm:prSet presAssocID="{5CE01D41-5E8E-4E16-B3A9-3544F1A66D47}" presName="hierChild3" presStyleCnt="0"/>
      <dgm:spPr/>
    </dgm:pt>
    <dgm:pt modelId="{C0A2AE6E-E53B-49CD-B00F-9995D7AF0540}" type="pres">
      <dgm:prSet presAssocID="{4C12BE46-A94A-4E6F-837F-75068B7AE387}" presName="Name17" presStyleLbl="parChTrans1D3" presStyleIdx="0" presStyleCnt="2"/>
      <dgm:spPr/>
    </dgm:pt>
    <dgm:pt modelId="{119198F7-43BF-43B3-90D8-D6B368A9AFC4}" type="pres">
      <dgm:prSet presAssocID="{3892C947-5FEE-4418-81D2-CC05A356151D}" presName="hierRoot3" presStyleCnt="0"/>
      <dgm:spPr/>
    </dgm:pt>
    <dgm:pt modelId="{8C39E493-3EEC-4AB9-8F54-AEC59EE59726}" type="pres">
      <dgm:prSet presAssocID="{3892C947-5FEE-4418-81D2-CC05A356151D}" presName="composite3" presStyleCnt="0"/>
      <dgm:spPr/>
    </dgm:pt>
    <dgm:pt modelId="{D87A2EA0-CF6D-47E3-949E-4C00B27D28B6}" type="pres">
      <dgm:prSet presAssocID="{3892C947-5FEE-4418-81D2-CC05A356151D}" presName="background3" presStyleLbl="node3" presStyleIdx="0" presStyleCnt="2"/>
      <dgm:spPr/>
    </dgm:pt>
    <dgm:pt modelId="{B2505E17-6017-465A-A21D-D064987BD8E0}" type="pres">
      <dgm:prSet presAssocID="{3892C947-5FEE-4418-81D2-CC05A356151D}" presName="text3" presStyleLbl="fgAcc3" presStyleIdx="0" presStyleCnt="2" custLinFactNeighborX="-71770" custLinFactNeighborY="-6410">
        <dgm:presLayoutVars>
          <dgm:chPref val="3"/>
        </dgm:presLayoutVars>
      </dgm:prSet>
      <dgm:spPr/>
    </dgm:pt>
    <dgm:pt modelId="{90CDF544-ADAB-402D-94A9-43624B7CEE90}" type="pres">
      <dgm:prSet presAssocID="{3892C947-5FEE-4418-81D2-CC05A356151D}" presName="hierChild4" presStyleCnt="0"/>
      <dgm:spPr/>
    </dgm:pt>
    <dgm:pt modelId="{01AF6A93-0A82-4DF3-853F-4DB8643D0E93}" type="pres">
      <dgm:prSet presAssocID="{6555B2C0-489A-44D8-B183-F9AF0DC07C97}" presName="Name23" presStyleLbl="parChTrans1D4" presStyleIdx="0" presStyleCnt="5"/>
      <dgm:spPr/>
    </dgm:pt>
    <dgm:pt modelId="{E4A8FEF9-21DD-4C44-A96B-DF8E8FC105D9}" type="pres">
      <dgm:prSet presAssocID="{20F9F2AA-6570-4F18-9CBA-5327E259BF1A}" presName="hierRoot4" presStyleCnt="0"/>
      <dgm:spPr/>
    </dgm:pt>
    <dgm:pt modelId="{011B929E-4E33-43AC-9A9F-9901A2A47EC2}" type="pres">
      <dgm:prSet presAssocID="{20F9F2AA-6570-4F18-9CBA-5327E259BF1A}" presName="composite4" presStyleCnt="0"/>
      <dgm:spPr/>
    </dgm:pt>
    <dgm:pt modelId="{69A2AD27-94CD-458F-B058-6CB12C604511}" type="pres">
      <dgm:prSet presAssocID="{20F9F2AA-6570-4F18-9CBA-5327E259BF1A}" presName="background4" presStyleLbl="node4" presStyleIdx="0" presStyleCnt="5"/>
      <dgm:spPr/>
    </dgm:pt>
    <dgm:pt modelId="{D84ADD84-7574-4283-945D-54EB61C8E0D6}" type="pres">
      <dgm:prSet presAssocID="{20F9F2AA-6570-4F18-9CBA-5327E259BF1A}" presName="text4" presStyleLbl="fgAcc4" presStyleIdx="0" presStyleCnt="5" custLinFactNeighborX="-71703" custLinFactNeighborY="7579">
        <dgm:presLayoutVars>
          <dgm:chPref val="3"/>
        </dgm:presLayoutVars>
      </dgm:prSet>
      <dgm:spPr/>
    </dgm:pt>
    <dgm:pt modelId="{BF821596-74C7-4479-955F-BC5B66336C87}" type="pres">
      <dgm:prSet presAssocID="{20F9F2AA-6570-4F18-9CBA-5327E259BF1A}" presName="hierChild5" presStyleCnt="0"/>
      <dgm:spPr/>
    </dgm:pt>
    <dgm:pt modelId="{ED140DC2-DAB0-4F60-BDDA-F972A228D0D7}" type="pres">
      <dgm:prSet presAssocID="{948751E9-C909-4EE6-B243-0B18C9D7423F}" presName="Name23" presStyleLbl="parChTrans1D4" presStyleIdx="1" presStyleCnt="5"/>
      <dgm:spPr/>
    </dgm:pt>
    <dgm:pt modelId="{72B4E862-BD33-4E77-A864-B8D9CFA0847B}" type="pres">
      <dgm:prSet presAssocID="{F0AB7C8F-6C0C-4C32-82D0-9A3A3EA587B1}" presName="hierRoot4" presStyleCnt="0"/>
      <dgm:spPr/>
    </dgm:pt>
    <dgm:pt modelId="{48D2703A-C852-4A25-8F57-D71A1E1A2625}" type="pres">
      <dgm:prSet presAssocID="{F0AB7C8F-6C0C-4C32-82D0-9A3A3EA587B1}" presName="composite4" presStyleCnt="0"/>
      <dgm:spPr/>
    </dgm:pt>
    <dgm:pt modelId="{3E5CD2D0-2F59-4F12-9A10-5CE2BC26B502}" type="pres">
      <dgm:prSet presAssocID="{F0AB7C8F-6C0C-4C32-82D0-9A3A3EA587B1}" presName="background4" presStyleLbl="node4" presStyleIdx="1" presStyleCnt="5"/>
      <dgm:spPr/>
    </dgm:pt>
    <dgm:pt modelId="{1C03B6B6-ACCF-41F6-AF8E-DEF98378241D}" type="pres">
      <dgm:prSet presAssocID="{F0AB7C8F-6C0C-4C32-82D0-9A3A3EA587B1}" presName="text4" presStyleLbl="fgAcc4" presStyleIdx="1" presStyleCnt="5" custLinFactNeighborX="-71701" custLinFactNeighborY="471">
        <dgm:presLayoutVars>
          <dgm:chPref val="3"/>
        </dgm:presLayoutVars>
      </dgm:prSet>
      <dgm:spPr/>
    </dgm:pt>
    <dgm:pt modelId="{461F4D72-39FF-494F-AFD1-3517BF03FB99}" type="pres">
      <dgm:prSet presAssocID="{F0AB7C8F-6C0C-4C32-82D0-9A3A3EA587B1}" presName="hierChild5" presStyleCnt="0"/>
      <dgm:spPr/>
    </dgm:pt>
    <dgm:pt modelId="{8F65E3A5-60CE-4C67-9F35-614DB71483AC}" type="pres">
      <dgm:prSet presAssocID="{566B0EFF-44DA-489C-8834-959DB6FF0A4F}" presName="Name23" presStyleLbl="parChTrans1D4" presStyleIdx="2" presStyleCnt="5"/>
      <dgm:spPr/>
    </dgm:pt>
    <dgm:pt modelId="{AC80C8E6-30FE-4FB7-8DC4-52F9E252B2FD}" type="pres">
      <dgm:prSet presAssocID="{6F09246A-CA8E-4AC1-83EF-3CFF00173F71}" presName="hierRoot4" presStyleCnt="0"/>
      <dgm:spPr/>
    </dgm:pt>
    <dgm:pt modelId="{44E6BF0B-3B2E-4E56-9946-9685D45967EE}" type="pres">
      <dgm:prSet presAssocID="{6F09246A-CA8E-4AC1-83EF-3CFF00173F71}" presName="composite4" presStyleCnt="0"/>
      <dgm:spPr/>
    </dgm:pt>
    <dgm:pt modelId="{55E71537-4D47-4DAC-B7C3-5BA83576245D}" type="pres">
      <dgm:prSet presAssocID="{6F09246A-CA8E-4AC1-83EF-3CFF00173F71}" presName="background4" presStyleLbl="node4" presStyleIdx="2" presStyleCnt="5"/>
      <dgm:spPr/>
    </dgm:pt>
    <dgm:pt modelId="{F17BF5DC-72EE-450D-AA0F-79E8054F14C0}" type="pres">
      <dgm:prSet presAssocID="{6F09246A-CA8E-4AC1-83EF-3CFF00173F71}" presName="text4" presStyleLbl="fgAcc4" presStyleIdx="2" presStyleCnt="5" custLinFactNeighborX="-71702" custLinFactNeighborY="232">
        <dgm:presLayoutVars>
          <dgm:chPref val="3"/>
        </dgm:presLayoutVars>
      </dgm:prSet>
      <dgm:spPr/>
    </dgm:pt>
    <dgm:pt modelId="{A541E207-A3C2-49CB-B381-536A2BECBD7A}" type="pres">
      <dgm:prSet presAssocID="{6F09246A-CA8E-4AC1-83EF-3CFF00173F71}" presName="hierChild5" presStyleCnt="0"/>
      <dgm:spPr/>
    </dgm:pt>
    <dgm:pt modelId="{FF2FBDA1-2765-4A06-B237-CC65CF22ECA2}" type="pres">
      <dgm:prSet presAssocID="{72C605AD-B149-4498-987F-A0ADC3D8D918}" presName="Name23" presStyleLbl="parChTrans1D4" presStyleIdx="3" presStyleCnt="5"/>
      <dgm:spPr/>
    </dgm:pt>
    <dgm:pt modelId="{028AA7A5-BA10-43D1-B405-A0AD410ECE62}" type="pres">
      <dgm:prSet presAssocID="{0B86BD4A-58D9-4FBF-9BE2-AFCC48937C63}" presName="hierRoot4" presStyleCnt="0"/>
      <dgm:spPr/>
    </dgm:pt>
    <dgm:pt modelId="{A0F3880B-339F-4751-840E-8B5D2B7106E8}" type="pres">
      <dgm:prSet presAssocID="{0B86BD4A-58D9-4FBF-9BE2-AFCC48937C63}" presName="composite4" presStyleCnt="0"/>
      <dgm:spPr/>
    </dgm:pt>
    <dgm:pt modelId="{8D9FC669-4E45-4D49-BF62-A83D102617D0}" type="pres">
      <dgm:prSet presAssocID="{0B86BD4A-58D9-4FBF-9BE2-AFCC48937C63}" presName="background4" presStyleLbl="node4" presStyleIdx="3" presStyleCnt="5"/>
      <dgm:spPr/>
    </dgm:pt>
    <dgm:pt modelId="{2D819DBB-0E52-4E54-AA57-CEC33B3B5312}" type="pres">
      <dgm:prSet presAssocID="{0B86BD4A-58D9-4FBF-9BE2-AFCC48937C63}" presName="text4" presStyleLbl="fgAcc4" presStyleIdx="3" presStyleCnt="5" custLinFactNeighborX="-71702" custLinFactNeighborY="232">
        <dgm:presLayoutVars>
          <dgm:chPref val="3"/>
        </dgm:presLayoutVars>
      </dgm:prSet>
      <dgm:spPr/>
    </dgm:pt>
    <dgm:pt modelId="{5471A751-BEE5-4DEC-B4AE-E95BF9279488}" type="pres">
      <dgm:prSet presAssocID="{0B86BD4A-58D9-4FBF-9BE2-AFCC48937C63}" presName="hierChild5" presStyleCnt="0"/>
      <dgm:spPr/>
    </dgm:pt>
    <dgm:pt modelId="{9AF7AFC6-97C8-419D-9E02-C35BFFBEF2BC}" type="pres">
      <dgm:prSet presAssocID="{5105C5FD-0960-414F-AF05-EBFDF1E604D8}" presName="hierRoot1" presStyleCnt="0"/>
      <dgm:spPr/>
    </dgm:pt>
    <dgm:pt modelId="{924DBF11-1CE8-4671-8503-3FF0FD93FBE1}" type="pres">
      <dgm:prSet presAssocID="{5105C5FD-0960-414F-AF05-EBFDF1E604D8}" presName="composite" presStyleCnt="0"/>
      <dgm:spPr/>
    </dgm:pt>
    <dgm:pt modelId="{9B43A4ED-9480-4F5F-ABB9-96C289FDED19}" type="pres">
      <dgm:prSet presAssocID="{5105C5FD-0960-414F-AF05-EBFDF1E604D8}" presName="background" presStyleLbl="node0" presStyleIdx="1" presStyleCnt="2"/>
      <dgm:spPr/>
    </dgm:pt>
    <dgm:pt modelId="{85BA71C7-3EE1-4521-8252-6060F8E8300D}" type="pres">
      <dgm:prSet presAssocID="{5105C5FD-0960-414F-AF05-EBFDF1E604D8}" presName="text" presStyleLbl="fgAcc0" presStyleIdx="1" presStyleCnt="2" custLinFactY="200000" custLinFactNeighborX="57643" custLinFactNeighborY="207383">
        <dgm:presLayoutVars>
          <dgm:chPref val="3"/>
        </dgm:presLayoutVars>
      </dgm:prSet>
      <dgm:spPr/>
    </dgm:pt>
    <dgm:pt modelId="{A5B7080D-610E-4B89-817D-578330C72199}" type="pres">
      <dgm:prSet presAssocID="{5105C5FD-0960-414F-AF05-EBFDF1E604D8}" presName="hierChild2" presStyleCnt="0"/>
      <dgm:spPr/>
    </dgm:pt>
    <dgm:pt modelId="{BDD839CF-294B-4EBC-9E8F-12F393716E5E}" type="pres">
      <dgm:prSet presAssocID="{565E0370-FDD0-4E61-B1C4-E636E499702A}" presName="Name10" presStyleLbl="parChTrans1D2" presStyleIdx="1" presStyleCnt="2"/>
      <dgm:spPr/>
    </dgm:pt>
    <dgm:pt modelId="{9233B775-666B-475B-A0F8-8270CE9A10A0}" type="pres">
      <dgm:prSet presAssocID="{4CB791F0-AD95-49CC-ADFD-DCB00DF5550F}" presName="hierRoot2" presStyleCnt="0"/>
      <dgm:spPr/>
    </dgm:pt>
    <dgm:pt modelId="{FEA865D9-E183-4766-B0DB-CD5F12AEC1BF}" type="pres">
      <dgm:prSet presAssocID="{4CB791F0-AD95-49CC-ADFD-DCB00DF5550F}" presName="composite2" presStyleCnt="0"/>
      <dgm:spPr/>
    </dgm:pt>
    <dgm:pt modelId="{31559BE1-5064-43F9-8B16-4B55305A6F7A}" type="pres">
      <dgm:prSet presAssocID="{4CB791F0-AD95-49CC-ADFD-DCB00DF5550F}" presName="background2" presStyleLbl="node2" presStyleIdx="1" presStyleCnt="2"/>
      <dgm:spPr/>
    </dgm:pt>
    <dgm:pt modelId="{97A73AC6-F73B-4DDA-9228-2EAA6F272B24}" type="pres">
      <dgm:prSet presAssocID="{4CB791F0-AD95-49CC-ADFD-DCB00DF5550F}" presName="text2" presStyleLbl="fgAcc2" presStyleIdx="1" presStyleCnt="2" custLinFactY="200000" custLinFactNeighborX="57643" custLinFactNeighborY="222882">
        <dgm:presLayoutVars>
          <dgm:chPref val="3"/>
        </dgm:presLayoutVars>
      </dgm:prSet>
      <dgm:spPr/>
    </dgm:pt>
    <dgm:pt modelId="{7451A5B6-7867-4C00-934B-F5AE8FCBAAD5}" type="pres">
      <dgm:prSet presAssocID="{4CB791F0-AD95-49CC-ADFD-DCB00DF5550F}" presName="hierChild3" presStyleCnt="0"/>
      <dgm:spPr/>
    </dgm:pt>
    <dgm:pt modelId="{711BF9BE-7518-4336-87B0-986924F8A23F}" type="pres">
      <dgm:prSet presAssocID="{14A03D3F-9CE0-4FF9-9967-EDF85CA9BE74}" presName="Name17" presStyleLbl="parChTrans1D3" presStyleIdx="1" presStyleCnt="2"/>
      <dgm:spPr/>
    </dgm:pt>
    <dgm:pt modelId="{F9D2C712-C7B5-407B-BAE5-6F0749B6C147}" type="pres">
      <dgm:prSet presAssocID="{19BA2551-410F-45FD-9904-85D63C4A1F3D}" presName="hierRoot3" presStyleCnt="0"/>
      <dgm:spPr/>
    </dgm:pt>
    <dgm:pt modelId="{0939BC53-D22A-4C85-B00C-70A4D683DE7E}" type="pres">
      <dgm:prSet presAssocID="{19BA2551-410F-45FD-9904-85D63C4A1F3D}" presName="composite3" presStyleCnt="0"/>
      <dgm:spPr/>
    </dgm:pt>
    <dgm:pt modelId="{EE376D12-65C0-4F1B-9C34-2D4ABB029181}" type="pres">
      <dgm:prSet presAssocID="{19BA2551-410F-45FD-9904-85D63C4A1F3D}" presName="background3" presStyleLbl="node3" presStyleIdx="1" presStyleCnt="2"/>
      <dgm:spPr/>
    </dgm:pt>
    <dgm:pt modelId="{7BD58BB7-493B-4060-BE82-F1BE5DA9B481}" type="pres">
      <dgm:prSet presAssocID="{19BA2551-410F-45FD-9904-85D63C4A1F3D}" presName="text3" presStyleLbl="fgAcc3" presStyleIdx="1" presStyleCnt="2" custLinFactY="200000" custLinFactNeighborX="57643" custLinFactNeighborY="236165">
        <dgm:presLayoutVars>
          <dgm:chPref val="3"/>
        </dgm:presLayoutVars>
      </dgm:prSet>
      <dgm:spPr/>
    </dgm:pt>
    <dgm:pt modelId="{E7DCC2EC-55DB-4468-8B93-0417B96ED6EF}" type="pres">
      <dgm:prSet presAssocID="{19BA2551-410F-45FD-9904-85D63C4A1F3D}" presName="hierChild4" presStyleCnt="0"/>
      <dgm:spPr/>
    </dgm:pt>
    <dgm:pt modelId="{6C2F0480-5AE1-47A0-927D-CE4501E56BD4}" type="pres">
      <dgm:prSet presAssocID="{D4DB6966-53E2-4B9C-A7AE-7F9C05925981}" presName="Name23" presStyleLbl="parChTrans1D4" presStyleIdx="4" presStyleCnt="5"/>
      <dgm:spPr/>
    </dgm:pt>
    <dgm:pt modelId="{F79B73AF-8871-4ACC-A245-43ED11612B27}" type="pres">
      <dgm:prSet presAssocID="{13E412A4-821F-4ACF-B26E-32E75490525E}" presName="hierRoot4" presStyleCnt="0"/>
      <dgm:spPr/>
    </dgm:pt>
    <dgm:pt modelId="{92EDAFF5-5F12-4434-9275-11B71EC9FA9D}" type="pres">
      <dgm:prSet presAssocID="{13E412A4-821F-4ACF-B26E-32E75490525E}" presName="composite4" presStyleCnt="0"/>
      <dgm:spPr/>
    </dgm:pt>
    <dgm:pt modelId="{737357D9-A00A-406D-9646-AE9E02A6B251}" type="pres">
      <dgm:prSet presAssocID="{13E412A4-821F-4ACF-B26E-32E75490525E}" presName="background4" presStyleLbl="node4" presStyleIdx="4" presStyleCnt="5"/>
      <dgm:spPr/>
    </dgm:pt>
    <dgm:pt modelId="{E4A7BF50-12A6-4FE4-A2F8-1C13468C8B01}" type="pres">
      <dgm:prSet presAssocID="{13E412A4-821F-4ACF-B26E-32E75490525E}" presName="text4" presStyleLbl="fgAcc4" presStyleIdx="4" presStyleCnt="5" custLinFactY="200000" custLinFactNeighborX="57642" custLinFactNeighborY="237633">
        <dgm:presLayoutVars>
          <dgm:chPref val="3"/>
        </dgm:presLayoutVars>
      </dgm:prSet>
      <dgm:spPr/>
    </dgm:pt>
    <dgm:pt modelId="{55FA7353-F0E8-4522-9E8F-19B76439BF5A}" type="pres">
      <dgm:prSet presAssocID="{13E412A4-821F-4ACF-B26E-32E75490525E}" presName="hierChild5" presStyleCnt="0"/>
      <dgm:spPr/>
    </dgm:pt>
  </dgm:ptLst>
  <dgm:cxnLst>
    <dgm:cxn modelId="{265C7700-0453-42C4-A931-D4FDBF755B24}" srcId="{4CB791F0-AD95-49CC-ADFD-DCB00DF5550F}" destId="{19BA2551-410F-45FD-9904-85D63C4A1F3D}" srcOrd="0" destOrd="0" parTransId="{14A03D3F-9CE0-4FF9-9967-EDF85CA9BE74}" sibTransId="{5839174C-248E-4974-BE07-1210B6898877}"/>
    <dgm:cxn modelId="{BB364C01-F818-414B-B5DF-7DB23CBCD2D7}" srcId="{6F09246A-CA8E-4AC1-83EF-3CFF00173F71}" destId="{0B86BD4A-58D9-4FBF-9BE2-AFCC48937C63}" srcOrd="0" destOrd="0" parTransId="{72C605AD-B149-4498-987F-A0ADC3D8D918}" sibTransId="{C822B93C-1622-40D1-A849-DC644987BC4C}"/>
    <dgm:cxn modelId="{5EC21B12-B193-4577-8CE2-6421E6245109}" type="presOf" srcId="{5105C5FD-0960-414F-AF05-EBFDF1E604D8}" destId="{85BA71C7-3EE1-4521-8252-6060F8E8300D}" srcOrd="0" destOrd="0" presId="urn:microsoft.com/office/officeart/2005/8/layout/hierarchy1"/>
    <dgm:cxn modelId="{DE2A2A12-6B61-408D-A31F-72763009901B}" type="presOf" srcId="{19BA2551-410F-45FD-9904-85D63C4A1F3D}" destId="{7BD58BB7-493B-4060-BE82-F1BE5DA9B481}" srcOrd="0" destOrd="0" presId="urn:microsoft.com/office/officeart/2005/8/layout/hierarchy1"/>
    <dgm:cxn modelId="{0DFD0922-6E52-4FFD-BE53-4EE5B67E22E7}" type="presOf" srcId="{565E0370-FDD0-4E61-B1C4-E636E499702A}" destId="{BDD839CF-294B-4EBC-9E8F-12F393716E5E}" srcOrd="0" destOrd="0" presId="urn:microsoft.com/office/officeart/2005/8/layout/hierarchy1"/>
    <dgm:cxn modelId="{D7DF2329-EE78-4C18-AC30-9AECEA216BAF}" srcId="{20F9F2AA-6570-4F18-9CBA-5327E259BF1A}" destId="{F0AB7C8F-6C0C-4C32-82D0-9A3A3EA587B1}" srcOrd="0" destOrd="0" parTransId="{948751E9-C909-4EE6-B243-0B18C9D7423F}" sibTransId="{A26384C5-DE85-423E-A562-186FDA8B4D35}"/>
    <dgm:cxn modelId="{24E2C82F-3E5F-4FDA-A23F-65649FFD8B1F}" srcId="{19BA2551-410F-45FD-9904-85D63C4A1F3D}" destId="{13E412A4-821F-4ACF-B26E-32E75490525E}" srcOrd="0" destOrd="0" parTransId="{D4DB6966-53E2-4B9C-A7AE-7F9C05925981}" sibTransId="{37022C0F-DD7D-4014-99F4-1F67A74B4E05}"/>
    <dgm:cxn modelId="{4449C03B-0169-4618-AD5B-C935CFC9C5EC}" type="presOf" srcId="{210887BF-6D58-438A-A6F3-58FCB0AAFA13}" destId="{BC04B10C-E026-4166-9569-1C85431B45C5}" srcOrd="0" destOrd="0" presId="urn:microsoft.com/office/officeart/2005/8/layout/hierarchy1"/>
    <dgm:cxn modelId="{73388A5B-9C3C-48AE-AB60-D52C4908BE9D}" type="presOf" srcId="{4CB791F0-AD95-49CC-ADFD-DCB00DF5550F}" destId="{97A73AC6-F73B-4DDA-9228-2EAA6F272B24}" srcOrd="0" destOrd="0" presId="urn:microsoft.com/office/officeart/2005/8/layout/hierarchy1"/>
    <dgm:cxn modelId="{0551845C-55DC-4255-976F-801A8BFFBC35}" type="presOf" srcId="{3892C947-5FEE-4418-81D2-CC05A356151D}" destId="{B2505E17-6017-465A-A21D-D064987BD8E0}" srcOrd="0" destOrd="0" presId="urn:microsoft.com/office/officeart/2005/8/layout/hierarchy1"/>
    <dgm:cxn modelId="{E120F065-6B0D-4061-A36E-480004E89F46}" type="presOf" srcId="{72C605AD-B149-4498-987F-A0ADC3D8D918}" destId="{FF2FBDA1-2765-4A06-B237-CC65CF22ECA2}" srcOrd="0" destOrd="0" presId="urn:microsoft.com/office/officeart/2005/8/layout/hierarchy1"/>
    <dgm:cxn modelId="{F40CAD4F-FFBB-415D-A76A-E6BD83480D80}" type="presOf" srcId="{89FBF25C-6513-4C06-91DF-34B870B55313}" destId="{A028FF21-85F1-4BB5-819E-7A7B32339F5D}" srcOrd="0" destOrd="0" presId="urn:microsoft.com/office/officeart/2005/8/layout/hierarchy1"/>
    <dgm:cxn modelId="{F4B4BA50-E20F-4016-8429-2461CE9822D5}" type="presOf" srcId="{0B86BD4A-58D9-4FBF-9BE2-AFCC48937C63}" destId="{2D819DBB-0E52-4E54-AA57-CEC33B3B5312}" srcOrd="0" destOrd="0" presId="urn:microsoft.com/office/officeart/2005/8/layout/hierarchy1"/>
    <dgm:cxn modelId="{DB223B51-E58D-480F-A1E7-748E69608F0A}" type="presOf" srcId="{13E412A4-821F-4ACF-B26E-32E75490525E}" destId="{E4A7BF50-12A6-4FE4-A2F8-1C13468C8B01}" srcOrd="0" destOrd="0" presId="urn:microsoft.com/office/officeart/2005/8/layout/hierarchy1"/>
    <dgm:cxn modelId="{23817C54-C6DA-480C-B16C-5DD9F9EFE6F2}" srcId="{5105C5FD-0960-414F-AF05-EBFDF1E604D8}" destId="{4CB791F0-AD95-49CC-ADFD-DCB00DF5550F}" srcOrd="0" destOrd="0" parTransId="{565E0370-FDD0-4E61-B1C4-E636E499702A}" sibTransId="{018EEAB7-EBFE-4DF3-BB0C-1B7925E329E9}"/>
    <dgm:cxn modelId="{64FBB554-2230-4505-9488-3472C1251183}" srcId="{5CE01D41-5E8E-4E16-B3A9-3544F1A66D47}" destId="{3892C947-5FEE-4418-81D2-CC05A356151D}" srcOrd="0" destOrd="0" parTransId="{4C12BE46-A94A-4E6F-837F-75068B7AE387}" sibTransId="{2101EB84-CE11-499D-AB2C-905FF6CAE3B5}"/>
    <dgm:cxn modelId="{F9CFCE57-88E5-42B9-A9E9-4A032727BA43}" type="presOf" srcId="{948751E9-C909-4EE6-B243-0B18C9D7423F}" destId="{ED140DC2-DAB0-4F60-BDDA-F972A228D0D7}" srcOrd="0" destOrd="0" presId="urn:microsoft.com/office/officeart/2005/8/layout/hierarchy1"/>
    <dgm:cxn modelId="{08DE1D5A-0ABB-4B61-9814-534814790133}" type="presOf" srcId="{D4DB6966-53E2-4B9C-A7AE-7F9C05925981}" destId="{6C2F0480-5AE1-47A0-927D-CE4501E56BD4}" srcOrd="0" destOrd="0" presId="urn:microsoft.com/office/officeart/2005/8/layout/hierarchy1"/>
    <dgm:cxn modelId="{FD27127E-91AF-400B-AF49-291AF1B04064}" type="presOf" srcId="{5CE01D41-5E8E-4E16-B3A9-3544F1A66D47}" destId="{F67E6B8F-BB8C-4DEE-900C-04336388329E}" srcOrd="0" destOrd="0" presId="urn:microsoft.com/office/officeart/2005/8/layout/hierarchy1"/>
    <dgm:cxn modelId="{08B6E37E-D42C-46EB-A978-85DB8762E8C1}" type="presOf" srcId="{3182C1C3-F451-40DE-93AF-DCE87B2B5745}" destId="{49B86BF0-7414-447D-8525-122D4893D90E}" srcOrd="0" destOrd="0" presId="urn:microsoft.com/office/officeart/2005/8/layout/hierarchy1"/>
    <dgm:cxn modelId="{BD329797-F5CE-4537-A204-4B66F5CD44AE}" type="presOf" srcId="{F0AB7C8F-6C0C-4C32-82D0-9A3A3EA587B1}" destId="{1C03B6B6-ACCF-41F6-AF8E-DEF98378241D}" srcOrd="0" destOrd="0" presId="urn:microsoft.com/office/officeart/2005/8/layout/hierarchy1"/>
    <dgm:cxn modelId="{3DA90F9D-5D4E-436C-90D8-05C84E3A6A07}" type="presOf" srcId="{566B0EFF-44DA-489C-8834-959DB6FF0A4F}" destId="{8F65E3A5-60CE-4C67-9F35-614DB71483AC}" srcOrd="0" destOrd="0" presId="urn:microsoft.com/office/officeart/2005/8/layout/hierarchy1"/>
    <dgm:cxn modelId="{15480CA8-C4AC-4A34-8136-A4B6CC54DCB7}" type="presOf" srcId="{4C12BE46-A94A-4E6F-837F-75068B7AE387}" destId="{C0A2AE6E-E53B-49CD-B00F-9995D7AF0540}" srcOrd="0" destOrd="0" presId="urn:microsoft.com/office/officeart/2005/8/layout/hierarchy1"/>
    <dgm:cxn modelId="{203D1AA9-2362-4382-B969-CCEFDE1BE36C}" srcId="{F0AB7C8F-6C0C-4C32-82D0-9A3A3EA587B1}" destId="{6F09246A-CA8E-4AC1-83EF-3CFF00173F71}" srcOrd="0" destOrd="0" parTransId="{566B0EFF-44DA-489C-8834-959DB6FF0A4F}" sibTransId="{92FA632F-DFDC-43DF-8D63-D87A2D9A5F1A}"/>
    <dgm:cxn modelId="{CEE200AB-53F9-49C2-B9EF-55588D133A80}" type="presOf" srcId="{20F9F2AA-6570-4F18-9CBA-5327E259BF1A}" destId="{D84ADD84-7574-4283-945D-54EB61C8E0D6}" srcOrd="0" destOrd="0" presId="urn:microsoft.com/office/officeart/2005/8/layout/hierarchy1"/>
    <dgm:cxn modelId="{2B0F6EB3-4750-44B1-913D-617E3CC2AC5A}" srcId="{3892C947-5FEE-4418-81D2-CC05A356151D}" destId="{20F9F2AA-6570-4F18-9CBA-5327E259BF1A}" srcOrd="0" destOrd="0" parTransId="{6555B2C0-489A-44D8-B183-F9AF0DC07C97}" sibTransId="{208C5CC2-65E8-4875-BB1E-631AF3E1C985}"/>
    <dgm:cxn modelId="{455CA7B5-67C4-4E23-9E77-749F26DE83ED}" srcId="{3182C1C3-F451-40DE-93AF-DCE87B2B5745}" destId="{5105C5FD-0960-414F-AF05-EBFDF1E604D8}" srcOrd="1" destOrd="0" parTransId="{01A4B665-424F-415B-9CD5-690DCCDC760E}" sibTransId="{C6CFB6AA-841C-4105-84C5-F9C8A9178B5E}"/>
    <dgm:cxn modelId="{756F3AB7-D098-4579-B1F9-9E5D2BC1BA3E}" srcId="{89FBF25C-6513-4C06-91DF-34B870B55313}" destId="{5CE01D41-5E8E-4E16-B3A9-3544F1A66D47}" srcOrd="0" destOrd="0" parTransId="{210887BF-6D58-438A-A6F3-58FCB0AAFA13}" sibTransId="{15B1AEC6-BC65-4CE1-892A-C381CF91F6CF}"/>
    <dgm:cxn modelId="{F0AF8FB9-6689-4F25-93EE-2F6AA52289E7}" type="presOf" srcId="{6555B2C0-489A-44D8-B183-F9AF0DC07C97}" destId="{01AF6A93-0A82-4DF3-853F-4DB8643D0E93}" srcOrd="0" destOrd="0" presId="urn:microsoft.com/office/officeart/2005/8/layout/hierarchy1"/>
    <dgm:cxn modelId="{057C50C4-FB10-4C36-97B4-5B62E5129109}" type="presOf" srcId="{6F09246A-CA8E-4AC1-83EF-3CFF00173F71}" destId="{F17BF5DC-72EE-450D-AA0F-79E8054F14C0}" srcOrd="0" destOrd="0" presId="urn:microsoft.com/office/officeart/2005/8/layout/hierarchy1"/>
    <dgm:cxn modelId="{9494E9DE-C604-45D1-94D6-FC39700FFF76}" srcId="{3182C1C3-F451-40DE-93AF-DCE87B2B5745}" destId="{89FBF25C-6513-4C06-91DF-34B870B55313}" srcOrd="0" destOrd="0" parTransId="{B3D35BFE-6C3F-494A-920D-88559932EE8A}" sibTransId="{5469DA50-D182-494E-BD05-C9D5967BFDAC}"/>
    <dgm:cxn modelId="{4B8F9DF7-30B1-4BAE-9D8C-AA73EFEDDD4D}" type="presOf" srcId="{14A03D3F-9CE0-4FF9-9967-EDF85CA9BE74}" destId="{711BF9BE-7518-4336-87B0-986924F8A23F}" srcOrd="0" destOrd="0" presId="urn:microsoft.com/office/officeart/2005/8/layout/hierarchy1"/>
    <dgm:cxn modelId="{F85E398C-DA79-4361-AB29-DCBD04FF83F3}" type="presParOf" srcId="{49B86BF0-7414-447D-8525-122D4893D90E}" destId="{1BE3F1C3-41DA-4EEC-9320-B70AAB5B1E1E}" srcOrd="0" destOrd="0" presId="urn:microsoft.com/office/officeart/2005/8/layout/hierarchy1"/>
    <dgm:cxn modelId="{C10DBA3A-9DB9-43D6-A910-EBCE6C9F54A8}" type="presParOf" srcId="{1BE3F1C3-41DA-4EEC-9320-B70AAB5B1E1E}" destId="{78965E29-103F-4D3B-976C-C566745268E4}" srcOrd="0" destOrd="0" presId="urn:microsoft.com/office/officeart/2005/8/layout/hierarchy1"/>
    <dgm:cxn modelId="{4E3B3518-EAA0-4D43-82DB-35CBB4D492CD}" type="presParOf" srcId="{78965E29-103F-4D3B-976C-C566745268E4}" destId="{EB5A235F-B6B6-4A76-8196-37BF10CE778B}" srcOrd="0" destOrd="0" presId="urn:microsoft.com/office/officeart/2005/8/layout/hierarchy1"/>
    <dgm:cxn modelId="{FC431F55-5534-43FB-AF5B-253C553562EF}" type="presParOf" srcId="{78965E29-103F-4D3B-976C-C566745268E4}" destId="{A028FF21-85F1-4BB5-819E-7A7B32339F5D}" srcOrd="1" destOrd="0" presId="urn:microsoft.com/office/officeart/2005/8/layout/hierarchy1"/>
    <dgm:cxn modelId="{4E4CBE76-B0F4-47D5-9AEC-BA1FDE4B5F54}" type="presParOf" srcId="{1BE3F1C3-41DA-4EEC-9320-B70AAB5B1E1E}" destId="{C58A0055-0083-4342-B963-53B4CC44AAB2}" srcOrd="1" destOrd="0" presId="urn:microsoft.com/office/officeart/2005/8/layout/hierarchy1"/>
    <dgm:cxn modelId="{4934E3AA-12DC-4E61-AF06-68B6C0E9F39F}" type="presParOf" srcId="{C58A0055-0083-4342-B963-53B4CC44AAB2}" destId="{BC04B10C-E026-4166-9569-1C85431B45C5}" srcOrd="0" destOrd="0" presId="urn:microsoft.com/office/officeart/2005/8/layout/hierarchy1"/>
    <dgm:cxn modelId="{17540F17-30B5-47F7-9AB8-707726BDDFE6}" type="presParOf" srcId="{C58A0055-0083-4342-B963-53B4CC44AAB2}" destId="{706DAB83-9F7E-44BB-AE43-2B3CAC6C4F69}" srcOrd="1" destOrd="0" presId="urn:microsoft.com/office/officeart/2005/8/layout/hierarchy1"/>
    <dgm:cxn modelId="{6130238E-2315-4FA3-BE97-075D11B8A4AA}" type="presParOf" srcId="{706DAB83-9F7E-44BB-AE43-2B3CAC6C4F69}" destId="{336D5396-AC6D-4766-B61B-A3C7D9B083F7}" srcOrd="0" destOrd="0" presId="urn:microsoft.com/office/officeart/2005/8/layout/hierarchy1"/>
    <dgm:cxn modelId="{8A0C8E4C-0C55-4794-ABA8-3539F24962C7}" type="presParOf" srcId="{336D5396-AC6D-4766-B61B-A3C7D9B083F7}" destId="{82D22692-1584-407A-BB8C-5462C44E52D2}" srcOrd="0" destOrd="0" presId="urn:microsoft.com/office/officeart/2005/8/layout/hierarchy1"/>
    <dgm:cxn modelId="{EADE51FB-1BC0-4223-BFD0-D3F9E9897E5F}" type="presParOf" srcId="{336D5396-AC6D-4766-B61B-A3C7D9B083F7}" destId="{F67E6B8F-BB8C-4DEE-900C-04336388329E}" srcOrd="1" destOrd="0" presId="urn:microsoft.com/office/officeart/2005/8/layout/hierarchy1"/>
    <dgm:cxn modelId="{60DC213C-E266-45CF-A4DD-C9FECFA51203}" type="presParOf" srcId="{706DAB83-9F7E-44BB-AE43-2B3CAC6C4F69}" destId="{14C72654-3BE2-47F8-A506-73463B8FEA7C}" srcOrd="1" destOrd="0" presId="urn:microsoft.com/office/officeart/2005/8/layout/hierarchy1"/>
    <dgm:cxn modelId="{30F28785-5D16-454E-A97C-12F23FB3152A}" type="presParOf" srcId="{14C72654-3BE2-47F8-A506-73463B8FEA7C}" destId="{C0A2AE6E-E53B-49CD-B00F-9995D7AF0540}" srcOrd="0" destOrd="0" presId="urn:microsoft.com/office/officeart/2005/8/layout/hierarchy1"/>
    <dgm:cxn modelId="{61605540-E8CE-46C6-8013-B8595B70514A}" type="presParOf" srcId="{14C72654-3BE2-47F8-A506-73463B8FEA7C}" destId="{119198F7-43BF-43B3-90D8-D6B368A9AFC4}" srcOrd="1" destOrd="0" presId="urn:microsoft.com/office/officeart/2005/8/layout/hierarchy1"/>
    <dgm:cxn modelId="{4AED5983-D873-4210-A436-C8CD354609FA}" type="presParOf" srcId="{119198F7-43BF-43B3-90D8-D6B368A9AFC4}" destId="{8C39E493-3EEC-4AB9-8F54-AEC59EE59726}" srcOrd="0" destOrd="0" presId="urn:microsoft.com/office/officeart/2005/8/layout/hierarchy1"/>
    <dgm:cxn modelId="{DF80326F-B16D-4DA2-9456-DFCCC0C52537}" type="presParOf" srcId="{8C39E493-3EEC-4AB9-8F54-AEC59EE59726}" destId="{D87A2EA0-CF6D-47E3-949E-4C00B27D28B6}" srcOrd="0" destOrd="0" presId="urn:microsoft.com/office/officeart/2005/8/layout/hierarchy1"/>
    <dgm:cxn modelId="{60C85CD1-3512-4B90-A918-A661E09C293B}" type="presParOf" srcId="{8C39E493-3EEC-4AB9-8F54-AEC59EE59726}" destId="{B2505E17-6017-465A-A21D-D064987BD8E0}" srcOrd="1" destOrd="0" presId="urn:microsoft.com/office/officeart/2005/8/layout/hierarchy1"/>
    <dgm:cxn modelId="{5B7C3147-0757-4E6F-ABE1-8216607D789A}" type="presParOf" srcId="{119198F7-43BF-43B3-90D8-D6B368A9AFC4}" destId="{90CDF544-ADAB-402D-94A9-43624B7CEE90}" srcOrd="1" destOrd="0" presId="urn:microsoft.com/office/officeart/2005/8/layout/hierarchy1"/>
    <dgm:cxn modelId="{9797AFEE-AE0F-49FD-B851-7663BD2732A9}" type="presParOf" srcId="{90CDF544-ADAB-402D-94A9-43624B7CEE90}" destId="{01AF6A93-0A82-4DF3-853F-4DB8643D0E93}" srcOrd="0" destOrd="0" presId="urn:microsoft.com/office/officeart/2005/8/layout/hierarchy1"/>
    <dgm:cxn modelId="{78A96041-36A7-465D-B8F4-753BFC2B05BB}" type="presParOf" srcId="{90CDF544-ADAB-402D-94A9-43624B7CEE90}" destId="{E4A8FEF9-21DD-4C44-A96B-DF8E8FC105D9}" srcOrd="1" destOrd="0" presId="urn:microsoft.com/office/officeart/2005/8/layout/hierarchy1"/>
    <dgm:cxn modelId="{1C198ACC-04F5-45DF-93AE-CD0D96F865AC}" type="presParOf" srcId="{E4A8FEF9-21DD-4C44-A96B-DF8E8FC105D9}" destId="{011B929E-4E33-43AC-9A9F-9901A2A47EC2}" srcOrd="0" destOrd="0" presId="urn:microsoft.com/office/officeart/2005/8/layout/hierarchy1"/>
    <dgm:cxn modelId="{6A3F6A61-9E9C-4978-860D-226A9975F419}" type="presParOf" srcId="{011B929E-4E33-43AC-9A9F-9901A2A47EC2}" destId="{69A2AD27-94CD-458F-B058-6CB12C604511}" srcOrd="0" destOrd="0" presId="urn:microsoft.com/office/officeart/2005/8/layout/hierarchy1"/>
    <dgm:cxn modelId="{0FD804D6-3634-436D-BF7A-83F05760B705}" type="presParOf" srcId="{011B929E-4E33-43AC-9A9F-9901A2A47EC2}" destId="{D84ADD84-7574-4283-945D-54EB61C8E0D6}" srcOrd="1" destOrd="0" presId="urn:microsoft.com/office/officeart/2005/8/layout/hierarchy1"/>
    <dgm:cxn modelId="{8615BB43-C243-4ECD-BEAF-3057FEA09FBA}" type="presParOf" srcId="{E4A8FEF9-21DD-4C44-A96B-DF8E8FC105D9}" destId="{BF821596-74C7-4479-955F-BC5B66336C87}" srcOrd="1" destOrd="0" presId="urn:microsoft.com/office/officeart/2005/8/layout/hierarchy1"/>
    <dgm:cxn modelId="{A50CE3C4-08A6-42B7-8E5A-679153352F2B}" type="presParOf" srcId="{BF821596-74C7-4479-955F-BC5B66336C87}" destId="{ED140DC2-DAB0-4F60-BDDA-F972A228D0D7}" srcOrd="0" destOrd="0" presId="urn:microsoft.com/office/officeart/2005/8/layout/hierarchy1"/>
    <dgm:cxn modelId="{E0D484BD-655A-47CF-A8C9-E463CF3843B5}" type="presParOf" srcId="{BF821596-74C7-4479-955F-BC5B66336C87}" destId="{72B4E862-BD33-4E77-A864-B8D9CFA0847B}" srcOrd="1" destOrd="0" presId="urn:microsoft.com/office/officeart/2005/8/layout/hierarchy1"/>
    <dgm:cxn modelId="{01B1A6C6-4ADF-45B8-A90A-EF9FD48E7E38}" type="presParOf" srcId="{72B4E862-BD33-4E77-A864-B8D9CFA0847B}" destId="{48D2703A-C852-4A25-8F57-D71A1E1A2625}" srcOrd="0" destOrd="0" presId="urn:microsoft.com/office/officeart/2005/8/layout/hierarchy1"/>
    <dgm:cxn modelId="{9E667695-377C-41B8-9FEC-955E0C3C9476}" type="presParOf" srcId="{48D2703A-C852-4A25-8F57-D71A1E1A2625}" destId="{3E5CD2D0-2F59-4F12-9A10-5CE2BC26B502}" srcOrd="0" destOrd="0" presId="urn:microsoft.com/office/officeart/2005/8/layout/hierarchy1"/>
    <dgm:cxn modelId="{8F83FA04-821F-4D0A-9C34-AD9055DAE483}" type="presParOf" srcId="{48D2703A-C852-4A25-8F57-D71A1E1A2625}" destId="{1C03B6B6-ACCF-41F6-AF8E-DEF98378241D}" srcOrd="1" destOrd="0" presId="urn:microsoft.com/office/officeart/2005/8/layout/hierarchy1"/>
    <dgm:cxn modelId="{0DF47BFD-4166-4943-84A0-C78DFCAFD3E9}" type="presParOf" srcId="{72B4E862-BD33-4E77-A864-B8D9CFA0847B}" destId="{461F4D72-39FF-494F-AFD1-3517BF03FB99}" srcOrd="1" destOrd="0" presId="urn:microsoft.com/office/officeart/2005/8/layout/hierarchy1"/>
    <dgm:cxn modelId="{E3BBC62E-FC6F-4F78-88C2-18752A1AB30E}" type="presParOf" srcId="{461F4D72-39FF-494F-AFD1-3517BF03FB99}" destId="{8F65E3A5-60CE-4C67-9F35-614DB71483AC}" srcOrd="0" destOrd="0" presId="urn:microsoft.com/office/officeart/2005/8/layout/hierarchy1"/>
    <dgm:cxn modelId="{5A0EC873-847B-4438-99AA-148CD8DDCC3E}" type="presParOf" srcId="{461F4D72-39FF-494F-AFD1-3517BF03FB99}" destId="{AC80C8E6-30FE-4FB7-8DC4-52F9E252B2FD}" srcOrd="1" destOrd="0" presId="urn:microsoft.com/office/officeart/2005/8/layout/hierarchy1"/>
    <dgm:cxn modelId="{7AF36DBD-A70F-4F1A-845C-F1FFCC25F93C}" type="presParOf" srcId="{AC80C8E6-30FE-4FB7-8DC4-52F9E252B2FD}" destId="{44E6BF0B-3B2E-4E56-9946-9685D45967EE}" srcOrd="0" destOrd="0" presId="urn:microsoft.com/office/officeart/2005/8/layout/hierarchy1"/>
    <dgm:cxn modelId="{93CC78A1-2B03-4B7D-B826-348796A4B7E9}" type="presParOf" srcId="{44E6BF0B-3B2E-4E56-9946-9685D45967EE}" destId="{55E71537-4D47-4DAC-B7C3-5BA83576245D}" srcOrd="0" destOrd="0" presId="urn:microsoft.com/office/officeart/2005/8/layout/hierarchy1"/>
    <dgm:cxn modelId="{526EC05B-1E54-4882-9C10-7564CFEF2A9E}" type="presParOf" srcId="{44E6BF0B-3B2E-4E56-9946-9685D45967EE}" destId="{F17BF5DC-72EE-450D-AA0F-79E8054F14C0}" srcOrd="1" destOrd="0" presId="urn:microsoft.com/office/officeart/2005/8/layout/hierarchy1"/>
    <dgm:cxn modelId="{0DCF86C0-CE6D-498E-B3A0-DA7B534DD3CC}" type="presParOf" srcId="{AC80C8E6-30FE-4FB7-8DC4-52F9E252B2FD}" destId="{A541E207-A3C2-49CB-B381-536A2BECBD7A}" srcOrd="1" destOrd="0" presId="urn:microsoft.com/office/officeart/2005/8/layout/hierarchy1"/>
    <dgm:cxn modelId="{BCBB4E6C-8037-42E0-A6AE-066B3259770D}" type="presParOf" srcId="{A541E207-A3C2-49CB-B381-536A2BECBD7A}" destId="{FF2FBDA1-2765-4A06-B237-CC65CF22ECA2}" srcOrd="0" destOrd="0" presId="urn:microsoft.com/office/officeart/2005/8/layout/hierarchy1"/>
    <dgm:cxn modelId="{DBBA6627-3B9D-406A-87BF-52E98C826F98}" type="presParOf" srcId="{A541E207-A3C2-49CB-B381-536A2BECBD7A}" destId="{028AA7A5-BA10-43D1-B405-A0AD410ECE62}" srcOrd="1" destOrd="0" presId="urn:microsoft.com/office/officeart/2005/8/layout/hierarchy1"/>
    <dgm:cxn modelId="{D9E6D0E2-690F-4038-B9B7-9CA852335DC5}" type="presParOf" srcId="{028AA7A5-BA10-43D1-B405-A0AD410ECE62}" destId="{A0F3880B-339F-4751-840E-8B5D2B7106E8}" srcOrd="0" destOrd="0" presId="urn:microsoft.com/office/officeart/2005/8/layout/hierarchy1"/>
    <dgm:cxn modelId="{EF6206A1-8A80-4F32-88A6-EED6CE55EAE5}" type="presParOf" srcId="{A0F3880B-339F-4751-840E-8B5D2B7106E8}" destId="{8D9FC669-4E45-4D49-BF62-A83D102617D0}" srcOrd="0" destOrd="0" presId="urn:microsoft.com/office/officeart/2005/8/layout/hierarchy1"/>
    <dgm:cxn modelId="{91FDB05F-8EB9-4233-8434-E912B8FCD9C3}" type="presParOf" srcId="{A0F3880B-339F-4751-840E-8B5D2B7106E8}" destId="{2D819DBB-0E52-4E54-AA57-CEC33B3B5312}" srcOrd="1" destOrd="0" presId="urn:microsoft.com/office/officeart/2005/8/layout/hierarchy1"/>
    <dgm:cxn modelId="{342EE5E9-075F-44E0-B96B-63F1AB033284}" type="presParOf" srcId="{028AA7A5-BA10-43D1-B405-A0AD410ECE62}" destId="{5471A751-BEE5-4DEC-B4AE-E95BF9279488}" srcOrd="1" destOrd="0" presId="urn:microsoft.com/office/officeart/2005/8/layout/hierarchy1"/>
    <dgm:cxn modelId="{CE224564-752F-4E1A-8CCC-23812AE4157B}" type="presParOf" srcId="{49B86BF0-7414-447D-8525-122D4893D90E}" destId="{9AF7AFC6-97C8-419D-9E02-C35BFFBEF2BC}" srcOrd="1" destOrd="0" presId="urn:microsoft.com/office/officeart/2005/8/layout/hierarchy1"/>
    <dgm:cxn modelId="{831B75C1-BF4D-4B99-9284-99D4A725EF16}" type="presParOf" srcId="{9AF7AFC6-97C8-419D-9E02-C35BFFBEF2BC}" destId="{924DBF11-1CE8-4671-8503-3FF0FD93FBE1}" srcOrd="0" destOrd="0" presId="urn:microsoft.com/office/officeart/2005/8/layout/hierarchy1"/>
    <dgm:cxn modelId="{EE55BA64-FD47-40E3-AEAD-7E50A239B19A}" type="presParOf" srcId="{924DBF11-1CE8-4671-8503-3FF0FD93FBE1}" destId="{9B43A4ED-9480-4F5F-ABB9-96C289FDED19}" srcOrd="0" destOrd="0" presId="urn:microsoft.com/office/officeart/2005/8/layout/hierarchy1"/>
    <dgm:cxn modelId="{8F06BA59-E74B-468D-9552-0AF33855B084}" type="presParOf" srcId="{924DBF11-1CE8-4671-8503-3FF0FD93FBE1}" destId="{85BA71C7-3EE1-4521-8252-6060F8E8300D}" srcOrd="1" destOrd="0" presId="urn:microsoft.com/office/officeart/2005/8/layout/hierarchy1"/>
    <dgm:cxn modelId="{9990B695-C632-404F-B69A-5837FCB29135}" type="presParOf" srcId="{9AF7AFC6-97C8-419D-9E02-C35BFFBEF2BC}" destId="{A5B7080D-610E-4B89-817D-578330C72199}" srcOrd="1" destOrd="0" presId="urn:microsoft.com/office/officeart/2005/8/layout/hierarchy1"/>
    <dgm:cxn modelId="{1F9B9071-D8CB-4E19-8F23-EC6CE7D11A4D}" type="presParOf" srcId="{A5B7080D-610E-4B89-817D-578330C72199}" destId="{BDD839CF-294B-4EBC-9E8F-12F393716E5E}" srcOrd="0" destOrd="0" presId="urn:microsoft.com/office/officeart/2005/8/layout/hierarchy1"/>
    <dgm:cxn modelId="{438B179A-A6D9-4063-AA12-3699BAF49F3E}" type="presParOf" srcId="{A5B7080D-610E-4B89-817D-578330C72199}" destId="{9233B775-666B-475B-A0F8-8270CE9A10A0}" srcOrd="1" destOrd="0" presId="urn:microsoft.com/office/officeart/2005/8/layout/hierarchy1"/>
    <dgm:cxn modelId="{D1D85E65-78D8-4646-A3A8-25EDD89E37C9}" type="presParOf" srcId="{9233B775-666B-475B-A0F8-8270CE9A10A0}" destId="{FEA865D9-E183-4766-B0DB-CD5F12AEC1BF}" srcOrd="0" destOrd="0" presId="urn:microsoft.com/office/officeart/2005/8/layout/hierarchy1"/>
    <dgm:cxn modelId="{593A08EB-75FE-4989-B3D8-E1550FAD17CE}" type="presParOf" srcId="{FEA865D9-E183-4766-B0DB-CD5F12AEC1BF}" destId="{31559BE1-5064-43F9-8B16-4B55305A6F7A}" srcOrd="0" destOrd="0" presId="urn:microsoft.com/office/officeart/2005/8/layout/hierarchy1"/>
    <dgm:cxn modelId="{BDA78E92-0658-4630-8C54-03FD76DCA7BD}" type="presParOf" srcId="{FEA865D9-E183-4766-B0DB-CD5F12AEC1BF}" destId="{97A73AC6-F73B-4DDA-9228-2EAA6F272B24}" srcOrd="1" destOrd="0" presId="urn:microsoft.com/office/officeart/2005/8/layout/hierarchy1"/>
    <dgm:cxn modelId="{249A549E-F97B-4847-B499-D9102CCEF37C}" type="presParOf" srcId="{9233B775-666B-475B-A0F8-8270CE9A10A0}" destId="{7451A5B6-7867-4C00-934B-F5AE8FCBAAD5}" srcOrd="1" destOrd="0" presId="urn:microsoft.com/office/officeart/2005/8/layout/hierarchy1"/>
    <dgm:cxn modelId="{D728AA0F-F855-472F-AE4A-C9B9ED70541E}" type="presParOf" srcId="{7451A5B6-7867-4C00-934B-F5AE8FCBAAD5}" destId="{711BF9BE-7518-4336-87B0-986924F8A23F}" srcOrd="0" destOrd="0" presId="urn:microsoft.com/office/officeart/2005/8/layout/hierarchy1"/>
    <dgm:cxn modelId="{D910D7D3-DA17-43D9-B57C-DA6212057357}" type="presParOf" srcId="{7451A5B6-7867-4C00-934B-F5AE8FCBAAD5}" destId="{F9D2C712-C7B5-407B-BAE5-6F0749B6C147}" srcOrd="1" destOrd="0" presId="urn:microsoft.com/office/officeart/2005/8/layout/hierarchy1"/>
    <dgm:cxn modelId="{E4B2AAAC-2FF5-4D69-B671-A2E27A4E7DA7}" type="presParOf" srcId="{F9D2C712-C7B5-407B-BAE5-6F0749B6C147}" destId="{0939BC53-D22A-4C85-B00C-70A4D683DE7E}" srcOrd="0" destOrd="0" presId="urn:microsoft.com/office/officeart/2005/8/layout/hierarchy1"/>
    <dgm:cxn modelId="{B87B47C0-AB60-4985-9FF7-DF5F513A62A8}" type="presParOf" srcId="{0939BC53-D22A-4C85-B00C-70A4D683DE7E}" destId="{EE376D12-65C0-4F1B-9C34-2D4ABB029181}" srcOrd="0" destOrd="0" presId="urn:microsoft.com/office/officeart/2005/8/layout/hierarchy1"/>
    <dgm:cxn modelId="{3F43805E-BBC5-42A4-95C1-0522273E7945}" type="presParOf" srcId="{0939BC53-D22A-4C85-B00C-70A4D683DE7E}" destId="{7BD58BB7-493B-4060-BE82-F1BE5DA9B481}" srcOrd="1" destOrd="0" presId="urn:microsoft.com/office/officeart/2005/8/layout/hierarchy1"/>
    <dgm:cxn modelId="{CEE7DC3D-647F-4A51-A1AF-63EFB026535E}" type="presParOf" srcId="{F9D2C712-C7B5-407B-BAE5-6F0749B6C147}" destId="{E7DCC2EC-55DB-4468-8B93-0417B96ED6EF}" srcOrd="1" destOrd="0" presId="urn:microsoft.com/office/officeart/2005/8/layout/hierarchy1"/>
    <dgm:cxn modelId="{77152ED5-29BC-4F5A-9B1B-452737F0CB82}" type="presParOf" srcId="{E7DCC2EC-55DB-4468-8B93-0417B96ED6EF}" destId="{6C2F0480-5AE1-47A0-927D-CE4501E56BD4}" srcOrd="0" destOrd="0" presId="urn:microsoft.com/office/officeart/2005/8/layout/hierarchy1"/>
    <dgm:cxn modelId="{138815B5-8687-49AD-A589-312EF5DCB641}" type="presParOf" srcId="{E7DCC2EC-55DB-4468-8B93-0417B96ED6EF}" destId="{F79B73AF-8871-4ACC-A245-43ED11612B27}" srcOrd="1" destOrd="0" presId="urn:microsoft.com/office/officeart/2005/8/layout/hierarchy1"/>
    <dgm:cxn modelId="{EB25ED77-9DA0-4655-9B9A-A093F518D557}" type="presParOf" srcId="{F79B73AF-8871-4ACC-A245-43ED11612B27}" destId="{92EDAFF5-5F12-4434-9275-11B71EC9FA9D}" srcOrd="0" destOrd="0" presId="urn:microsoft.com/office/officeart/2005/8/layout/hierarchy1"/>
    <dgm:cxn modelId="{A940A882-544A-42E0-83DD-C10E138991E2}" type="presParOf" srcId="{92EDAFF5-5F12-4434-9275-11B71EC9FA9D}" destId="{737357D9-A00A-406D-9646-AE9E02A6B251}" srcOrd="0" destOrd="0" presId="urn:microsoft.com/office/officeart/2005/8/layout/hierarchy1"/>
    <dgm:cxn modelId="{57212FDC-6814-4C38-ABD9-7A50E1CA57B1}" type="presParOf" srcId="{92EDAFF5-5F12-4434-9275-11B71EC9FA9D}" destId="{E4A7BF50-12A6-4FE4-A2F8-1C13468C8B01}" srcOrd="1" destOrd="0" presId="urn:microsoft.com/office/officeart/2005/8/layout/hierarchy1"/>
    <dgm:cxn modelId="{F6C57367-66EA-4564-A4E5-516E7F443474}" type="presParOf" srcId="{F79B73AF-8871-4ACC-A245-43ED11612B27}" destId="{55FA7353-F0E8-4522-9E8F-19B76439BF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C117E-912B-4ACB-A63A-EB70D38F028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7AFBA41-9ED9-4942-9211-A593ABAC13AD}">
      <dgm:prSet phldrT="[Testo]"/>
      <dgm:spPr/>
      <dgm:t>
        <a:bodyPr/>
        <a:lstStyle/>
        <a:p>
          <a:r>
            <a:rPr lang="it-IT" i="1" dirty="0" err="1"/>
            <a:t>Main</a:t>
          </a:r>
          <a:r>
            <a:rPr lang="it-IT" i="1" dirty="0"/>
            <a:t> Server</a:t>
          </a:r>
        </a:p>
      </dgm:t>
    </dgm:pt>
    <dgm:pt modelId="{51519BA7-081E-40C5-AC64-9B93C3AFDA0F}" type="parTrans" cxnId="{A8E716BE-AB29-493A-9FE7-3443D2287EF0}">
      <dgm:prSet/>
      <dgm:spPr/>
      <dgm:t>
        <a:bodyPr/>
        <a:lstStyle/>
        <a:p>
          <a:endParaRPr lang="it-IT"/>
        </a:p>
      </dgm:t>
    </dgm:pt>
    <dgm:pt modelId="{E5288F94-CFF9-4957-9977-73BE8E93347E}" type="sibTrans" cxnId="{A8E716BE-AB29-493A-9FE7-3443D2287EF0}">
      <dgm:prSet/>
      <dgm:spPr/>
      <dgm:t>
        <a:bodyPr/>
        <a:lstStyle/>
        <a:p>
          <a:r>
            <a:rPr lang="it-IT" i="1" dirty="0" err="1"/>
            <a:t>listening</a:t>
          </a:r>
          <a:r>
            <a:rPr lang="it-IT" i="1" dirty="0"/>
            <a:t> </a:t>
          </a:r>
          <a:r>
            <a:rPr lang="it-IT" i="1" dirty="0" err="1"/>
            <a:t>socket</a:t>
          </a:r>
          <a:endParaRPr lang="it-IT" i="1" dirty="0"/>
        </a:p>
      </dgm:t>
    </dgm:pt>
    <dgm:pt modelId="{270EF558-238B-46FE-AF7A-CCB0D7415AF5}">
      <dgm:prSet phldrT="[Testo]"/>
      <dgm:spPr/>
      <dgm:t>
        <a:bodyPr/>
        <a:lstStyle/>
        <a:p>
          <a:r>
            <a:rPr lang="it-IT" dirty="0"/>
            <a:t>worker1</a:t>
          </a:r>
        </a:p>
      </dgm:t>
    </dgm:pt>
    <dgm:pt modelId="{427BB7FA-E625-4F70-8237-7C320AE119D4}" type="parTrans" cxnId="{C4FA9222-6B00-4D03-9E38-9E09E10C134B}">
      <dgm:prSet/>
      <dgm:spPr/>
      <dgm:t>
        <a:bodyPr/>
        <a:lstStyle/>
        <a:p>
          <a:endParaRPr lang="it-IT"/>
        </a:p>
      </dgm:t>
    </dgm:pt>
    <dgm:pt modelId="{68A99797-A862-49C9-B5FA-F4794519581F}" type="sibTrans" cxnId="{C4FA9222-6B00-4D03-9E38-9E09E10C134B}">
      <dgm:prSet/>
      <dgm:spPr/>
      <dgm:t>
        <a:bodyPr/>
        <a:lstStyle/>
        <a:p>
          <a:r>
            <a:rPr lang="it-IT" i="1" dirty="0"/>
            <a:t>Client_1</a:t>
          </a:r>
        </a:p>
      </dgm:t>
    </dgm:pt>
    <dgm:pt modelId="{57688ED2-37AF-4AF8-9462-9A4DA49BF17B}">
      <dgm:prSet phldrT="[Testo]"/>
      <dgm:spPr/>
      <dgm:t>
        <a:bodyPr/>
        <a:lstStyle/>
        <a:p>
          <a:r>
            <a:rPr lang="it-IT" dirty="0"/>
            <a:t>worker2</a:t>
          </a:r>
        </a:p>
      </dgm:t>
    </dgm:pt>
    <dgm:pt modelId="{595E4E08-7FDB-4758-90EF-F6FD5DDE3214}" type="parTrans" cxnId="{56DAF94C-CDA1-4467-A472-454CFA44C608}">
      <dgm:prSet/>
      <dgm:spPr/>
      <dgm:t>
        <a:bodyPr/>
        <a:lstStyle/>
        <a:p>
          <a:endParaRPr lang="it-IT"/>
        </a:p>
      </dgm:t>
    </dgm:pt>
    <dgm:pt modelId="{7C731455-6BF5-4026-A4E6-F194E5F26B4E}" type="sibTrans" cxnId="{56DAF94C-CDA1-4467-A472-454CFA44C608}">
      <dgm:prSet/>
      <dgm:spPr/>
      <dgm:t>
        <a:bodyPr/>
        <a:lstStyle/>
        <a:p>
          <a:r>
            <a:rPr lang="it-IT" dirty="0"/>
            <a:t>Client_2</a:t>
          </a:r>
        </a:p>
      </dgm:t>
    </dgm:pt>
    <dgm:pt modelId="{E630B9D3-D048-414A-A45A-40A3F7D69914}">
      <dgm:prSet phldrT="[Testo]"/>
      <dgm:spPr/>
      <dgm:t>
        <a:bodyPr/>
        <a:lstStyle/>
        <a:p>
          <a:r>
            <a:rPr lang="it-IT" dirty="0"/>
            <a:t>worker3</a:t>
          </a:r>
        </a:p>
      </dgm:t>
    </dgm:pt>
    <dgm:pt modelId="{20F8648E-39BE-4FBA-B8D8-1E60DD422A42}" type="parTrans" cxnId="{DE4D46F1-C18A-4FCD-94DC-C9FE9E40D881}">
      <dgm:prSet/>
      <dgm:spPr/>
      <dgm:t>
        <a:bodyPr/>
        <a:lstStyle/>
        <a:p>
          <a:endParaRPr lang="it-IT"/>
        </a:p>
      </dgm:t>
    </dgm:pt>
    <dgm:pt modelId="{E167C44B-47F6-4327-8369-FC960C1863B7}" type="sibTrans" cxnId="{DE4D46F1-C18A-4FCD-94DC-C9FE9E40D881}">
      <dgm:prSet/>
      <dgm:spPr/>
      <dgm:t>
        <a:bodyPr/>
        <a:lstStyle/>
        <a:p>
          <a:r>
            <a:rPr lang="it-IT" dirty="0"/>
            <a:t>Client_3</a:t>
          </a:r>
        </a:p>
      </dgm:t>
    </dgm:pt>
    <dgm:pt modelId="{86C23B51-3AA1-4385-9D86-9C9128D58218}" type="pres">
      <dgm:prSet presAssocID="{2E9C117E-912B-4ACB-A63A-EB70D38F02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F7B08E-577B-41F6-AB4E-7A4E4464C7F7}" type="pres">
      <dgm:prSet presAssocID="{A7AFBA41-9ED9-4942-9211-A593ABAC13AD}" presName="hierRoot1" presStyleCnt="0">
        <dgm:presLayoutVars>
          <dgm:hierBranch val="init"/>
        </dgm:presLayoutVars>
      </dgm:prSet>
      <dgm:spPr/>
    </dgm:pt>
    <dgm:pt modelId="{6B275422-10C4-4A00-ACDC-CF65FE0C84EC}" type="pres">
      <dgm:prSet presAssocID="{A7AFBA41-9ED9-4942-9211-A593ABAC13AD}" presName="rootComposite1" presStyleCnt="0"/>
      <dgm:spPr/>
    </dgm:pt>
    <dgm:pt modelId="{033C4E55-4DEC-4478-AEC9-0EECB6BB43E6}" type="pres">
      <dgm:prSet presAssocID="{A7AFBA41-9ED9-4942-9211-A593ABAC13AD}" presName="rootText1" presStyleLbl="node0" presStyleIdx="0" presStyleCnt="1" custScaleX="122172">
        <dgm:presLayoutVars>
          <dgm:chMax/>
          <dgm:chPref val="3"/>
        </dgm:presLayoutVars>
      </dgm:prSet>
      <dgm:spPr/>
    </dgm:pt>
    <dgm:pt modelId="{CAA441D7-1557-4E05-BE6A-3246B2A018F5}" type="pres">
      <dgm:prSet presAssocID="{A7AFBA41-9ED9-4942-9211-A593ABAC13AD}" presName="titleText1" presStyleLbl="fgAcc0" presStyleIdx="0" presStyleCnt="1">
        <dgm:presLayoutVars>
          <dgm:chMax val="0"/>
          <dgm:chPref val="0"/>
        </dgm:presLayoutVars>
      </dgm:prSet>
      <dgm:spPr/>
    </dgm:pt>
    <dgm:pt modelId="{A956C4B1-3AE7-4DC3-8031-6D21559BA83E}" type="pres">
      <dgm:prSet presAssocID="{A7AFBA41-9ED9-4942-9211-A593ABAC13AD}" presName="rootConnector1" presStyleLbl="node1" presStyleIdx="0" presStyleCnt="3"/>
      <dgm:spPr/>
    </dgm:pt>
    <dgm:pt modelId="{B34D3BBF-6F15-46F3-82A8-6E791D0A6C53}" type="pres">
      <dgm:prSet presAssocID="{A7AFBA41-9ED9-4942-9211-A593ABAC13AD}" presName="hierChild2" presStyleCnt="0"/>
      <dgm:spPr/>
    </dgm:pt>
    <dgm:pt modelId="{4AC7032F-F33C-4A9A-B46B-245DF518A1A1}" type="pres">
      <dgm:prSet presAssocID="{427BB7FA-E625-4F70-8237-7C320AE119D4}" presName="Name37" presStyleLbl="parChTrans1D2" presStyleIdx="0" presStyleCnt="3"/>
      <dgm:spPr/>
    </dgm:pt>
    <dgm:pt modelId="{A6DF0967-778C-46BB-B24E-CE44CD75B754}" type="pres">
      <dgm:prSet presAssocID="{270EF558-238B-46FE-AF7A-CCB0D7415AF5}" presName="hierRoot2" presStyleCnt="0">
        <dgm:presLayoutVars>
          <dgm:hierBranch val="init"/>
        </dgm:presLayoutVars>
      </dgm:prSet>
      <dgm:spPr/>
    </dgm:pt>
    <dgm:pt modelId="{BE1C17E8-DEA6-4B22-8409-0640940D676B}" type="pres">
      <dgm:prSet presAssocID="{270EF558-238B-46FE-AF7A-CCB0D7415AF5}" presName="rootComposite" presStyleCnt="0"/>
      <dgm:spPr/>
    </dgm:pt>
    <dgm:pt modelId="{525F5746-587F-48A5-8A2D-FDCF66DD2C77}" type="pres">
      <dgm:prSet presAssocID="{270EF558-238B-46FE-AF7A-CCB0D7415AF5}" presName="rootText" presStyleLbl="node1" presStyleIdx="0" presStyleCnt="3">
        <dgm:presLayoutVars>
          <dgm:chMax/>
          <dgm:chPref val="3"/>
        </dgm:presLayoutVars>
      </dgm:prSet>
      <dgm:spPr/>
    </dgm:pt>
    <dgm:pt modelId="{E9D5F4FF-AEFA-4C24-B0DF-35F10D207928}" type="pres">
      <dgm:prSet presAssocID="{270EF558-238B-46FE-AF7A-CCB0D7415AF5}" presName="titleText2" presStyleLbl="fgAcc1" presStyleIdx="0" presStyleCnt="3">
        <dgm:presLayoutVars>
          <dgm:chMax val="0"/>
          <dgm:chPref val="0"/>
        </dgm:presLayoutVars>
      </dgm:prSet>
      <dgm:spPr/>
    </dgm:pt>
    <dgm:pt modelId="{6179E9D5-1F95-4B8A-A13C-4D1746C5FD9D}" type="pres">
      <dgm:prSet presAssocID="{270EF558-238B-46FE-AF7A-CCB0D7415AF5}" presName="rootConnector" presStyleLbl="node2" presStyleIdx="0" presStyleCnt="0"/>
      <dgm:spPr/>
    </dgm:pt>
    <dgm:pt modelId="{06A8F298-CA68-4BBD-938E-295965919D6D}" type="pres">
      <dgm:prSet presAssocID="{270EF558-238B-46FE-AF7A-CCB0D7415AF5}" presName="hierChild4" presStyleCnt="0"/>
      <dgm:spPr/>
    </dgm:pt>
    <dgm:pt modelId="{CA16E1ED-EA82-4F0D-8021-327B3DA01D12}" type="pres">
      <dgm:prSet presAssocID="{270EF558-238B-46FE-AF7A-CCB0D7415AF5}" presName="hierChild5" presStyleCnt="0"/>
      <dgm:spPr/>
    </dgm:pt>
    <dgm:pt modelId="{D1A89C1A-A583-41E6-86EE-FC25E983152D}" type="pres">
      <dgm:prSet presAssocID="{595E4E08-7FDB-4758-90EF-F6FD5DDE3214}" presName="Name37" presStyleLbl="parChTrans1D2" presStyleIdx="1" presStyleCnt="3"/>
      <dgm:spPr/>
    </dgm:pt>
    <dgm:pt modelId="{C26C3710-CA26-4C2A-943F-3417DC28C679}" type="pres">
      <dgm:prSet presAssocID="{57688ED2-37AF-4AF8-9462-9A4DA49BF17B}" presName="hierRoot2" presStyleCnt="0">
        <dgm:presLayoutVars>
          <dgm:hierBranch val="init"/>
        </dgm:presLayoutVars>
      </dgm:prSet>
      <dgm:spPr/>
    </dgm:pt>
    <dgm:pt modelId="{74BBE37F-F65D-47C0-AC41-3A7A1A8D4C37}" type="pres">
      <dgm:prSet presAssocID="{57688ED2-37AF-4AF8-9462-9A4DA49BF17B}" presName="rootComposite" presStyleCnt="0"/>
      <dgm:spPr/>
    </dgm:pt>
    <dgm:pt modelId="{7562D6FF-E5A9-4BB2-87E4-30589BC8D8CB}" type="pres">
      <dgm:prSet presAssocID="{57688ED2-37AF-4AF8-9462-9A4DA49BF17B}" presName="rootText" presStyleLbl="node1" presStyleIdx="1" presStyleCnt="3">
        <dgm:presLayoutVars>
          <dgm:chMax/>
          <dgm:chPref val="3"/>
        </dgm:presLayoutVars>
      </dgm:prSet>
      <dgm:spPr/>
    </dgm:pt>
    <dgm:pt modelId="{43C6E20C-0B2F-4AD0-8CD0-C61B0E596908}" type="pres">
      <dgm:prSet presAssocID="{57688ED2-37AF-4AF8-9462-9A4DA49BF17B}" presName="titleText2" presStyleLbl="fgAcc1" presStyleIdx="1" presStyleCnt="3">
        <dgm:presLayoutVars>
          <dgm:chMax val="0"/>
          <dgm:chPref val="0"/>
        </dgm:presLayoutVars>
      </dgm:prSet>
      <dgm:spPr/>
    </dgm:pt>
    <dgm:pt modelId="{16774824-7E67-4460-80E0-A9A5D3EA342A}" type="pres">
      <dgm:prSet presAssocID="{57688ED2-37AF-4AF8-9462-9A4DA49BF17B}" presName="rootConnector" presStyleLbl="node2" presStyleIdx="0" presStyleCnt="0"/>
      <dgm:spPr/>
    </dgm:pt>
    <dgm:pt modelId="{8AB6512F-2E37-4E56-8F7B-B89C977F76CE}" type="pres">
      <dgm:prSet presAssocID="{57688ED2-37AF-4AF8-9462-9A4DA49BF17B}" presName="hierChild4" presStyleCnt="0"/>
      <dgm:spPr/>
    </dgm:pt>
    <dgm:pt modelId="{F2C4AED7-D4ED-4DF1-8F59-13C8204C76EB}" type="pres">
      <dgm:prSet presAssocID="{57688ED2-37AF-4AF8-9462-9A4DA49BF17B}" presName="hierChild5" presStyleCnt="0"/>
      <dgm:spPr/>
    </dgm:pt>
    <dgm:pt modelId="{CE9909BF-9303-425E-A321-417A00C14AD0}" type="pres">
      <dgm:prSet presAssocID="{20F8648E-39BE-4FBA-B8D8-1E60DD422A42}" presName="Name37" presStyleLbl="parChTrans1D2" presStyleIdx="2" presStyleCnt="3"/>
      <dgm:spPr/>
    </dgm:pt>
    <dgm:pt modelId="{1520E4A3-F795-44BD-B975-826AEFD60C27}" type="pres">
      <dgm:prSet presAssocID="{E630B9D3-D048-414A-A45A-40A3F7D69914}" presName="hierRoot2" presStyleCnt="0">
        <dgm:presLayoutVars>
          <dgm:hierBranch val="init"/>
        </dgm:presLayoutVars>
      </dgm:prSet>
      <dgm:spPr/>
    </dgm:pt>
    <dgm:pt modelId="{015D07BC-796C-4EDE-8601-A52D796CAB2F}" type="pres">
      <dgm:prSet presAssocID="{E630B9D3-D048-414A-A45A-40A3F7D69914}" presName="rootComposite" presStyleCnt="0"/>
      <dgm:spPr/>
    </dgm:pt>
    <dgm:pt modelId="{7B9CEB5F-400C-4B6C-99F1-69909BCECEFF}" type="pres">
      <dgm:prSet presAssocID="{E630B9D3-D048-414A-A45A-40A3F7D69914}" presName="rootText" presStyleLbl="node1" presStyleIdx="2" presStyleCnt="3">
        <dgm:presLayoutVars>
          <dgm:chMax/>
          <dgm:chPref val="3"/>
        </dgm:presLayoutVars>
      </dgm:prSet>
      <dgm:spPr/>
    </dgm:pt>
    <dgm:pt modelId="{DA07509D-D2D7-4057-AA1E-E043E06B8898}" type="pres">
      <dgm:prSet presAssocID="{E630B9D3-D048-414A-A45A-40A3F7D69914}" presName="titleText2" presStyleLbl="fgAcc1" presStyleIdx="2" presStyleCnt="3">
        <dgm:presLayoutVars>
          <dgm:chMax val="0"/>
          <dgm:chPref val="0"/>
        </dgm:presLayoutVars>
      </dgm:prSet>
      <dgm:spPr/>
    </dgm:pt>
    <dgm:pt modelId="{A0ACF92E-6B98-405D-AE95-7F883E12FDA7}" type="pres">
      <dgm:prSet presAssocID="{E630B9D3-D048-414A-A45A-40A3F7D69914}" presName="rootConnector" presStyleLbl="node2" presStyleIdx="0" presStyleCnt="0"/>
      <dgm:spPr/>
    </dgm:pt>
    <dgm:pt modelId="{CEF610AC-4C6A-43A3-94D5-1BFA9602114E}" type="pres">
      <dgm:prSet presAssocID="{E630B9D3-D048-414A-A45A-40A3F7D69914}" presName="hierChild4" presStyleCnt="0"/>
      <dgm:spPr/>
    </dgm:pt>
    <dgm:pt modelId="{158F9643-F09A-4099-A8B2-68FBE1C7FC03}" type="pres">
      <dgm:prSet presAssocID="{E630B9D3-D048-414A-A45A-40A3F7D69914}" presName="hierChild5" presStyleCnt="0"/>
      <dgm:spPr/>
    </dgm:pt>
    <dgm:pt modelId="{94B7FC27-072E-4CCD-B9BB-223CBB7D6FB2}" type="pres">
      <dgm:prSet presAssocID="{A7AFBA41-9ED9-4942-9211-A593ABAC13AD}" presName="hierChild3" presStyleCnt="0"/>
      <dgm:spPr/>
    </dgm:pt>
  </dgm:ptLst>
  <dgm:cxnLst>
    <dgm:cxn modelId="{214AFB0E-2C89-48F6-A642-5E05E00A7B6F}" type="presOf" srcId="{E5288F94-CFF9-4957-9977-73BE8E93347E}" destId="{CAA441D7-1557-4E05-BE6A-3246B2A018F5}" srcOrd="0" destOrd="0" presId="urn:microsoft.com/office/officeart/2008/layout/NameandTitleOrganizationalChart"/>
    <dgm:cxn modelId="{6251D71F-0079-42C0-95ED-18736CC6552F}" type="presOf" srcId="{595E4E08-7FDB-4758-90EF-F6FD5DDE3214}" destId="{D1A89C1A-A583-41E6-86EE-FC25E983152D}" srcOrd="0" destOrd="0" presId="urn:microsoft.com/office/officeart/2008/layout/NameandTitleOrganizationalChart"/>
    <dgm:cxn modelId="{C4FA9222-6B00-4D03-9E38-9E09E10C134B}" srcId="{A7AFBA41-9ED9-4942-9211-A593ABAC13AD}" destId="{270EF558-238B-46FE-AF7A-CCB0D7415AF5}" srcOrd="0" destOrd="0" parTransId="{427BB7FA-E625-4F70-8237-7C320AE119D4}" sibTransId="{68A99797-A862-49C9-B5FA-F4794519581F}"/>
    <dgm:cxn modelId="{FBA19129-E860-417B-AA8A-242858CC61B5}" type="presOf" srcId="{270EF558-238B-46FE-AF7A-CCB0D7415AF5}" destId="{6179E9D5-1F95-4B8A-A13C-4D1746C5FD9D}" srcOrd="1" destOrd="0" presId="urn:microsoft.com/office/officeart/2008/layout/NameandTitleOrganizationalChart"/>
    <dgm:cxn modelId="{1461512F-EE9D-45F4-9998-6B822AEE11EE}" type="presOf" srcId="{7C731455-6BF5-4026-A4E6-F194E5F26B4E}" destId="{43C6E20C-0B2F-4AD0-8CD0-C61B0E596908}" srcOrd="0" destOrd="0" presId="urn:microsoft.com/office/officeart/2008/layout/NameandTitleOrganizationalChart"/>
    <dgm:cxn modelId="{A5994A5F-7303-4E2C-B217-2AAFE332E898}" type="presOf" srcId="{E167C44B-47F6-4327-8369-FC960C1863B7}" destId="{DA07509D-D2D7-4057-AA1E-E043E06B8898}" srcOrd="0" destOrd="0" presId="urn:microsoft.com/office/officeart/2008/layout/NameandTitleOrganizationalChart"/>
    <dgm:cxn modelId="{56DAF94C-CDA1-4467-A472-454CFA44C608}" srcId="{A7AFBA41-9ED9-4942-9211-A593ABAC13AD}" destId="{57688ED2-37AF-4AF8-9462-9A4DA49BF17B}" srcOrd="1" destOrd="0" parTransId="{595E4E08-7FDB-4758-90EF-F6FD5DDE3214}" sibTransId="{7C731455-6BF5-4026-A4E6-F194E5F26B4E}"/>
    <dgm:cxn modelId="{571F914D-8F81-4823-8D36-89C2F96A68DB}" type="presOf" srcId="{E630B9D3-D048-414A-A45A-40A3F7D69914}" destId="{A0ACF92E-6B98-405D-AE95-7F883E12FDA7}" srcOrd="1" destOrd="0" presId="urn:microsoft.com/office/officeart/2008/layout/NameandTitleOrganizationalChart"/>
    <dgm:cxn modelId="{0D60847D-78C5-4665-8352-8EC85BB354D0}" type="presOf" srcId="{270EF558-238B-46FE-AF7A-CCB0D7415AF5}" destId="{525F5746-587F-48A5-8A2D-FDCF66DD2C77}" srcOrd="0" destOrd="0" presId="urn:microsoft.com/office/officeart/2008/layout/NameandTitleOrganizationalChart"/>
    <dgm:cxn modelId="{FDC38197-2E55-44F8-8D4E-B652A9C225FF}" type="presOf" srcId="{A7AFBA41-9ED9-4942-9211-A593ABAC13AD}" destId="{A956C4B1-3AE7-4DC3-8031-6D21559BA83E}" srcOrd="1" destOrd="0" presId="urn:microsoft.com/office/officeart/2008/layout/NameandTitleOrganizationalChart"/>
    <dgm:cxn modelId="{950FD4A8-C453-4AFE-BD6F-5A3A2BB7EDA9}" type="presOf" srcId="{68A99797-A862-49C9-B5FA-F4794519581F}" destId="{E9D5F4FF-AEFA-4C24-B0DF-35F10D207928}" srcOrd="0" destOrd="0" presId="urn:microsoft.com/office/officeart/2008/layout/NameandTitleOrganizationalChart"/>
    <dgm:cxn modelId="{AF6DC4B8-6072-4994-9AB4-F5AE29612DFE}" type="presOf" srcId="{2E9C117E-912B-4ACB-A63A-EB70D38F028E}" destId="{86C23B51-3AA1-4385-9D86-9C9128D58218}" srcOrd="0" destOrd="0" presId="urn:microsoft.com/office/officeart/2008/layout/NameandTitleOrganizationalChart"/>
    <dgm:cxn modelId="{65489CBB-E190-4953-9810-1AA3A9FD4D5E}" type="presOf" srcId="{20F8648E-39BE-4FBA-B8D8-1E60DD422A42}" destId="{CE9909BF-9303-425E-A321-417A00C14AD0}" srcOrd="0" destOrd="0" presId="urn:microsoft.com/office/officeart/2008/layout/NameandTitleOrganizationalChart"/>
    <dgm:cxn modelId="{A8E716BE-AB29-493A-9FE7-3443D2287EF0}" srcId="{2E9C117E-912B-4ACB-A63A-EB70D38F028E}" destId="{A7AFBA41-9ED9-4942-9211-A593ABAC13AD}" srcOrd="0" destOrd="0" parTransId="{51519BA7-081E-40C5-AC64-9B93C3AFDA0F}" sibTransId="{E5288F94-CFF9-4957-9977-73BE8E93347E}"/>
    <dgm:cxn modelId="{720D2AC7-A6F0-4A72-A195-C4C2403CAEC8}" type="presOf" srcId="{A7AFBA41-9ED9-4942-9211-A593ABAC13AD}" destId="{033C4E55-4DEC-4478-AEC9-0EECB6BB43E6}" srcOrd="0" destOrd="0" presId="urn:microsoft.com/office/officeart/2008/layout/NameandTitleOrganizationalChart"/>
    <dgm:cxn modelId="{879225DE-FAE4-4797-AEAE-D2B594F811C5}" type="presOf" srcId="{E630B9D3-D048-414A-A45A-40A3F7D69914}" destId="{7B9CEB5F-400C-4B6C-99F1-69909BCECEFF}" srcOrd="0" destOrd="0" presId="urn:microsoft.com/office/officeart/2008/layout/NameandTitleOrganizationalChart"/>
    <dgm:cxn modelId="{89992EEB-DE67-4AFB-848E-7478E578CA62}" type="presOf" srcId="{57688ED2-37AF-4AF8-9462-9A4DA49BF17B}" destId="{7562D6FF-E5A9-4BB2-87E4-30589BC8D8CB}" srcOrd="0" destOrd="0" presId="urn:microsoft.com/office/officeart/2008/layout/NameandTitleOrganizationalChart"/>
    <dgm:cxn modelId="{DE4D46F1-C18A-4FCD-94DC-C9FE9E40D881}" srcId="{A7AFBA41-9ED9-4942-9211-A593ABAC13AD}" destId="{E630B9D3-D048-414A-A45A-40A3F7D69914}" srcOrd="2" destOrd="0" parTransId="{20F8648E-39BE-4FBA-B8D8-1E60DD422A42}" sibTransId="{E167C44B-47F6-4327-8369-FC960C1863B7}"/>
    <dgm:cxn modelId="{99D045F2-A6CB-49AB-920A-638B4D2C5F69}" type="presOf" srcId="{57688ED2-37AF-4AF8-9462-9A4DA49BF17B}" destId="{16774824-7E67-4460-80E0-A9A5D3EA342A}" srcOrd="1" destOrd="0" presId="urn:microsoft.com/office/officeart/2008/layout/NameandTitleOrganizationalChart"/>
    <dgm:cxn modelId="{286416F5-6DEF-4596-BC82-54A02BEB81B2}" type="presOf" srcId="{427BB7FA-E625-4F70-8237-7C320AE119D4}" destId="{4AC7032F-F33C-4A9A-B46B-245DF518A1A1}" srcOrd="0" destOrd="0" presId="urn:microsoft.com/office/officeart/2008/layout/NameandTitleOrganizationalChart"/>
    <dgm:cxn modelId="{ECDFBCE8-56E2-4AC2-B1A0-41322805DFBC}" type="presParOf" srcId="{86C23B51-3AA1-4385-9D86-9C9128D58218}" destId="{51F7B08E-577B-41F6-AB4E-7A4E4464C7F7}" srcOrd="0" destOrd="0" presId="urn:microsoft.com/office/officeart/2008/layout/NameandTitleOrganizationalChart"/>
    <dgm:cxn modelId="{D6D2FB17-186A-47D1-A324-A2E5660660A8}" type="presParOf" srcId="{51F7B08E-577B-41F6-AB4E-7A4E4464C7F7}" destId="{6B275422-10C4-4A00-ACDC-CF65FE0C84EC}" srcOrd="0" destOrd="0" presId="urn:microsoft.com/office/officeart/2008/layout/NameandTitleOrganizationalChart"/>
    <dgm:cxn modelId="{3F28C825-2B9C-4212-A739-27AF1FB062DC}" type="presParOf" srcId="{6B275422-10C4-4A00-ACDC-CF65FE0C84EC}" destId="{033C4E55-4DEC-4478-AEC9-0EECB6BB43E6}" srcOrd="0" destOrd="0" presId="urn:microsoft.com/office/officeart/2008/layout/NameandTitleOrganizationalChart"/>
    <dgm:cxn modelId="{9A984F49-799E-46AD-8227-280181408D47}" type="presParOf" srcId="{6B275422-10C4-4A00-ACDC-CF65FE0C84EC}" destId="{CAA441D7-1557-4E05-BE6A-3246B2A018F5}" srcOrd="1" destOrd="0" presId="urn:microsoft.com/office/officeart/2008/layout/NameandTitleOrganizationalChart"/>
    <dgm:cxn modelId="{1C264EBF-4282-4BC3-BE3B-38728B3188E0}" type="presParOf" srcId="{6B275422-10C4-4A00-ACDC-CF65FE0C84EC}" destId="{A956C4B1-3AE7-4DC3-8031-6D21559BA83E}" srcOrd="2" destOrd="0" presId="urn:microsoft.com/office/officeart/2008/layout/NameandTitleOrganizationalChart"/>
    <dgm:cxn modelId="{0941115B-17B3-4F28-AEB1-5E2AB77B4FEB}" type="presParOf" srcId="{51F7B08E-577B-41F6-AB4E-7A4E4464C7F7}" destId="{B34D3BBF-6F15-46F3-82A8-6E791D0A6C53}" srcOrd="1" destOrd="0" presId="urn:microsoft.com/office/officeart/2008/layout/NameandTitleOrganizationalChart"/>
    <dgm:cxn modelId="{7374417F-3BE9-48FE-A20B-A91BE9CF9B1D}" type="presParOf" srcId="{B34D3BBF-6F15-46F3-82A8-6E791D0A6C53}" destId="{4AC7032F-F33C-4A9A-B46B-245DF518A1A1}" srcOrd="0" destOrd="0" presId="urn:microsoft.com/office/officeart/2008/layout/NameandTitleOrganizationalChart"/>
    <dgm:cxn modelId="{C03B85D3-174F-4C50-871A-6325A13B4079}" type="presParOf" srcId="{B34D3BBF-6F15-46F3-82A8-6E791D0A6C53}" destId="{A6DF0967-778C-46BB-B24E-CE44CD75B754}" srcOrd="1" destOrd="0" presId="urn:microsoft.com/office/officeart/2008/layout/NameandTitleOrganizationalChart"/>
    <dgm:cxn modelId="{24011B73-B19E-4E7E-9BA9-0D30451E0CDF}" type="presParOf" srcId="{A6DF0967-778C-46BB-B24E-CE44CD75B754}" destId="{BE1C17E8-DEA6-4B22-8409-0640940D676B}" srcOrd="0" destOrd="0" presId="urn:microsoft.com/office/officeart/2008/layout/NameandTitleOrganizationalChart"/>
    <dgm:cxn modelId="{085C8E00-7F1C-474F-BBB7-33722CFF570A}" type="presParOf" srcId="{BE1C17E8-DEA6-4B22-8409-0640940D676B}" destId="{525F5746-587F-48A5-8A2D-FDCF66DD2C77}" srcOrd="0" destOrd="0" presId="urn:microsoft.com/office/officeart/2008/layout/NameandTitleOrganizationalChart"/>
    <dgm:cxn modelId="{45CA47B7-8C4E-4A3C-9EBC-61E9979A3C1B}" type="presParOf" srcId="{BE1C17E8-DEA6-4B22-8409-0640940D676B}" destId="{E9D5F4FF-AEFA-4C24-B0DF-35F10D207928}" srcOrd="1" destOrd="0" presId="urn:microsoft.com/office/officeart/2008/layout/NameandTitleOrganizationalChart"/>
    <dgm:cxn modelId="{A0C470B7-491F-4574-9C76-E19F51A46042}" type="presParOf" srcId="{BE1C17E8-DEA6-4B22-8409-0640940D676B}" destId="{6179E9D5-1F95-4B8A-A13C-4D1746C5FD9D}" srcOrd="2" destOrd="0" presId="urn:microsoft.com/office/officeart/2008/layout/NameandTitleOrganizationalChart"/>
    <dgm:cxn modelId="{17E69125-D8DC-4661-B621-B1C02AD86FB2}" type="presParOf" srcId="{A6DF0967-778C-46BB-B24E-CE44CD75B754}" destId="{06A8F298-CA68-4BBD-938E-295965919D6D}" srcOrd="1" destOrd="0" presId="urn:microsoft.com/office/officeart/2008/layout/NameandTitleOrganizationalChart"/>
    <dgm:cxn modelId="{BA8D3C79-76EA-4D35-9DF5-371E00DC9759}" type="presParOf" srcId="{A6DF0967-778C-46BB-B24E-CE44CD75B754}" destId="{CA16E1ED-EA82-4F0D-8021-327B3DA01D12}" srcOrd="2" destOrd="0" presId="urn:microsoft.com/office/officeart/2008/layout/NameandTitleOrganizationalChart"/>
    <dgm:cxn modelId="{3A052961-DB68-47C7-83E2-3439CED442D9}" type="presParOf" srcId="{B34D3BBF-6F15-46F3-82A8-6E791D0A6C53}" destId="{D1A89C1A-A583-41E6-86EE-FC25E983152D}" srcOrd="2" destOrd="0" presId="urn:microsoft.com/office/officeart/2008/layout/NameandTitleOrganizationalChart"/>
    <dgm:cxn modelId="{03C92BEB-0413-4643-97CF-6EEF78398302}" type="presParOf" srcId="{B34D3BBF-6F15-46F3-82A8-6E791D0A6C53}" destId="{C26C3710-CA26-4C2A-943F-3417DC28C679}" srcOrd="3" destOrd="0" presId="urn:microsoft.com/office/officeart/2008/layout/NameandTitleOrganizationalChart"/>
    <dgm:cxn modelId="{8A4C7ED6-1E52-43BF-A435-7E2BCBFA7E05}" type="presParOf" srcId="{C26C3710-CA26-4C2A-943F-3417DC28C679}" destId="{74BBE37F-F65D-47C0-AC41-3A7A1A8D4C37}" srcOrd="0" destOrd="0" presId="urn:microsoft.com/office/officeart/2008/layout/NameandTitleOrganizationalChart"/>
    <dgm:cxn modelId="{617E1802-3350-4BA0-9BD4-50C07BC30786}" type="presParOf" srcId="{74BBE37F-F65D-47C0-AC41-3A7A1A8D4C37}" destId="{7562D6FF-E5A9-4BB2-87E4-30589BC8D8CB}" srcOrd="0" destOrd="0" presId="urn:microsoft.com/office/officeart/2008/layout/NameandTitleOrganizationalChart"/>
    <dgm:cxn modelId="{72D8F688-43AD-45DD-A79C-9F04EDBBA21A}" type="presParOf" srcId="{74BBE37F-F65D-47C0-AC41-3A7A1A8D4C37}" destId="{43C6E20C-0B2F-4AD0-8CD0-C61B0E596908}" srcOrd="1" destOrd="0" presId="urn:microsoft.com/office/officeart/2008/layout/NameandTitleOrganizationalChart"/>
    <dgm:cxn modelId="{216955A0-A681-4C0F-9535-0069631C8CDB}" type="presParOf" srcId="{74BBE37F-F65D-47C0-AC41-3A7A1A8D4C37}" destId="{16774824-7E67-4460-80E0-A9A5D3EA342A}" srcOrd="2" destOrd="0" presId="urn:microsoft.com/office/officeart/2008/layout/NameandTitleOrganizationalChart"/>
    <dgm:cxn modelId="{4D18F140-93E9-4223-B005-EA66C12D03E9}" type="presParOf" srcId="{C26C3710-CA26-4C2A-943F-3417DC28C679}" destId="{8AB6512F-2E37-4E56-8F7B-B89C977F76CE}" srcOrd="1" destOrd="0" presId="urn:microsoft.com/office/officeart/2008/layout/NameandTitleOrganizationalChart"/>
    <dgm:cxn modelId="{660C0752-9E55-47A5-9908-FC99CC1F77A7}" type="presParOf" srcId="{C26C3710-CA26-4C2A-943F-3417DC28C679}" destId="{F2C4AED7-D4ED-4DF1-8F59-13C8204C76EB}" srcOrd="2" destOrd="0" presId="urn:microsoft.com/office/officeart/2008/layout/NameandTitleOrganizationalChart"/>
    <dgm:cxn modelId="{34CE2460-74D7-451F-9B49-3171064AFDD4}" type="presParOf" srcId="{B34D3BBF-6F15-46F3-82A8-6E791D0A6C53}" destId="{CE9909BF-9303-425E-A321-417A00C14AD0}" srcOrd="4" destOrd="0" presId="urn:microsoft.com/office/officeart/2008/layout/NameandTitleOrganizationalChart"/>
    <dgm:cxn modelId="{DE579623-2FA7-43E0-A1F3-1BEA46D523D0}" type="presParOf" srcId="{B34D3BBF-6F15-46F3-82A8-6E791D0A6C53}" destId="{1520E4A3-F795-44BD-B975-826AEFD60C27}" srcOrd="5" destOrd="0" presId="urn:microsoft.com/office/officeart/2008/layout/NameandTitleOrganizationalChart"/>
    <dgm:cxn modelId="{C5494AB3-5C44-425F-906E-ECCE1B913460}" type="presParOf" srcId="{1520E4A3-F795-44BD-B975-826AEFD60C27}" destId="{015D07BC-796C-4EDE-8601-A52D796CAB2F}" srcOrd="0" destOrd="0" presId="urn:microsoft.com/office/officeart/2008/layout/NameandTitleOrganizationalChart"/>
    <dgm:cxn modelId="{5345901F-120C-45DD-83DD-7683FF71B8B9}" type="presParOf" srcId="{015D07BC-796C-4EDE-8601-A52D796CAB2F}" destId="{7B9CEB5F-400C-4B6C-99F1-69909BCECEFF}" srcOrd="0" destOrd="0" presId="urn:microsoft.com/office/officeart/2008/layout/NameandTitleOrganizationalChart"/>
    <dgm:cxn modelId="{AF0E1630-865F-43B6-950F-9A8845BAFAF1}" type="presParOf" srcId="{015D07BC-796C-4EDE-8601-A52D796CAB2F}" destId="{DA07509D-D2D7-4057-AA1E-E043E06B8898}" srcOrd="1" destOrd="0" presId="urn:microsoft.com/office/officeart/2008/layout/NameandTitleOrganizationalChart"/>
    <dgm:cxn modelId="{FA3CE000-9AD3-48DD-9B1A-B66BE8B9504F}" type="presParOf" srcId="{015D07BC-796C-4EDE-8601-A52D796CAB2F}" destId="{A0ACF92E-6B98-405D-AE95-7F883E12FDA7}" srcOrd="2" destOrd="0" presId="urn:microsoft.com/office/officeart/2008/layout/NameandTitleOrganizationalChart"/>
    <dgm:cxn modelId="{F470F324-F298-4E95-8D76-0ABE4B187C4F}" type="presParOf" srcId="{1520E4A3-F795-44BD-B975-826AEFD60C27}" destId="{CEF610AC-4C6A-43A3-94D5-1BFA9602114E}" srcOrd="1" destOrd="0" presId="urn:microsoft.com/office/officeart/2008/layout/NameandTitleOrganizationalChart"/>
    <dgm:cxn modelId="{3ED4B183-5952-4EC7-B34C-B1998EBADA76}" type="presParOf" srcId="{1520E4A3-F795-44BD-B975-826AEFD60C27}" destId="{158F9643-F09A-4099-A8B2-68FBE1C7FC03}" srcOrd="2" destOrd="0" presId="urn:microsoft.com/office/officeart/2008/layout/NameandTitleOrganizationalChart"/>
    <dgm:cxn modelId="{30F1F218-3773-42DC-A612-D98F2F90AAB0}" type="presParOf" srcId="{51F7B08E-577B-41F6-AB4E-7A4E4464C7F7}" destId="{94B7FC27-072E-4CCD-B9BB-223CBB7D6FB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A169E-D91E-446A-80E3-33A6ECF171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E290007-1096-4BB2-875E-E186EDD54631}">
      <dgm:prSet phldrT="[Testo]"/>
      <dgm:spPr/>
      <dgm:t>
        <a:bodyPr/>
        <a:lstStyle/>
        <a:p>
          <a:r>
            <a:rPr lang="it-IT" dirty="0"/>
            <a:t>RFT</a:t>
          </a:r>
        </a:p>
      </dgm:t>
    </dgm:pt>
    <dgm:pt modelId="{D3CF51D2-3430-4660-94D9-69519D0F5F53}" type="parTrans" cxnId="{B2FFD9C4-3A51-46E2-8F0E-FBF3821CC7AF}">
      <dgm:prSet/>
      <dgm:spPr/>
      <dgm:t>
        <a:bodyPr/>
        <a:lstStyle/>
        <a:p>
          <a:endParaRPr lang="it-IT"/>
        </a:p>
      </dgm:t>
    </dgm:pt>
    <dgm:pt modelId="{16959ED1-8BF5-4BC8-905C-E73EBF7DCB6D}" type="sibTrans" cxnId="{B2FFD9C4-3A51-46E2-8F0E-FBF3821CC7AF}">
      <dgm:prSet/>
      <dgm:spPr/>
      <dgm:t>
        <a:bodyPr/>
        <a:lstStyle/>
        <a:p>
          <a:endParaRPr lang="it-IT"/>
        </a:p>
      </dgm:t>
    </dgm:pt>
    <dgm:pt modelId="{62A2033B-73FD-45F8-9335-3AF3A21BE0F2}" type="asst">
      <dgm:prSet phldrT="[Testo]"/>
      <dgm:spPr/>
      <dgm:t>
        <a:bodyPr/>
        <a:lstStyle/>
        <a:p>
          <a:r>
            <a:rPr lang="it-IT" dirty="0"/>
            <a:t>Client</a:t>
          </a:r>
        </a:p>
      </dgm:t>
    </dgm:pt>
    <dgm:pt modelId="{70410F63-719D-4C2E-8B29-2131E213FE10}" type="parTrans" cxnId="{66B530FB-5C94-443A-B594-0DA32EBF5B87}">
      <dgm:prSet/>
      <dgm:spPr/>
      <dgm:t>
        <a:bodyPr/>
        <a:lstStyle/>
        <a:p>
          <a:endParaRPr lang="it-IT"/>
        </a:p>
      </dgm:t>
    </dgm:pt>
    <dgm:pt modelId="{278879A1-A27D-48A9-861F-6B14D080B6AE}" type="sibTrans" cxnId="{66B530FB-5C94-443A-B594-0DA32EBF5B87}">
      <dgm:prSet/>
      <dgm:spPr/>
      <dgm:t>
        <a:bodyPr/>
        <a:lstStyle/>
        <a:p>
          <a:endParaRPr lang="it-IT"/>
        </a:p>
      </dgm:t>
    </dgm:pt>
    <dgm:pt modelId="{DAD5CA3A-7DAD-4146-A4E2-5652C4F10C48}">
      <dgm:prSet phldrT="[Testo]"/>
      <dgm:spPr/>
      <dgm:t>
        <a:bodyPr/>
        <a:lstStyle/>
        <a:p>
          <a:r>
            <a:rPr lang="it-IT" dirty="0" err="1"/>
            <a:t>connection.c</a:t>
          </a:r>
          <a:endParaRPr lang="it-IT" dirty="0"/>
        </a:p>
      </dgm:t>
    </dgm:pt>
    <dgm:pt modelId="{CA3DC62A-AC74-46E5-886E-600B88F6D34A}" type="parTrans" cxnId="{791FD78D-6216-4A27-8DEE-FDDFD1C26E3E}">
      <dgm:prSet/>
      <dgm:spPr/>
      <dgm:t>
        <a:bodyPr/>
        <a:lstStyle/>
        <a:p>
          <a:endParaRPr lang="it-IT"/>
        </a:p>
      </dgm:t>
    </dgm:pt>
    <dgm:pt modelId="{CBFC62E7-9616-414F-A3E2-CA929F45054C}" type="sibTrans" cxnId="{791FD78D-6216-4A27-8DEE-FDDFD1C26E3E}">
      <dgm:prSet/>
      <dgm:spPr/>
      <dgm:t>
        <a:bodyPr/>
        <a:lstStyle/>
        <a:p>
          <a:endParaRPr lang="it-IT"/>
        </a:p>
      </dgm:t>
    </dgm:pt>
    <dgm:pt modelId="{E8D10DD1-6425-4C56-8232-13D378D97A18}">
      <dgm:prSet phldrT="[Testo]"/>
      <dgm:spPr/>
      <dgm:t>
        <a:bodyPr/>
        <a:lstStyle/>
        <a:p>
          <a:r>
            <a:rPr lang="it-IT" dirty="0" err="1"/>
            <a:t>file_ops.c</a:t>
          </a:r>
          <a:endParaRPr lang="it-IT" dirty="0"/>
        </a:p>
      </dgm:t>
    </dgm:pt>
    <dgm:pt modelId="{634F9445-4D7D-4A44-8F0D-7ACC6E73F489}" type="parTrans" cxnId="{D1C00D96-8442-427A-A36D-F1100C3C88A6}">
      <dgm:prSet/>
      <dgm:spPr/>
      <dgm:t>
        <a:bodyPr/>
        <a:lstStyle/>
        <a:p>
          <a:endParaRPr lang="it-IT"/>
        </a:p>
      </dgm:t>
    </dgm:pt>
    <dgm:pt modelId="{1DEC4960-84E1-491F-89C8-A23025EC1938}" type="sibTrans" cxnId="{D1C00D96-8442-427A-A36D-F1100C3C88A6}">
      <dgm:prSet/>
      <dgm:spPr/>
      <dgm:t>
        <a:bodyPr/>
        <a:lstStyle/>
        <a:p>
          <a:endParaRPr lang="it-IT"/>
        </a:p>
      </dgm:t>
    </dgm:pt>
    <dgm:pt modelId="{007F9CA2-FC7A-4481-AA66-57F7E23668F1}">
      <dgm:prSet phldrT="[Testo]"/>
      <dgm:spPr/>
      <dgm:t>
        <a:bodyPr/>
        <a:lstStyle/>
        <a:p>
          <a:r>
            <a:rPr lang="it-IT" dirty="0" err="1"/>
            <a:t>protocol.c</a:t>
          </a:r>
          <a:endParaRPr lang="it-IT" dirty="0"/>
        </a:p>
      </dgm:t>
    </dgm:pt>
    <dgm:pt modelId="{50CF9AA2-EBA2-4158-AFEC-A08EA85E244A}" type="parTrans" cxnId="{4BEC5295-6FC3-4C91-82FF-C54617A0B09D}">
      <dgm:prSet/>
      <dgm:spPr/>
      <dgm:t>
        <a:bodyPr/>
        <a:lstStyle/>
        <a:p>
          <a:endParaRPr lang="it-IT"/>
        </a:p>
      </dgm:t>
    </dgm:pt>
    <dgm:pt modelId="{DA0A8464-C332-439A-B4CE-F18D6AB6F19E}" type="sibTrans" cxnId="{4BEC5295-6FC3-4C91-82FF-C54617A0B09D}">
      <dgm:prSet/>
      <dgm:spPr/>
      <dgm:t>
        <a:bodyPr/>
        <a:lstStyle/>
        <a:p>
          <a:endParaRPr lang="it-IT"/>
        </a:p>
      </dgm:t>
    </dgm:pt>
    <dgm:pt modelId="{0722AB89-442A-4BDC-8104-5358E18F78B8}" type="asst">
      <dgm:prSet phldrT="[Testo]"/>
      <dgm:spPr/>
      <dgm:t>
        <a:bodyPr/>
        <a:lstStyle/>
        <a:p>
          <a:r>
            <a:rPr lang="it-IT" dirty="0"/>
            <a:t>Server</a:t>
          </a:r>
        </a:p>
      </dgm:t>
    </dgm:pt>
    <dgm:pt modelId="{0377BC6E-CFAA-41C2-B1D3-6D7665022BFA}" type="parTrans" cxnId="{A9736C5A-6EA1-4877-99F5-BFD2406690C3}">
      <dgm:prSet/>
      <dgm:spPr/>
      <dgm:t>
        <a:bodyPr/>
        <a:lstStyle/>
        <a:p>
          <a:endParaRPr lang="it-IT"/>
        </a:p>
      </dgm:t>
    </dgm:pt>
    <dgm:pt modelId="{48C80D11-05E1-402C-9EA0-C418FD2FEC04}" type="sibTrans" cxnId="{A9736C5A-6EA1-4877-99F5-BFD2406690C3}">
      <dgm:prSet/>
      <dgm:spPr/>
      <dgm:t>
        <a:bodyPr/>
        <a:lstStyle/>
        <a:p>
          <a:endParaRPr lang="it-IT"/>
        </a:p>
      </dgm:t>
    </dgm:pt>
    <dgm:pt modelId="{3E499B0C-EBC4-4B3B-BD10-893FFCDBBB9B}">
      <dgm:prSet phldrT="[Testo]"/>
      <dgm:spPr/>
      <dgm:t>
        <a:bodyPr/>
        <a:lstStyle/>
        <a:p>
          <a:r>
            <a:rPr lang="it-IT" dirty="0" err="1"/>
            <a:t>reliable_com.c</a:t>
          </a:r>
          <a:endParaRPr lang="it-IT" dirty="0"/>
        </a:p>
      </dgm:t>
    </dgm:pt>
    <dgm:pt modelId="{87AFD13C-8646-47A7-99D4-351F9B13B378}" type="parTrans" cxnId="{C8425206-6E92-4179-A7F9-D5F92F9D5651}">
      <dgm:prSet/>
      <dgm:spPr/>
      <dgm:t>
        <a:bodyPr/>
        <a:lstStyle/>
        <a:p>
          <a:endParaRPr lang="it-IT"/>
        </a:p>
      </dgm:t>
    </dgm:pt>
    <dgm:pt modelId="{4E0B3715-F45A-40B7-8FBD-098CF7F9CD8E}" type="sibTrans" cxnId="{C8425206-6E92-4179-A7F9-D5F92F9D5651}">
      <dgm:prSet/>
      <dgm:spPr/>
      <dgm:t>
        <a:bodyPr/>
        <a:lstStyle/>
        <a:p>
          <a:endParaRPr lang="it-IT"/>
        </a:p>
      </dgm:t>
    </dgm:pt>
    <dgm:pt modelId="{2E815E41-008D-461D-9CA9-DD35DE339C77}">
      <dgm:prSet phldrT="[Testo]"/>
      <dgm:spPr/>
      <dgm:t>
        <a:bodyPr/>
        <a:lstStyle/>
        <a:p>
          <a:r>
            <a:rPr lang="it-IT" dirty="0" err="1"/>
            <a:t>utils.c</a:t>
          </a:r>
          <a:endParaRPr lang="it-IT" dirty="0"/>
        </a:p>
      </dgm:t>
    </dgm:pt>
    <dgm:pt modelId="{686D1D88-66A0-4AD0-A522-B00C557210D2}" type="parTrans" cxnId="{FBD3D065-2550-4AE7-B034-D5FC0E158562}">
      <dgm:prSet/>
      <dgm:spPr/>
      <dgm:t>
        <a:bodyPr/>
        <a:lstStyle/>
        <a:p>
          <a:endParaRPr lang="it-IT"/>
        </a:p>
      </dgm:t>
    </dgm:pt>
    <dgm:pt modelId="{DFD6AAF4-5D9B-423B-A011-A76819C288C6}" type="sibTrans" cxnId="{FBD3D065-2550-4AE7-B034-D5FC0E158562}">
      <dgm:prSet/>
      <dgm:spPr/>
      <dgm:t>
        <a:bodyPr/>
        <a:lstStyle/>
        <a:p>
          <a:endParaRPr lang="it-IT"/>
        </a:p>
      </dgm:t>
    </dgm:pt>
    <dgm:pt modelId="{4776ED92-745D-46DE-986C-4C79E0A7795D}">
      <dgm:prSet phldrT="[Testo]"/>
      <dgm:spPr/>
      <dgm:t>
        <a:bodyPr/>
        <a:lstStyle/>
        <a:p>
          <a:r>
            <a:rPr lang="it-IT" dirty="0" err="1"/>
            <a:t>debug.c</a:t>
          </a:r>
          <a:endParaRPr lang="it-IT" dirty="0"/>
        </a:p>
      </dgm:t>
    </dgm:pt>
    <dgm:pt modelId="{5EFCAA45-F9AE-4DBA-83BE-7EB26F1B343A}" type="parTrans" cxnId="{45E62397-D3DC-4C47-8AF4-DF1C1A13D196}">
      <dgm:prSet/>
      <dgm:spPr/>
      <dgm:t>
        <a:bodyPr/>
        <a:lstStyle/>
        <a:p>
          <a:endParaRPr lang="it-IT"/>
        </a:p>
      </dgm:t>
    </dgm:pt>
    <dgm:pt modelId="{A9333718-D682-462C-8C43-EFDB3E1D2BF6}" type="sibTrans" cxnId="{45E62397-D3DC-4C47-8AF4-DF1C1A13D196}">
      <dgm:prSet/>
      <dgm:spPr/>
      <dgm:t>
        <a:bodyPr/>
        <a:lstStyle/>
        <a:p>
          <a:endParaRPr lang="it-IT"/>
        </a:p>
      </dgm:t>
    </dgm:pt>
    <dgm:pt modelId="{C77D1ED8-EDBC-4D8D-B544-9C2F4EA57BFA}" type="pres">
      <dgm:prSet presAssocID="{F8EA169E-D91E-446A-80E3-33A6ECF171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EC7234-FB8D-492A-9333-185EFC437C76}" type="pres">
      <dgm:prSet presAssocID="{7E290007-1096-4BB2-875E-E186EDD54631}" presName="hierRoot1" presStyleCnt="0">
        <dgm:presLayoutVars>
          <dgm:hierBranch val="init"/>
        </dgm:presLayoutVars>
      </dgm:prSet>
      <dgm:spPr/>
    </dgm:pt>
    <dgm:pt modelId="{D7281D55-5270-40EA-A001-0957F11D705A}" type="pres">
      <dgm:prSet presAssocID="{7E290007-1096-4BB2-875E-E186EDD54631}" presName="rootComposite1" presStyleCnt="0"/>
      <dgm:spPr/>
    </dgm:pt>
    <dgm:pt modelId="{08DB26F2-A511-4CE6-B8FA-E487783E9523}" type="pres">
      <dgm:prSet presAssocID="{7E290007-1096-4BB2-875E-E186EDD54631}" presName="rootText1" presStyleLbl="node0" presStyleIdx="0" presStyleCnt="1">
        <dgm:presLayoutVars>
          <dgm:chPref val="3"/>
        </dgm:presLayoutVars>
      </dgm:prSet>
      <dgm:spPr/>
    </dgm:pt>
    <dgm:pt modelId="{6A4AC551-344E-4508-84E3-D9B1AF834C8C}" type="pres">
      <dgm:prSet presAssocID="{7E290007-1096-4BB2-875E-E186EDD54631}" presName="rootConnector1" presStyleLbl="node1" presStyleIdx="0" presStyleCnt="0"/>
      <dgm:spPr/>
    </dgm:pt>
    <dgm:pt modelId="{C91892C5-3C23-40FF-8E82-AD4300CC3B93}" type="pres">
      <dgm:prSet presAssocID="{7E290007-1096-4BB2-875E-E186EDD54631}" presName="hierChild2" presStyleCnt="0"/>
      <dgm:spPr/>
    </dgm:pt>
    <dgm:pt modelId="{9E82B188-83CD-48C3-A975-FD4B514927ED}" type="pres">
      <dgm:prSet presAssocID="{CA3DC62A-AC74-46E5-886E-600B88F6D34A}" presName="Name64" presStyleLbl="parChTrans1D2" presStyleIdx="0" presStyleCnt="8"/>
      <dgm:spPr/>
    </dgm:pt>
    <dgm:pt modelId="{5BB4A723-EAC8-43D0-93F6-F9694B38DCF1}" type="pres">
      <dgm:prSet presAssocID="{DAD5CA3A-7DAD-4146-A4E2-5652C4F10C48}" presName="hierRoot2" presStyleCnt="0">
        <dgm:presLayoutVars>
          <dgm:hierBranch val="init"/>
        </dgm:presLayoutVars>
      </dgm:prSet>
      <dgm:spPr/>
    </dgm:pt>
    <dgm:pt modelId="{5C0CA936-5CF9-4018-A585-3F9891E4E49C}" type="pres">
      <dgm:prSet presAssocID="{DAD5CA3A-7DAD-4146-A4E2-5652C4F10C48}" presName="rootComposite" presStyleCnt="0"/>
      <dgm:spPr/>
    </dgm:pt>
    <dgm:pt modelId="{7D6AC0B9-2ADB-403B-9753-687F6DD7F894}" type="pres">
      <dgm:prSet presAssocID="{DAD5CA3A-7DAD-4146-A4E2-5652C4F10C48}" presName="rootText" presStyleLbl="node2" presStyleIdx="0" presStyleCnt="6">
        <dgm:presLayoutVars>
          <dgm:chPref val="3"/>
        </dgm:presLayoutVars>
      </dgm:prSet>
      <dgm:spPr/>
    </dgm:pt>
    <dgm:pt modelId="{09C6E8E2-93C9-49F2-A0A7-A45520416234}" type="pres">
      <dgm:prSet presAssocID="{DAD5CA3A-7DAD-4146-A4E2-5652C4F10C48}" presName="rootConnector" presStyleLbl="node2" presStyleIdx="0" presStyleCnt="6"/>
      <dgm:spPr/>
    </dgm:pt>
    <dgm:pt modelId="{9144A714-1748-450D-9B39-4539C5A3F710}" type="pres">
      <dgm:prSet presAssocID="{DAD5CA3A-7DAD-4146-A4E2-5652C4F10C48}" presName="hierChild4" presStyleCnt="0"/>
      <dgm:spPr/>
    </dgm:pt>
    <dgm:pt modelId="{364FCCA7-DE20-4B97-B11A-64F1579BDB42}" type="pres">
      <dgm:prSet presAssocID="{DAD5CA3A-7DAD-4146-A4E2-5652C4F10C48}" presName="hierChild5" presStyleCnt="0"/>
      <dgm:spPr/>
    </dgm:pt>
    <dgm:pt modelId="{D82C81BA-93F1-4079-A02A-FCBEE012F5DB}" type="pres">
      <dgm:prSet presAssocID="{634F9445-4D7D-4A44-8F0D-7ACC6E73F489}" presName="Name64" presStyleLbl="parChTrans1D2" presStyleIdx="1" presStyleCnt="8"/>
      <dgm:spPr/>
    </dgm:pt>
    <dgm:pt modelId="{3D870EB4-98C0-4473-97E7-23D10AA1E4BE}" type="pres">
      <dgm:prSet presAssocID="{E8D10DD1-6425-4C56-8232-13D378D97A18}" presName="hierRoot2" presStyleCnt="0">
        <dgm:presLayoutVars>
          <dgm:hierBranch val="init"/>
        </dgm:presLayoutVars>
      </dgm:prSet>
      <dgm:spPr/>
    </dgm:pt>
    <dgm:pt modelId="{9813E3F7-DF90-4515-871E-80F3A4A0251F}" type="pres">
      <dgm:prSet presAssocID="{E8D10DD1-6425-4C56-8232-13D378D97A18}" presName="rootComposite" presStyleCnt="0"/>
      <dgm:spPr/>
    </dgm:pt>
    <dgm:pt modelId="{975E4EE0-CDD5-470C-8CF7-0EE474F4FD6A}" type="pres">
      <dgm:prSet presAssocID="{E8D10DD1-6425-4C56-8232-13D378D97A18}" presName="rootText" presStyleLbl="node2" presStyleIdx="1" presStyleCnt="6">
        <dgm:presLayoutVars>
          <dgm:chPref val="3"/>
        </dgm:presLayoutVars>
      </dgm:prSet>
      <dgm:spPr/>
    </dgm:pt>
    <dgm:pt modelId="{C0213555-E070-4469-BF1D-FE8D22C7A47A}" type="pres">
      <dgm:prSet presAssocID="{E8D10DD1-6425-4C56-8232-13D378D97A18}" presName="rootConnector" presStyleLbl="node2" presStyleIdx="1" presStyleCnt="6"/>
      <dgm:spPr/>
    </dgm:pt>
    <dgm:pt modelId="{A8F29295-7482-4496-AA59-E16398F52713}" type="pres">
      <dgm:prSet presAssocID="{E8D10DD1-6425-4C56-8232-13D378D97A18}" presName="hierChild4" presStyleCnt="0"/>
      <dgm:spPr/>
    </dgm:pt>
    <dgm:pt modelId="{D52F45C1-97BA-4E00-98C0-DD0D747F1DA2}" type="pres">
      <dgm:prSet presAssocID="{E8D10DD1-6425-4C56-8232-13D378D97A18}" presName="hierChild5" presStyleCnt="0"/>
      <dgm:spPr/>
    </dgm:pt>
    <dgm:pt modelId="{57292826-1CDD-4886-A7AF-F726C281ABF9}" type="pres">
      <dgm:prSet presAssocID="{50CF9AA2-EBA2-4158-AFEC-A08EA85E244A}" presName="Name64" presStyleLbl="parChTrans1D2" presStyleIdx="2" presStyleCnt="8"/>
      <dgm:spPr/>
    </dgm:pt>
    <dgm:pt modelId="{D6D1A160-0FD3-47A7-BFA4-B1071117E218}" type="pres">
      <dgm:prSet presAssocID="{007F9CA2-FC7A-4481-AA66-57F7E23668F1}" presName="hierRoot2" presStyleCnt="0">
        <dgm:presLayoutVars>
          <dgm:hierBranch val="init"/>
        </dgm:presLayoutVars>
      </dgm:prSet>
      <dgm:spPr/>
    </dgm:pt>
    <dgm:pt modelId="{E31B26BE-2C0A-4126-A467-5A08A86D978E}" type="pres">
      <dgm:prSet presAssocID="{007F9CA2-FC7A-4481-AA66-57F7E23668F1}" presName="rootComposite" presStyleCnt="0"/>
      <dgm:spPr/>
    </dgm:pt>
    <dgm:pt modelId="{AF134B5A-1D5F-4248-ACBF-01605B602F9E}" type="pres">
      <dgm:prSet presAssocID="{007F9CA2-FC7A-4481-AA66-57F7E23668F1}" presName="rootText" presStyleLbl="node2" presStyleIdx="2" presStyleCnt="6">
        <dgm:presLayoutVars>
          <dgm:chPref val="3"/>
        </dgm:presLayoutVars>
      </dgm:prSet>
      <dgm:spPr/>
    </dgm:pt>
    <dgm:pt modelId="{B676658F-A793-4980-9B43-98EA3FE7A450}" type="pres">
      <dgm:prSet presAssocID="{007F9CA2-FC7A-4481-AA66-57F7E23668F1}" presName="rootConnector" presStyleLbl="node2" presStyleIdx="2" presStyleCnt="6"/>
      <dgm:spPr/>
    </dgm:pt>
    <dgm:pt modelId="{AD5F0A82-9C05-4D13-B160-7066BB9E8558}" type="pres">
      <dgm:prSet presAssocID="{007F9CA2-FC7A-4481-AA66-57F7E23668F1}" presName="hierChild4" presStyleCnt="0"/>
      <dgm:spPr/>
    </dgm:pt>
    <dgm:pt modelId="{23F3C596-4821-46D5-A34C-AF5A8B6B5F74}" type="pres">
      <dgm:prSet presAssocID="{007F9CA2-FC7A-4481-AA66-57F7E23668F1}" presName="hierChild5" presStyleCnt="0"/>
      <dgm:spPr/>
    </dgm:pt>
    <dgm:pt modelId="{96B21919-7963-4CB2-9607-312ED3388398}" type="pres">
      <dgm:prSet presAssocID="{87AFD13C-8646-47A7-99D4-351F9B13B378}" presName="Name64" presStyleLbl="parChTrans1D2" presStyleIdx="3" presStyleCnt="8"/>
      <dgm:spPr/>
    </dgm:pt>
    <dgm:pt modelId="{2E1CDB4A-DFBA-43CF-8138-B7228C85AA01}" type="pres">
      <dgm:prSet presAssocID="{3E499B0C-EBC4-4B3B-BD10-893FFCDBBB9B}" presName="hierRoot2" presStyleCnt="0">
        <dgm:presLayoutVars>
          <dgm:hierBranch val="init"/>
        </dgm:presLayoutVars>
      </dgm:prSet>
      <dgm:spPr/>
    </dgm:pt>
    <dgm:pt modelId="{40AA8EC2-3044-40D0-B135-BB532E333264}" type="pres">
      <dgm:prSet presAssocID="{3E499B0C-EBC4-4B3B-BD10-893FFCDBBB9B}" presName="rootComposite" presStyleCnt="0"/>
      <dgm:spPr/>
    </dgm:pt>
    <dgm:pt modelId="{ADF379E9-18DC-4152-93DB-D2CB540D98E2}" type="pres">
      <dgm:prSet presAssocID="{3E499B0C-EBC4-4B3B-BD10-893FFCDBBB9B}" presName="rootText" presStyleLbl="node2" presStyleIdx="3" presStyleCnt="6">
        <dgm:presLayoutVars>
          <dgm:chPref val="3"/>
        </dgm:presLayoutVars>
      </dgm:prSet>
      <dgm:spPr/>
    </dgm:pt>
    <dgm:pt modelId="{4CD85789-E84D-4240-9467-7C46B3F5293B}" type="pres">
      <dgm:prSet presAssocID="{3E499B0C-EBC4-4B3B-BD10-893FFCDBBB9B}" presName="rootConnector" presStyleLbl="node2" presStyleIdx="3" presStyleCnt="6"/>
      <dgm:spPr/>
    </dgm:pt>
    <dgm:pt modelId="{6A9D875A-DEC5-45D9-8570-CE0E7A139598}" type="pres">
      <dgm:prSet presAssocID="{3E499B0C-EBC4-4B3B-BD10-893FFCDBBB9B}" presName="hierChild4" presStyleCnt="0"/>
      <dgm:spPr/>
    </dgm:pt>
    <dgm:pt modelId="{D4C5A13D-7761-45E3-9202-61F1196316E4}" type="pres">
      <dgm:prSet presAssocID="{3E499B0C-EBC4-4B3B-BD10-893FFCDBBB9B}" presName="hierChild5" presStyleCnt="0"/>
      <dgm:spPr/>
    </dgm:pt>
    <dgm:pt modelId="{3C1F4C93-19E9-4219-A11C-1983E92417BE}" type="pres">
      <dgm:prSet presAssocID="{686D1D88-66A0-4AD0-A522-B00C557210D2}" presName="Name64" presStyleLbl="parChTrans1D2" presStyleIdx="4" presStyleCnt="8"/>
      <dgm:spPr/>
    </dgm:pt>
    <dgm:pt modelId="{25DF793A-1922-4F73-A1A4-DFEC8E4FF36A}" type="pres">
      <dgm:prSet presAssocID="{2E815E41-008D-461D-9CA9-DD35DE339C77}" presName="hierRoot2" presStyleCnt="0">
        <dgm:presLayoutVars>
          <dgm:hierBranch val="init"/>
        </dgm:presLayoutVars>
      </dgm:prSet>
      <dgm:spPr/>
    </dgm:pt>
    <dgm:pt modelId="{21E1D555-E796-42CE-B04E-1C7A464D42A0}" type="pres">
      <dgm:prSet presAssocID="{2E815E41-008D-461D-9CA9-DD35DE339C77}" presName="rootComposite" presStyleCnt="0"/>
      <dgm:spPr/>
    </dgm:pt>
    <dgm:pt modelId="{7B39B900-F71D-4AE6-92C0-5B7090438E98}" type="pres">
      <dgm:prSet presAssocID="{2E815E41-008D-461D-9CA9-DD35DE339C77}" presName="rootText" presStyleLbl="node2" presStyleIdx="4" presStyleCnt="6">
        <dgm:presLayoutVars>
          <dgm:chPref val="3"/>
        </dgm:presLayoutVars>
      </dgm:prSet>
      <dgm:spPr/>
    </dgm:pt>
    <dgm:pt modelId="{3967D5E6-ABDA-4CC6-8FBC-7EE80281CF04}" type="pres">
      <dgm:prSet presAssocID="{2E815E41-008D-461D-9CA9-DD35DE339C77}" presName="rootConnector" presStyleLbl="node2" presStyleIdx="4" presStyleCnt="6"/>
      <dgm:spPr/>
    </dgm:pt>
    <dgm:pt modelId="{AD6CC810-D48D-456E-9E18-2B86A7FFEEA5}" type="pres">
      <dgm:prSet presAssocID="{2E815E41-008D-461D-9CA9-DD35DE339C77}" presName="hierChild4" presStyleCnt="0"/>
      <dgm:spPr/>
    </dgm:pt>
    <dgm:pt modelId="{082D62AE-F588-463B-A7DE-35672570F19B}" type="pres">
      <dgm:prSet presAssocID="{2E815E41-008D-461D-9CA9-DD35DE339C77}" presName="hierChild5" presStyleCnt="0"/>
      <dgm:spPr/>
    </dgm:pt>
    <dgm:pt modelId="{43DEB2D6-78C4-4594-9996-F633185B9936}" type="pres">
      <dgm:prSet presAssocID="{5EFCAA45-F9AE-4DBA-83BE-7EB26F1B343A}" presName="Name64" presStyleLbl="parChTrans1D2" presStyleIdx="5" presStyleCnt="8"/>
      <dgm:spPr/>
    </dgm:pt>
    <dgm:pt modelId="{E3F7CF83-F17E-4005-8786-65F7D2CC737E}" type="pres">
      <dgm:prSet presAssocID="{4776ED92-745D-46DE-986C-4C79E0A7795D}" presName="hierRoot2" presStyleCnt="0">
        <dgm:presLayoutVars>
          <dgm:hierBranch val="init"/>
        </dgm:presLayoutVars>
      </dgm:prSet>
      <dgm:spPr/>
    </dgm:pt>
    <dgm:pt modelId="{02A31B5E-F909-432F-8E04-CDA5FDC0A7E7}" type="pres">
      <dgm:prSet presAssocID="{4776ED92-745D-46DE-986C-4C79E0A7795D}" presName="rootComposite" presStyleCnt="0"/>
      <dgm:spPr/>
    </dgm:pt>
    <dgm:pt modelId="{54649EC7-6E70-4DE5-A4F7-D7EF0BE27740}" type="pres">
      <dgm:prSet presAssocID="{4776ED92-745D-46DE-986C-4C79E0A7795D}" presName="rootText" presStyleLbl="node2" presStyleIdx="5" presStyleCnt="6">
        <dgm:presLayoutVars>
          <dgm:chPref val="3"/>
        </dgm:presLayoutVars>
      </dgm:prSet>
      <dgm:spPr/>
    </dgm:pt>
    <dgm:pt modelId="{AB82BB13-DCB2-4213-9B1D-6DDCC652D45C}" type="pres">
      <dgm:prSet presAssocID="{4776ED92-745D-46DE-986C-4C79E0A7795D}" presName="rootConnector" presStyleLbl="node2" presStyleIdx="5" presStyleCnt="6"/>
      <dgm:spPr/>
    </dgm:pt>
    <dgm:pt modelId="{A24D90B0-9A24-48B8-8EA0-56BAE4521FA5}" type="pres">
      <dgm:prSet presAssocID="{4776ED92-745D-46DE-986C-4C79E0A7795D}" presName="hierChild4" presStyleCnt="0"/>
      <dgm:spPr/>
    </dgm:pt>
    <dgm:pt modelId="{84434810-2B7B-43BC-8462-BFDD2A3E30FF}" type="pres">
      <dgm:prSet presAssocID="{4776ED92-745D-46DE-986C-4C79E0A7795D}" presName="hierChild5" presStyleCnt="0"/>
      <dgm:spPr/>
    </dgm:pt>
    <dgm:pt modelId="{AA174693-7AA8-4B89-9E5B-28F5FB996B41}" type="pres">
      <dgm:prSet presAssocID="{7E290007-1096-4BB2-875E-E186EDD54631}" presName="hierChild3" presStyleCnt="0"/>
      <dgm:spPr/>
    </dgm:pt>
    <dgm:pt modelId="{04685D70-9158-438E-B433-D1E76337A2B7}" type="pres">
      <dgm:prSet presAssocID="{70410F63-719D-4C2E-8B29-2131E213FE10}" presName="Name115" presStyleLbl="parChTrans1D2" presStyleIdx="6" presStyleCnt="8"/>
      <dgm:spPr/>
    </dgm:pt>
    <dgm:pt modelId="{EF868B94-6B9E-4A6D-A7D0-49CDA657E288}" type="pres">
      <dgm:prSet presAssocID="{62A2033B-73FD-45F8-9335-3AF3A21BE0F2}" presName="hierRoot3" presStyleCnt="0">
        <dgm:presLayoutVars>
          <dgm:hierBranch val="init"/>
        </dgm:presLayoutVars>
      </dgm:prSet>
      <dgm:spPr/>
    </dgm:pt>
    <dgm:pt modelId="{41862463-2522-4592-A563-F2C12A6A62A0}" type="pres">
      <dgm:prSet presAssocID="{62A2033B-73FD-45F8-9335-3AF3A21BE0F2}" presName="rootComposite3" presStyleCnt="0"/>
      <dgm:spPr/>
    </dgm:pt>
    <dgm:pt modelId="{84A6D474-E5A0-429F-9506-E63E776785CC}" type="pres">
      <dgm:prSet presAssocID="{62A2033B-73FD-45F8-9335-3AF3A21BE0F2}" presName="rootText3" presStyleLbl="asst1" presStyleIdx="0" presStyleCnt="2">
        <dgm:presLayoutVars>
          <dgm:chPref val="3"/>
        </dgm:presLayoutVars>
      </dgm:prSet>
      <dgm:spPr/>
    </dgm:pt>
    <dgm:pt modelId="{E254C529-F5AC-4405-99E8-F2C00516B641}" type="pres">
      <dgm:prSet presAssocID="{62A2033B-73FD-45F8-9335-3AF3A21BE0F2}" presName="rootConnector3" presStyleLbl="asst1" presStyleIdx="0" presStyleCnt="2"/>
      <dgm:spPr/>
    </dgm:pt>
    <dgm:pt modelId="{20300248-4E41-4C06-91D2-DF5D17810A84}" type="pres">
      <dgm:prSet presAssocID="{62A2033B-73FD-45F8-9335-3AF3A21BE0F2}" presName="hierChild6" presStyleCnt="0"/>
      <dgm:spPr/>
    </dgm:pt>
    <dgm:pt modelId="{692750A0-188D-48F0-A46B-EDBA270D6B8E}" type="pres">
      <dgm:prSet presAssocID="{62A2033B-73FD-45F8-9335-3AF3A21BE0F2}" presName="hierChild7" presStyleCnt="0"/>
      <dgm:spPr/>
    </dgm:pt>
    <dgm:pt modelId="{412134E3-0A07-42A6-A987-5884A5708FB2}" type="pres">
      <dgm:prSet presAssocID="{0377BC6E-CFAA-41C2-B1D3-6D7665022BFA}" presName="Name115" presStyleLbl="parChTrans1D2" presStyleIdx="7" presStyleCnt="8"/>
      <dgm:spPr/>
    </dgm:pt>
    <dgm:pt modelId="{747C0783-57B2-4A1C-BF07-F377636971D2}" type="pres">
      <dgm:prSet presAssocID="{0722AB89-442A-4BDC-8104-5358E18F78B8}" presName="hierRoot3" presStyleCnt="0">
        <dgm:presLayoutVars>
          <dgm:hierBranch val="init"/>
        </dgm:presLayoutVars>
      </dgm:prSet>
      <dgm:spPr/>
    </dgm:pt>
    <dgm:pt modelId="{D93FD5B3-C076-4B06-AA12-1F4F5E04DEC1}" type="pres">
      <dgm:prSet presAssocID="{0722AB89-442A-4BDC-8104-5358E18F78B8}" presName="rootComposite3" presStyleCnt="0"/>
      <dgm:spPr/>
    </dgm:pt>
    <dgm:pt modelId="{D0F39660-F29E-42B7-9665-F432884FCDD7}" type="pres">
      <dgm:prSet presAssocID="{0722AB89-442A-4BDC-8104-5358E18F78B8}" presName="rootText3" presStyleLbl="asst1" presStyleIdx="1" presStyleCnt="2">
        <dgm:presLayoutVars>
          <dgm:chPref val="3"/>
        </dgm:presLayoutVars>
      </dgm:prSet>
      <dgm:spPr/>
    </dgm:pt>
    <dgm:pt modelId="{16991949-D6AA-4A11-B015-2D7F56ECA518}" type="pres">
      <dgm:prSet presAssocID="{0722AB89-442A-4BDC-8104-5358E18F78B8}" presName="rootConnector3" presStyleLbl="asst1" presStyleIdx="1" presStyleCnt="2"/>
      <dgm:spPr/>
    </dgm:pt>
    <dgm:pt modelId="{7668A9E1-ABE0-4B0C-9453-8D2EF055A67C}" type="pres">
      <dgm:prSet presAssocID="{0722AB89-442A-4BDC-8104-5358E18F78B8}" presName="hierChild6" presStyleCnt="0"/>
      <dgm:spPr/>
    </dgm:pt>
    <dgm:pt modelId="{014AF17A-283B-4B58-9B77-5274D180CB20}" type="pres">
      <dgm:prSet presAssocID="{0722AB89-442A-4BDC-8104-5358E18F78B8}" presName="hierChild7" presStyleCnt="0"/>
      <dgm:spPr/>
    </dgm:pt>
  </dgm:ptLst>
  <dgm:cxnLst>
    <dgm:cxn modelId="{09F61A01-F6FC-49EA-BCF7-545EF556DE57}" type="presOf" srcId="{0722AB89-442A-4BDC-8104-5358E18F78B8}" destId="{16991949-D6AA-4A11-B015-2D7F56ECA518}" srcOrd="1" destOrd="0" presId="urn:microsoft.com/office/officeart/2009/3/layout/HorizontalOrganizationChart"/>
    <dgm:cxn modelId="{C8425206-6E92-4179-A7F9-D5F92F9D5651}" srcId="{7E290007-1096-4BB2-875E-E186EDD54631}" destId="{3E499B0C-EBC4-4B3B-BD10-893FFCDBBB9B}" srcOrd="5" destOrd="0" parTransId="{87AFD13C-8646-47A7-99D4-351F9B13B378}" sibTransId="{4E0B3715-F45A-40B7-8FBD-098CF7F9CD8E}"/>
    <dgm:cxn modelId="{1785CB06-9528-4B0C-B75D-CDDB8BDB82E4}" type="presOf" srcId="{5EFCAA45-F9AE-4DBA-83BE-7EB26F1B343A}" destId="{43DEB2D6-78C4-4594-9996-F633185B9936}" srcOrd="0" destOrd="0" presId="urn:microsoft.com/office/officeart/2009/3/layout/HorizontalOrganizationChart"/>
    <dgm:cxn modelId="{CCDF181B-1898-452D-B3AB-592495A3C90F}" type="presOf" srcId="{DAD5CA3A-7DAD-4146-A4E2-5652C4F10C48}" destId="{7D6AC0B9-2ADB-403B-9753-687F6DD7F894}" srcOrd="0" destOrd="0" presId="urn:microsoft.com/office/officeart/2009/3/layout/HorizontalOrganizationChart"/>
    <dgm:cxn modelId="{C84F3329-330D-4945-9BE7-84E245D54401}" type="presOf" srcId="{0722AB89-442A-4BDC-8104-5358E18F78B8}" destId="{D0F39660-F29E-42B7-9665-F432884FCDD7}" srcOrd="0" destOrd="0" presId="urn:microsoft.com/office/officeart/2009/3/layout/HorizontalOrganizationChart"/>
    <dgm:cxn modelId="{98BD9C2D-82D5-4042-B0E9-D3A1C9E0F9C0}" type="presOf" srcId="{007F9CA2-FC7A-4481-AA66-57F7E23668F1}" destId="{B676658F-A793-4980-9B43-98EA3FE7A450}" srcOrd="1" destOrd="0" presId="urn:microsoft.com/office/officeart/2009/3/layout/HorizontalOrganizationChart"/>
    <dgm:cxn modelId="{E7267732-C869-4C86-90C8-811D5F3A4F2A}" type="presOf" srcId="{50CF9AA2-EBA2-4158-AFEC-A08EA85E244A}" destId="{57292826-1CDD-4886-A7AF-F726C281ABF9}" srcOrd="0" destOrd="0" presId="urn:microsoft.com/office/officeart/2009/3/layout/HorizontalOrganizationChart"/>
    <dgm:cxn modelId="{628DC732-01B5-4F46-BC16-1068BE8EC547}" type="presOf" srcId="{2E815E41-008D-461D-9CA9-DD35DE339C77}" destId="{7B39B900-F71D-4AE6-92C0-5B7090438E98}" srcOrd="0" destOrd="0" presId="urn:microsoft.com/office/officeart/2009/3/layout/HorizontalOrganizationChart"/>
    <dgm:cxn modelId="{72EA8D37-4B4F-4639-B4E6-FD3A9BEAF4E1}" type="presOf" srcId="{F8EA169E-D91E-446A-80E3-33A6ECF171E9}" destId="{C77D1ED8-EDBC-4D8D-B544-9C2F4EA57BFA}" srcOrd="0" destOrd="0" presId="urn:microsoft.com/office/officeart/2009/3/layout/HorizontalOrganizationChart"/>
    <dgm:cxn modelId="{FBD3D065-2550-4AE7-B034-D5FC0E158562}" srcId="{7E290007-1096-4BB2-875E-E186EDD54631}" destId="{2E815E41-008D-461D-9CA9-DD35DE339C77}" srcOrd="6" destOrd="0" parTransId="{686D1D88-66A0-4AD0-A522-B00C557210D2}" sibTransId="{DFD6AAF4-5D9B-423B-A011-A76819C288C6}"/>
    <dgm:cxn modelId="{FD020449-69F4-46C6-8C80-38701F0865FB}" type="presOf" srcId="{70410F63-719D-4C2E-8B29-2131E213FE10}" destId="{04685D70-9158-438E-B433-D1E76337A2B7}" srcOrd="0" destOrd="0" presId="urn:microsoft.com/office/officeart/2009/3/layout/HorizontalOrganizationChart"/>
    <dgm:cxn modelId="{08D21669-4A50-41CD-AEF4-AB96DEE089BD}" type="presOf" srcId="{4776ED92-745D-46DE-986C-4C79E0A7795D}" destId="{54649EC7-6E70-4DE5-A4F7-D7EF0BE27740}" srcOrd="0" destOrd="0" presId="urn:microsoft.com/office/officeart/2009/3/layout/HorizontalOrganizationChart"/>
    <dgm:cxn modelId="{DE078852-4B75-4997-AE0A-C44CE499E463}" type="presOf" srcId="{DAD5CA3A-7DAD-4146-A4E2-5652C4F10C48}" destId="{09C6E8E2-93C9-49F2-A0A7-A45520416234}" srcOrd="1" destOrd="0" presId="urn:microsoft.com/office/officeart/2009/3/layout/HorizontalOrganizationChart"/>
    <dgm:cxn modelId="{139E6C76-3FB6-427A-8F6B-684CC2F18BA1}" type="presOf" srcId="{62A2033B-73FD-45F8-9335-3AF3A21BE0F2}" destId="{E254C529-F5AC-4405-99E8-F2C00516B641}" srcOrd="1" destOrd="0" presId="urn:microsoft.com/office/officeart/2009/3/layout/HorizontalOrganizationChart"/>
    <dgm:cxn modelId="{E6BEA158-92E2-40CB-A1E3-DB9B893B41A8}" type="presOf" srcId="{7E290007-1096-4BB2-875E-E186EDD54631}" destId="{08DB26F2-A511-4CE6-B8FA-E487783E9523}" srcOrd="0" destOrd="0" presId="urn:microsoft.com/office/officeart/2009/3/layout/HorizontalOrganizationChart"/>
    <dgm:cxn modelId="{A9736C5A-6EA1-4877-99F5-BFD2406690C3}" srcId="{7E290007-1096-4BB2-875E-E186EDD54631}" destId="{0722AB89-442A-4BDC-8104-5358E18F78B8}" srcOrd="1" destOrd="0" parTransId="{0377BC6E-CFAA-41C2-B1D3-6D7665022BFA}" sibTransId="{48C80D11-05E1-402C-9EA0-C418FD2FEC04}"/>
    <dgm:cxn modelId="{42E9ED8C-C7D5-4F13-B76D-F53C5AFC5896}" type="presOf" srcId="{2E815E41-008D-461D-9CA9-DD35DE339C77}" destId="{3967D5E6-ABDA-4CC6-8FBC-7EE80281CF04}" srcOrd="1" destOrd="0" presId="urn:microsoft.com/office/officeart/2009/3/layout/HorizontalOrganizationChart"/>
    <dgm:cxn modelId="{791FD78D-6216-4A27-8DEE-FDDFD1C26E3E}" srcId="{7E290007-1096-4BB2-875E-E186EDD54631}" destId="{DAD5CA3A-7DAD-4146-A4E2-5652C4F10C48}" srcOrd="2" destOrd="0" parTransId="{CA3DC62A-AC74-46E5-886E-600B88F6D34A}" sibTransId="{CBFC62E7-9616-414F-A3E2-CA929F45054C}"/>
    <dgm:cxn modelId="{FBBA778E-F4C1-4212-B64F-95561DF8C0F0}" type="presOf" srcId="{62A2033B-73FD-45F8-9335-3AF3A21BE0F2}" destId="{84A6D474-E5A0-429F-9506-E63E776785CC}" srcOrd="0" destOrd="0" presId="urn:microsoft.com/office/officeart/2009/3/layout/HorizontalOrganizationChart"/>
    <dgm:cxn modelId="{E3A52094-3EA6-4B43-B09F-463CC98569EB}" type="presOf" srcId="{0377BC6E-CFAA-41C2-B1D3-6D7665022BFA}" destId="{412134E3-0A07-42A6-A987-5884A5708FB2}" srcOrd="0" destOrd="0" presId="urn:microsoft.com/office/officeart/2009/3/layout/HorizontalOrganizationChart"/>
    <dgm:cxn modelId="{4BEC5295-6FC3-4C91-82FF-C54617A0B09D}" srcId="{7E290007-1096-4BB2-875E-E186EDD54631}" destId="{007F9CA2-FC7A-4481-AA66-57F7E23668F1}" srcOrd="4" destOrd="0" parTransId="{50CF9AA2-EBA2-4158-AFEC-A08EA85E244A}" sibTransId="{DA0A8464-C332-439A-B4CE-F18D6AB6F19E}"/>
    <dgm:cxn modelId="{D1C00D96-8442-427A-A36D-F1100C3C88A6}" srcId="{7E290007-1096-4BB2-875E-E186EDD54631}" destId="{E8D10DD1-6425-4C56-8232-13D378D97A18}" srcOrd="3" destOrd="0" parTransId="{634F9445-4D7D-4A44-8F0D-7ACC6E73F489}" sibTransId="{1DEC4960-84E1-491F-89C8-A23025EC1938}"/>
    <dgm:cxn modelId="{45E62397-D3DC-4C47-8AF4-DF1C1A13D196}" srcId="{7E290007-1096-4BB2-875E-E186EDD54631}" destId="{4776ED92-745D-46DE-986C-4C79E0A7795D}" srcOrd="7" destOrd="0" parTransId="{5EFCAA45-F9AE-4DBA-83BE-7EB26F1B343A}" sibTransId="{A9333718-D682-462C-8C43-EFDB3E1D2BF6}"/>
    <dgm:cxn modelId="{AE9A1E9A-67D8-4F9B-8978-378E974FCDED}" type="presOf" srcId="{4776ED92-745D-46DE-986C-4C79E0A7795D}" destId="{AB82BB13-DCB2-4213-9B1D-6DDCC652D45C}" srcOrd="1" destOrd="0" presId="urn:microsoft.com/office/officeart/2009/3/layout/HorizontalOrganizationChart"/>
    <dgm:cxn modelId="{ABDBB7A7-63E9-4154-93CE-C5506C00A8F6}" type="presOf" srcId="{CA3DC62A-AC74-46E5-886E-600B88F6D34A}" destId="{9E82B188-83CD-48C3-A975-FD4B514927ED}" srcOrd="0" destOrd="0" presId="urn:microsoft.com/office/officeart/2009/3/layout/HorizontalOrganizationChart"/>
    <dgm:cxn modelId="{363C01B2-815A-41D0-BE03-5395C63C7E12}" type="presOf" srcId="{E8D10DD1-6425-4C56-8232-13D378D97A18}" destId="{C0213555-E070-4469-BF1D-FE8D22C7A47A}" srcOrd="1" destOrd="0" presId="urn:microsoft.com/office/officeart/2009/3/layout/HorizontalOrganizationChart"/>
    <dgm:cxn modelId="{690005BC-A581-45B3-88D5-1E1000DABD56}" type="presOf" srcId="{E8D10DD1-6425-4C56-8232-13D378D97A18}" destId="{975E4EE0-CDD5-470C-8CF7-0EE474F4FD6A}" srcOrd="0" destOrd="0" presId="urn:microsoft.com/office/officeart/2009/3/layout/HorizontalOrganizationChart"/>
    <dgm:cxn modelId="{8570BEBD-1959-479F-B2F4-183C6E80D668}" type="presOf" srcId="{3E499B0C-EBC4-4B3B-BD10-893FFCDBBB9B}" destId="{4CD85789-E84D-4240-9467-7C46B3F5293B}" srcOrd="1" destOrd="0" presId="urn:microsoft.com/office/officeart/2009/3/layout/HorizontalOrganizationChart"/>
    <dgm:cxn modelId="{B2FFD9C4-3A51-46E2-8F0E-FBF3821CC7AF}" srcId="{F8EA169E-D91E-446A-80E3-33A6ECF171E9}" destId="{7E290007-1096-4BB2-875E-E186EDD54631}" srcOrd="0" destOrd="0" parTransId="{D3CF51D2-3430-4660-94D9-69519D0F5F53}" sibTransId="{16959ED1-8BF5-4BC8-905C-E73EBF7DCB6D}"/>
    <dgm:cxn modelId="{D4FF50E9-8831-4158-BAFC-05CF33CB0CCB}" type="presOf" srcId="{634F9445-4D7D-4A44-8F0D-7ACC6E73F489}" destId="{D82C81BA-93F1-4079-A02A-FCBEE012F5DB}" srcOrd="0" destOrd="0" presId="urn:microsoft.com/office/officeart/2009/3/layout/HorizontalOrganizationChart"/>
    <dgm:cxn modelId="{4DB0E8E9-65E3-4D78-ABE9-F0D224FBB971}" type="presOf" srcId="{3E499B0C-EBC4-4B3B-BD10-893FFCDBBB9B}" destId="{ADF379E9-18DC-4152-93DB-D2CB540D98E2}" srcOrd="0" destOrd="0" presId="urn:microsoft.com/office/officeart/2009/3/layout/HorizontalOrganizationChart"/>
    <dgm:cxn modelId="{92FB8BEA-B3D4-4103-93E5-A6C700BC2B03}" type="presOf" srcId="{007F9CA2-FC7A-4481-AA66-57F7E23668F1}" destId="{AF134B5A-1D5F-4248-ACBF-01605B602F9E}" srcOrd="0" destOrd="0" presId="urn:microsoft.com/office/officeart/2009/3/layout/HorizontalOrganizationChart"/>
    <dgm:cxn modelId="{C82D82EB-7687-402B-A445-05BC8D4634AB}" type="presOf" srcId="{7E290007-1096-4BB2-875E-E186EDD54631}" destId="{6A4AC551-344E-4508-84E3-D9B1AF834C8C}" srcOrd="1" destOrd="0" presId="urn:microsoft.com/office/officeart/2009/3/layout/HorizontalOrganizationChart"/>
    <dgm:cxn modelId="{66B530FB-5C94-443A-B594-0DA32EBF5B87}" srcId="{7E290007-1096-4BB2-875E-E186EDD54631}" destId="{62A2033B-73FD-45F8-9335-3AF3A21BE0F2}" srcOrd="0" destOrd="0" parTransId="{70410F63-719D-4C2E-8B29-2131E213FE10}" sibTransId="{278879A1-A27D-48A9-861F-6B14D080B6AE}"/>
    <dgm:cxn modelId="{EB1554FC-6731-4467-8081-394F4D2FFA51}" type="presOf" srcId="{87AFD13C-8646-47A7-99D4-351F9B13B378}" destId="{96B21919-7963-4CB2-9607-312ED3388398}" srcOrd="0" destOrd="0" presId="urn:microsoft.com/office/officeart/2009/3/layout/HorizontalOrganizationChart"/>
    <dgm:cxn modelId="{3C1F4BFF-45C8-4DBC-812A-5E33F41A5DD4}" type="presOf" srcId="{686D1D88-66A0-4AD0-A522-B00C557210D2}" destId="{3C1F4C93-19E9-4219-A11C-1983E92417BE}" srcOrd="0" destOrd="0" presId="urn:microsoft.com/office/officeart/2009/3/layout/HorizontalOrganizationChart"/>
    <dgm:cxn modelId="{2DAC411E-57BA-4441-BACA-A292B12190A7}" type="presParOf" srcId="{C77D1ED8-EDBC-4D8D-B544-9C2F4EA57BFA}" destId="{42EC7234-FB8D-492A-9333-185EFC437C76}" srcOrd="0" destOrd="0" presId="urn:microsoft.com/office/officeart/2009/3/layout/HorizontalOrganizationChart"/>
    <dgm:cxn modelId="{2600383A-51B1-41F1-A3A5-1C5B6C6AD732}" type="presParOf" srcId="{42EC7234-FB8D-492A-9333-185EFC437C76}" destId="{D7281D55-5270-40EA-A001-0957F11D705A}" srcOrd="0" destOrd="0" presId="urn:microsoft.com/office/officeart/2009/3/layout/HorizontalOrganizationChart"/>
    <dgm:cxn modelId="{70543EB1-6E81-4C44-84F2-B8E1C7F5F96F}" type="presParOf" srcId="{D7281D55-5270-40EA-A001-0957F11D705A}" destId="{08DB26F2-A511-4CE6-B8FA-E487783E9523}" srcOrd="0" destOrd="0" presId="urn:microsoft.com/office/officeart/2009/3/layout/HorizontalOrganizationChart"/>
    <dgm:cxn modelId="{6CD07437-255E-418C-BE88-D05B5382C776}" type="presParOf" srcId="{D7281D55-5270-40EA-A001-0957F11D705A}" destId="{6A4AC551-344E-4508-84E3-D9B1AF834C8C}" srcOrd="1" destOrd="0" presId="urn:microsoft.com/office/officeart/2009/3/layout/HorizontalOrganizationChart"/>
    <dgm:cxn modelId="{487AAF78-B588-454E-ACFC-EB7355A87F0D}" type="presParOf" srcId="{42EC7234-FB8D-492A-9333-185EFC437C76}" destId="{C91892C5-3C23-40FF-8E82-AD4300CC3B93}" srcOrd="1" destOrd="0" presId="urn:microsoft.com/office/officeart/2009/3/layout/HorizontalOrganizationChart"/>
    <dgm:cxn modelId="{CA6E6546-526D-405D-AE15-D164A5756CE8}" type="presParOf" srcId="{C91892C5-3C23-40FF-8E82-AD4300CC3B93}" destId="{9E82B188-83CD-48C3-A975-FD4B514927ED}" srcOrd="0" destOrd="0" presId="urn:microsoft.com/office/officeart/2009/3/layout/HorizontalOrganizationChart"/>
    <dgm:cxn modelId="{579CAA37-6C99-455A-A2FC-3DAE86111DE9}" type="presParOf" srcId="{C91892C5-3C23-40FF-8E82-AD4300CC3B93}" destId="{5BB4A723-EAC8-43D0-93F6-F9694B38DCF1}" srcOrd="1" destOrd="0" presId="urn:microsoft.com/office/officeart/2009/3/layout/HorizontalOrganizationChart"/>
    <dgm:cxn modelId="{81FBC429-EFC5-4E3A-A621-507CC285EB12}" type="presParOf" srcId="{5BB4A723-EAC8-43D0-93F6-F9694B38DCF1}" destId="{5C0CA936-5CF9-4018-A585-3F9891E4E49C}" srcOrd="0" destOrd="0" presId="urn:microsoft.com/office/officeart/2009/3/layout/HorizontalOrganizationChart"/>
    <dgm:cxn modelId="{7437B0E9-FB52-4201-94EB-B7EEDB99E6E3}" type="presParOf" srcId="{5C0CA936-5CF9-4018-A585-3F9891E4E49C}" destId="{7D6AC0B9-2ADB-403B-9753-687F6DD7F894}" srcOrd="0" destOrd="0" presId="urn:microsoft.com/office/officeart/2009/3/layout/HorizontalOrganizationChart"/>
    <dgm:cxn modelId="{F766B22E-FC42-4384-A718-EF8F11C721E8}" type="presParOf" srcId="{5C0CA936-5CF9-4018-A585-3F9891E4E49C}" destId="{09C6E8E2-93C9-49F2-A0A7-A45520416234}" srcOrd="1" destOrd="0" presId="urn:microsoft.com/office/officeart/2009/3/layout/HorizontalOrganizationChart"/>
    <dgm:cxn modelId="{A39D6C88-F81C-4B87-9FE1-C01B18B0606C}" type="presParOf" srcId="{5BB4A723-EAC8-43D0-93F6-F9694B38DCF1}" destId="{9144A714-1748-450D-9B39-4539C5A3F710}" srcOrd="1" destOrd="0" presId="urn:microsoft.com/office/officeart/2009/3/layout/HorizontalOrganizationChart"/>
    <dgm:cxn modelId="{FD440376-AE69-45C9-B116-8AA0480DCD5E}" type="presParOf" srcId="{5BB4A723-EAC8-43D0-93F6-F9694B38DCF1}" destId="{364FCCA7-DE20-4B97-B11A-64F1579BDB42}" srcOrd="2" destOrd="0" presId="urn:microsoft.com/office/officeart/2009/3/layout/HorizontalOrganizationChart"/>
    <dgm:cxn modelId="{408E59A8-972E-4964-9102-B67CCD71D17F}" type="presParOf" srcId="{C91892C5-3C23-40FF-8E82-AD4300CC3B93}" destId="{D82C81BA-93F1-4079-A02A-FCBEE012F5DB}" srcOrd="2" destOrd="0" presId="urn:microsoft.com/office/officeart/2009/3/layout/HorizontalOrganizationChart"/>
    <dgm:cxn modelId="{3BED0468-D340-43C9-B2BB-2CCF0AFDDCBC}" type="presParOf" srcId="{C91892C5-3C23-40FF-8E82-AD4300CC3B93}" destId="{3D870EB4-98C0-4473-97E7-23D10AA1E4BE}" srcOrd="3" destOrd="0" presId="urn:microsoft.com/office/officeart/2009/3/layout/HorizontalOrganizationChart"/>
    <dgm:cxn modelId="{67C70EBA-4BBB-4B16-BA82-5679E9B8BE27}" type="presParOf" srcId="{3D870EB4-98C0-4473-97E7-23D10AA1E4BE}" destId="{9813E3F7-DF90-4515-871E-80F3A4A0251F}" srcOrd="0" destOrd="0" presId="urn:microsoft.com/office/officeart/2009/3/layout/HorizontalOrganizationChart"/>
    <dgm:cxn modelId="{C31F3017-A823-43D5-8490-37671AD949F5}" type="presParOf" srcId="{9813E3F7-DF90-4515-871E-80F3A4A0251F}" destId="{975E4EE0-CDD5-470C-8CF7-0EE474F4FD6A}" srcOrd="0" destOrd="0" presId="urn:microsoft.com/office/officeart/2009/3/layout/HorizontalOrganizationChart"/>
    <dgm:cxn modelId="{B2C6E97B-AA6A-4058-A147-BBC4F415D13F}" type="presParOf" srcId="{9813E3F7-DF90-4515-871E-80F3A4A0251F}" destId="{C0213555-E070-4469-BF1D-FE8D22C7A47A}" srcOrd="1" destOrd="0" presId="urn:microsoft.com/office/officeart/2009/3/layout/HorizontalOrganizationChart"/>
    <dgm:cxn modelId="{9B0B47A8-F4A8-4502-A117-740FE89700E0}" type="presParOf" srcId="{3D870EB4-98C0-4473-97E7-23D10AA1E4BE}" destId="{A8F29295-7482-4496-AA59-E16398F52713}" srcOrd="1" destOrd="0" presId="urn:microsoft.com/office/officeart/2009/3/layout/HorizontalOrganizationChart"/>
    <dgm:cxn modelId="{5B1EB62E-46F6-4863-8C19-70136BC49D55}" type="presParOf" srcId="{3D870EB4-98C0-4473-97E7-23D10AA1E4BE}" destId="{D52F45C1-97BA-4E00-98C0-DD0D747F1DA2}" srcOrd="2" destOrd="0" presId="urn:microsoft.com/office/officeart/2009/3/layout/HorizontalOrganizationChart"/>
    <dgm:cxn modelId="{C8ECD8F2-79D8-490F-913C-425BB293DD08}" type="presParOf" srcId="{C91892C5-3C23-40FF-8E82-AD4300CC3B93}" destId="{57292826-1CDD-4886-A7AF-F726C281ABF9}" srcOrd="4" destOrd="0" presId="urn:microsoft.com/office/officeart/2009/3/layout/HorizontalOrganizationChart"/>
    <dgm:cxn modelId="{F2A79525-5DCB-431C-8AEF-51EA210E374C}" type="presParOf" srcId="{C91892C5-3C23-40FF-8E82-AD4300CC3B93}" destId="{D6D1A160-0FD3-47A7-BFA4-B1071117E218}" srcOrd="5" destOrd="0" presId="urn:microsoft.com/office/officeart/2009/3/layout/HorizontalOrganizationChart"/>
    <dgm:cxn modelId="{93D9A018-12A8-467D-A6B2-32821AC2E159}" type="presParOf" srcId="{D6D1A160-0FD3-47A7-BFA4-B1071117E218}" destId="{E31B26BE-2C0A-4126-A467-5A08A86D978E}" srcOrd="0" destOrd="0" presId="urn:microsoft.com/office/officeart/2009/3/layout/HorizontalOrganizationChart"/>
    <dgm:cxn modelId="{0E1CCD45-FDD2-4179-B87A-70F849EFBF0B}" type="presParOf" srcId="{E31B26BE-2C0A-4126-A467-5A08A86D978E}" destId="{AF134B5A-1D5F-4248-ACBF-01605B602F9E}" srcOrd="0" destOrd="0" presId="urn:microsoft.com/office/officeart/2009/3/layout/HorizontalOrganizationChart"/>
    <dgm:cxn modelId="{05D2BC8F-CFC4-448A-85F1-98AC9C8475BF}" type="presParOf" srcId="{E31B26BE-2C0A-4126-A467-5A08A86D978E}" destId="{B676658F-A793-4980-9B43-98EA3FE7A450}" srcOrd="1" destOrd="0" presId="urn:microsoft.com/office/officeart/2009/3/layout/HorizontalOrganizationChart"/>
    <dgm:cxn modelId="{AFD63FD3-0245-4614-AEC3-C54F2FFDE6FB}" type="presParOf" srcId="{D6D1A160-0FD3-47A7-BFA4-B1071117E218}" destId="{AD5F0A82-9C05-4D13-B160-7066BB9E8558}" srcOrd="1" destOrd="0" presId="urn:microsoft.com/office/officeart/2009/3/layout/HorizontalOrganizationChart"/>
    <dgm:cxn modelId="{0AFDC3D9-BC12-4AE4-A719-F6B2589FD528}" type="presParOf" srcId="{D6D1A160-0FD3-47A7-BFA4-B1071117E218}" destId="{23F3C596-4821-46D5-A34C-AF5A8B6B5F74}" srcOrd="2" destOrd="0" presId="urn:microsoft.com/office/officeart/2009/3/layout/HorizontalOrganizationChart"/>
    <dgm:cxn modelId="{418A0BCB-BFA5-4AD9-9849-83AA299ECFE7}" type="presParOf" srcId="{C91892C5-3C23-40FF-8E82-AD4300CC3B93}" destId="{96B21919-7963-4CB2-9607-312ED3388398}" srcOrd="6" destOrd="0" presId="urn:microsoft.com/office/officeart/2009/3/layout/HorizontalOrganizationChart"/>
    <dgm:cxn modelId="{17CDCE66-E19D-4AD3-A448-A1EDE0F056C8}" type="presParOf" srcId="{C91892C5-3C23-40FF-8E82-AD4300CC3B93}" destId="{2E1CDB4A-DFBA-43CF-8138-B7228C85AA01}" srcOrd="7" destOrd="0" presId="urn:microsoft.com/office/officeart/2009/3/layout/HorizontalOrganizationChart"/>
    <dgm:cxn modelId="{3A9EB01B-F485-4E07-87B6-55BC92E0FF11}" type="presParOf" srcId="{2E1CDB4A-DFBA-43CF-8138-B7228C85AA01}" destId="{40AA8EC2-3044-40D0-B135-BB532E333264}" srcOrd="0" destOrd="0" presId="urn:microsoft.com/office/officeart/2009/3/layout/HorizontalOrganizationChart"/>
    <dgm:cxn modelId="{11D454B1-7BC6-4147-9662-92F93454707A}" type="presParOf" srcId="{40AA8EC2-3044-40D0-B135-BB532E333264}" destId="{ADF379E9-18DC-4152-93DB-D2CB540D98E2}" srcOrd="0" destOrd="0" presId="urn:microsoft.com/office/officeart/2009/3/layout/HorizontalOrganizationChart"/>
    <dgm:cxn modelId="{36054FD7-2B10-48AE-8B9A-24C90F4C5D0E}" type="presParOf" srcId="{40AA8EC2-3044-40D0-B135-BB532E333264}" destId="{4CD85789-E84D-4240-9467-7C46B3F5293B}" srcOrd="1" destOrd="0" presId="urn:microsoft.com/office/officeart/2009/3/layout/HorizontalOrganizationChart"/>
    <dgm:cxn modelId="{5088A9F8-E5F9-4461-9961-606DF804FC03}" type="presParOf" srcId="{2E1CDB4A-DFBA-43CF-8138-B7228C85AA01}" destId="{6A9D875A-DEC5-45D9-8570-CE0E7A139598}" srcOrd="1" destOrd="0" presId="urn:microsoft.com/office/officeart/2009/3/layout/HorizontalOrganizationChart"/>
    <dgm:cxn modelId="{0153EE5F-3364-455E-B1C4-D49F7F34B100}" type="presParOf" srcId="{2E1CDB4A-DFBA-43CF-8138-B7228C85AA01}" destId="{D4C5A13D-7761-45E3-9202-61F1196316E4}" srcOrd="2" destOrd="0" presId="urn:microsoft.com/office/officeart/2009/3/layout/HorizontalOrganizationChart"/>
    <dgm:cxn modelId="{D12C2C2D-A40E-4AE8-8AE7-E263720F4E48}" type="presParOf" srcId="{C91892C5-3C23-40FF-8E82-AD4300CC3B93}" destId="{3C1F4C93-19E9-4219-A11C-1983E92417BE}" srcOrd="8" destOrd="0" presId="urn:microsoft.com/office/officeart/2009/3/layout/HorizontalOrganizationChart"/>
    <dgm:cxn modelId="{15DF4D46-E4E9-471C-A9B7-1AA6C2CDA1CE}" type="presParOf" srcId="{C91892C5-3C23-40FF-8E82-AD4300CC3B93}" destId="{25DF793A-1922-4F73-A1A4-DFEC8E4FF36A}" srcOrd="9" destOrd="0" presId="urn:microsoft.com/office/officeart/2009/3/layout/HorizontalOrganizationChart"/>
    <dgm:cxn modelId="{15E59269-C9E6-40C5-9FFE-113675AF56DA}" type="presParOf" srcId="{25DF793A-1922-4F73-A1A4-DFEC8E4FF36A}" destId="{21E1D555-E796-42CE-B04E-1C7A464D42A0}" srcOrd="0" destOrd="0" presId="urn:microsoft.com/office/officeart/2009/3/layout/HorizontalOrganizationChart"/>
    <dgm:cxn modelId="{3D9982F3-586F-4FED-96F4-6DB985CBADFD}" type="presParOf" srcId="{21E1D555-E796-42CE-B04E-1C7A464D42A0}" destId="{7B39B900-F71D-4AE6-92C0-5B7090438E98}" srcOrd="0" destOrd="0" presId="urn:microsoft.com/office/officeart/2009/3/layout/HorizontalOrganizationChart"/>
    <dgm:cxn modelId="{6D83149C-2394-407D-8585-93DA70ADA529}" type="presParOf" srcId="{21E1D555-E796-42CE-B04E-1C7A464D42A0}" destId="{3967D5E6-ABDA-4CC6-8FBC-7EE80281CF04}" srcOrd="1" destOrd="0" presId="urn:microsoft.com/office/officeart/2009/3/layout/HorizontalOrganizationChart"/>
    <dgm:cxn modelId="{0732FA6F-A697-4448-8605-9A9FDF1AD1D8}" type="presParOf" srcId="{25DF793A-1922-4F73-A1A4-DFEC8E4FF36A}" destId="{AD6CC810-D48D-456E-9E18-2B86A7FFEEA5}" srcOrd="1" destOrd="0" presId="urn:microsoft.com/office/officeart/2009/3/layout/HorizontalOrganizationChart"/>
    <dgm:cxn modelId="{2CA06638-A69D-486D-93C0-0D5EF8EB5AC5}" type="presParOf" srcId="{25DF793A-1922-4F73-A1A4-DFEC8E4FF36A}" destId="{082D62AE-F588-463B-A7DE-35672570F19B}" srcOrd="2" destOrd="0" presId="urn:microsoft.com/office/officeart/2009/3/layout/HorizontalOrganizationChart"/>
    <dgm:cxn modelId="{8611B76F-21E6-4C49-BE4B-8FECF9154C34}" type="presParOf" srcId="{C91892C5-3C23-40FF-8E82-AD4300CC3B93}" destId="{43DEB2D6-78C4-4594-9996-F633185B9936}" srcOrd="10" destOrd="0" presId="urn:microsoft.com/office/officeart/2009/3/layout/HorizontalOrganizationChart"/>
    <dgm:cxn modelId="{4E2F1FF6-974D-41AD-A67C-F197E6EDBCC4}" type="presParOf" srcId="{C91892C5-3C23-40FF-8E82-AD4300CC3B93}" destId="{E3F7CF83-F17E-4005-8786-65F7D2CC737E}" srcOrd="11" destOrd="0" presId="urn:microsoft.com/office/officeart/2009/3/layout/HorizontalOrganizationChart"/>
    <dgm:cxn modelId="{03980190-030B-4A66-9C36-20B25E239E9B}" type="presParOf" srcId="{E3F7CF83-F17E-4005-8786-65F7D2CC737E}" destId="{02A31B5E-F909-432F-8E04-CDA5FDC0A7E7}" srcOrd="0" destOrd="0" presId="urn:microsoft.com/office/officeart/2009/3/layout/HorizontalOrganizationChart"/>
    <dgm:cxn modelId="{78CD7EBB-0019-4B3C-A022-1DC9657DF9D0}" type="presParOf" srcId="{02A31B5E-F909-432F-8E04-CDA5FDC0A7E7}" destId="{54649EC7-6E70-4DE5-A4F7-D7EF0BE27740}" srcOrd="0" destOrd="0" presId="urn:microsoft.com/office/officeart/2009/3/layout/HorizontalOrganizationChart"/>
    <dgm:cxn modelId="{75BBCD1D-F605-41A6-BE3B-C99753E0D89D}" type="presParOf" srcId="{02A31B5E-F909-432F-8E04-CDA5FDC0A7E7}" destId="{AB82BB13-DCB2-4213-9B1D-6DDCC652D45C}" srcOrd="1" destOrd="0" presId="urn:microsoft.com/office/officeart/2009/3/layout/HorizontalOrganizationChart"/>
    <dgm:cxn modelId="{5384AA4D-870E-48A0-AEDD-ADAF3CB55C28}" type="presParOf" srcId="{E3F7CF83-F17E-4005-8786-65F7D2CC737E}" destId="{A24D90B0-9A24-48B8-8EA0-56BAE4521FA5}" srcOrd="1" destOrd="0" presId="urn:microsoft.com/office/officeart/2009/3/layout/HorizontalOrganizationChart"/>
    <dgm:cxn modelId="{D05C1138-8374-414A-8BA0-1E08C47ED13B}" type="presParOf" srcId="{E3F7CF83-F17E-4005-8786-65F7D2CC737E}" destId="{84434810-2B7B-43BC-8462-BFDD2A3E30FF}" srcOrd="2" destOrd="0" presId="urn:microsoft.com/office/officeart/2009/3/layout/HorizontalOrganizationChart"/>
    <dgm:cxn modelId="{5029F97C-3C81-4BCC-A80B-390030A0C1A2}" type="presParOf" srcId="{42EC7234-FB8D-492A-9333-185EFC437C76}" destId="{AA174693-7AA8-4B89-9E5B-28F5FB996B41}" srcOrd="2" destOrd="0" presId="urn:microsoft.com/office/officeart/2009/3/layout/HorizontalOrganizationChart"/>
    <dgm:cxn modelId="{E5A471A5-E187-4A72-B00F-3C406341EFD8}" type="presParOf" srcId="{AA174693-7AA8-4B89-9E5B-28F5FB996B41}" destId="{04685D70-9158-438E-B433-D1E76337A2B7}" srcOrd="0" destOrd="0" presId="urn:microsoft.com/office/officeart/2009/3/layout/HorizontalOrganizationChart"/>
    <dgm:cxn modelId="{1B113BF2-E348-4425-B722-1108DA41647F}" type="presParOf" srcId="{AA174693-7AA8-4B89-9E5B-28F5FB996B41}" destId="{EF868B94-6B9E-4A6D-A7D0-49CDA657E288}" srcOrd="1" destOrd="0" presId="urn:microsoft.com/office/officeart/2009/3/layout/HorizontalOrganizationChart"/>
    <dgm:cxn modelId="{21FDA196-0A0B-4EA1-BF37-AA49A2BD70E4}" type="presParOf" srcId="{EF868B94-6B9E-4A6D-A7D0-49CDA657E288}" destId="{41862463-2522-4592-A563-F2C12A6A62A0}" srcOrd="0" destOrd="0" presId="urn:microsoft.com/office/officeart/2009/3/layout/HorizontalOrganizationChart"/>
    <dgm:cxn modelId="{81934A0A-4606-4B7D-89A0-3A141D14918C}" type="presParOf" srcId="{41862463-2522-4592-A563-F2C12A6A62A0}" destId="{84A6D474-E5A0-429F-9506-E63E776785CC}" srcOrd="0" destOrd="0" presId="urn:microsoft.com/office/officeart/2009/3/layout/HorizontalOrganizationChart"/>
    <dgm:cxn modelId="{ADA57E02-D6B2-4CE7-9D79-83E101632626}" type="presParOf" srcId="{41862463-2522-4592-A563-F2C12A6A62A0}" destId="{E254C529-F5AC-4405-99E8-F2C00516B641}" srcOrd="1" destOrd="0" presId="urn:microsoft.com/office/officeart/2009/3/layout/HorizontalOrganizationChart"/>
    <dgm:cxn modelId="{0CDFF07D-5144-4295-850E-1B10559E0D13}" type="presParOf" srcId="{EF868B94-6B9E-4A6D-A7D0-49CDA657E288}" destId="{20300248-4E41-4C06-91D2-DF5D17810A84}" srcOrd="1" destOrd="0" presId="urn:microsoft.com/office/officeart/2009/3/layout/HorizontalOrganizationChart"/>
    <dgm:cxn modelId="{764137E1-E243-4568-9720-CE9BFDC6AF49}" type="presParOf" srcId="{EF868B94-6B9E-4A6D-A7D0-49CDA657E288}" destId="{692750A0-188D-48F0-A46B-EDBA270D6B8E}" srcOrd="2" destOrd="0" presId="urn:microsoft.com/office/officeart/2009/3/layout/HorizontalOrganizationChart"/>
    <dgm:cxn modelId="{933D5AB9-0D79-4127-A089-23C2A95EFC9B}" type="presParOf" srcId="{AA174693-7AA8-4B89-9E5B-28F5FB996B41}" destId="{412134E3-0A07-42A6-A987-5884A5708FB2}" srcOrd="2" destOrd="0" presId="urn:microsoft.com/office/officeart/2009/3/layout/HorizontalOrganizationChart"/>
    <dgm:cxn modelId="{B4997BA4-919E-4E9D-A52D-3EDBDFD5D236}" type="presParOf" srcId="{AA174693-7AA8-4B89-9E5B-28F5FB996B41}" destId="{747C0783-57B2-4A1C-BF07-F377636971D2}" srcOrd="3" destOrd="0" presId="urn:microsoft.com/office/officeart/2009/3/layout/HorizontalOrganizationChart"/>
    <dgm:cxn modelId="{FF60F18C-E98E-47F2-B4B3-1DAB6D8F662D}" type="presParOf" srcId="{747C0783-57B2-4A1C-BF07-F377636971D2}" destId="{D93FD5B3-C076-4B06-AA12-1F4F5E04DEC1}" srcOrd="0" destOrd="0" presId="urn:microsoft.com/office/officeart/2009/3/layout/HorizontalOrganizationChart"/>
    <dgm:cxn modelId="{D9FB997A-D0A5-42C9-B9FD-4498DBAE76D7}" type="presParOf" srcId="{D93FD5B3-C076-4B06-AA12-1F4F5E04DEC1}" destId="{D0F39660-F29E-42B7-9665-F432884FCDD7}" srcOrd="0" destOrd="0" presId="urn:microsoft.com/office/officeart/2009/3/layout/HorizontalOrganizationChart"/>
    <dgm:cxn modelId="{C2ED779E-3802-4FD4-BA01-808AE18818E1}" type="presParOf" srcId="{D93FD5B3-C076-4B06-AA12-1F4F5E04DEC1}" destId="{16991949-D6AA-4A11-B015-2D7F56ECA518}" srcOrd="1" destOrd="0" presId="urn:microsoft.com/office/officeart/2009/3/layout/HorizontalOrganizationChart"/>
    <dgm:cxn modelId="{AA0A2019-4724-475B-A4A7-125727C5CECB}" type="presParOf" srcId="{747C0783-57B2-4A1C-BF07-F377636971D2}" destId="{7668A9E1-ABE0-4B0C-9453-8D2EF055A67C}" srcOrd="1" destOrd="0" presId="urn:microsoft.com/office/officeart/2009/3/layout/HorizontalOrganizationChart"/>
    <dgm:cxn modelId="{A329A731-A54A-41BB-AE4B-8AC0BE7D82EE}" type="presParOf" srcId="{747C0783-57B2-4A1C-BF07-F377636971D2}" destId="{014AF17A-283B-4B58-9B77-5274D180CB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07185-73B6-4C91-9311-9846CDA7816E}">
      <dsp:nvSpPr>
        <dsp:cNvPr id="0" name=""/>
        <dsp:cNvSpPr/>
      </dsp:nvSpPr>
      <dsp:spPr>
        <a:xfrm>
          <a:off x="0" y="3838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31DD9-FB77-4BC2-9497-2DF073A169E6}">
      <dsp:nvSpPr>
        <dsp:cNvPr id="0" name=""/>
        <dsp:cNvSpPr/>
      </dsp:nvSpPr>
      <dsp:spPr>
        <a:xfrm>
          <a:off x="247332" y="187804"/>
          <a:ext cx="449695" cy="449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DB8C7-536F-45D6-995C-DE43C357E82A}">
      <dsp:nvSpPr>
        <dsp:cNvPr id="0" name=""/>
        <dsp:cNvSpPr/>
      </dsp:nvSpPr>
      <dsp:spPr>
        <a:xfrm>
          <a:off x="944359" y="3838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Architettura</a:t>
          </a:r>
          <a:endParaRPr lang="en-US" sz="1900" kern="1200"/>
        </a:p>
      </dsp:txBody>
      <dsp:txXfrm>
        <a:off x="944359" y="3838"/>
        <a:ext cx="9946568" cy="817627"/>
      </dsp:txXfrm>
    </dsp:sp>
    <dsp:sp modelId="{A1113101-3D2B-49CF-8C1A-253C981300F0}">
      <dsp:nvSpPr>
        <dsp:cNvPr id="0" name=""/>
        <dsp:cNvSpPr/>
      </dsp:nvSpPr>
      <dsp:spPr>
        <a:xfrm>
          <a:off x="0" y="1025873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700C8-8044-4927-B658-330B33A14716}">
      <dsp:nvSpPr>
        <dsp:cNvPr id="0" name=""/>
        <dsp:cNvSpPr/>
      </dsp:nvSpPr>
      <dsp:spPr>
        <a:xfrm>
          <a:off x="247332" y="1209839"/>
          <a:ext cx="449695" cy="449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BED9A-F75A-42A0-8380-8453E141A24C}">
      <dsp:nvSpPr>
        <dsp:cNvPr id="0" name=""/>
        <dsp:cNvSpPr/>
      </dsp:nvSpPr>
      <dsp:spPr>
        <a:xfrm>
          <a:off x="944359" y="1025873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Protocollo</a:t>
          </a:r>
          <a:endParaRPr lang="en-US" sz="1900" kern="1200"/>
        </a:p>
      </dsp:txBody>
      <dsp:txXfrm>
        <a:off x="944359" y="1025873"/>
        <a:ext cx="9946568" cy="817627"/>
      </dsp:txXfrm>
    </dsp:sp>
    <dsp:sp modelId="{7C41F6C6-C386-4393-9126-D1F77C558211}">
      <dsp:nvSpPr>
        <dsp:cNvPr id="0" name=""/>
        <dsp:cNvSpPr/>
      </dsp:nvSpPr>
      <dsp:spPr>
        <a:xfrm>
          <a:off x="0" y="2047907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D95C1-6716-4D0F-B598-C8C5A14F17EE}">
      <dsp:nvSpPr>
        <dsp:cNvPr id="0" name=""/>
        <dsp:cNvSpPr/>
      </dsp:nvSpPr>
      <dsp:spPr>
        <a:xfrm>
          <a:off x="247332" y="2231873"/>
          <a:ext cx="449695" cy="449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82639-B1AB-4AE6-B138-D497DC96DC93}">
      <dsp:nvSpPr>
        <dsp:cNvPr id="0" name=""/>
        <dsp:cNvSpPr/>
      </dsp:nvSpPr>
      <dsp:spPr>
        <a:xfrm>
          <a:off x="944359" y="2047907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Implementazione</a:t>
          </a:r>
          <a:endParaRPr lang="en-US" sz="1900" kern="1200"/>
        </a:p>
      </dsp:txBody>
      <dsp:txXfrm>
        <a:off x="944359" y="2047907"/>
        <a:ext cx="9946568" cy="817627"/>
      </dsp:txXfrm>
    </dsp:sp>
    <dsp:sp modelId="{BEF05841-4106-4F40-96A3-0E7D7BB26119}">
      <dsp:nvSpPr>
        <dsp:cNvPr id="0" name=""/>
        <dsp:cNvSpPr/>
      </dsp:nvSpPr>
      <dsp:spPr>
        <a:xfrm>
          <a:off x="0" y="3069942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53CEB-056F-4491-B0C1-A7D0CD054AA4}">
      <dsp:nvSpPr>
        <dsp:cNvPr id="0" name=""/>
        <dsp:cNvSpPr/>
      </dsp:nvSpPr>
      <dsp:spPr>
        <a:xfrm>
          <a:off x="247332" y="3253908"/>
          <a:ext cx="449695" cy="449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7FE7C-C966-4216-817B-2972F85CA906}">
      <dsp:nvSpPr>
        <dsp:cNvPr id="0" name=""/>
        <dsp:cNvSpPr/>
      </dsp:nvSpPr>
      <dsp:spPr>
        <a:xfrm>
          <a:off x="944359" y="3069942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Prestazioni del sistema</a:t>
          </a:r>
          <a:endParaRPr lang="en-US" sz="1900" kern="1200"/>
        </a:p>
      </dsp:txBody>
      <dsp:txXfrm>
        <a:off x="944359" y="3069942"/>
        <a:ext cx="9946568" cy="817627"/>
      </dsp:txXfrm>
    </dsp:sp>
    <dsp:sp modelId="{AD630BE5-99E2-47DC-8162-EA3A215699B5}">
      <dsp:nvSpPr>
        <dsp:cNvPr id="0" name=""/>
        <dsp:cNvSpPr/>
      </dsp:nvSpPr>
      <dsp:spPr>
        <a:xfrm>
          <a:off x="0" y="4091976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5C8E-11C1-4311-A899-80ADE037076B}">
      <dsp:nvSpPr>
        <dsp:cNvPr id="0" name=""/>
        <dsp:cNvSpPr/>
      </dsp:nvSpPr>
      <dsp:spPr>
        <a:xfrm>
          <a:off x="247332" y="4275942"/>
          <a:ext cx="449695" cy="449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BC7ED-78C3-4B51-A193-87668232E242}">
      <dsp:nvSpPr>
        <dsp:cNvPr id="0" name=""/>
        <dsp:cNvSpPr/>
      </dsp:nvSpPr>
      <dsp:spPr>
        <a:xfrm>
          <a:off x="944359" y="4091976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Conclusioni</a:t>
          </a:r>
          <a:endParaRPr lang="en-US" sz="1900" kern="1200"/>
        </a:p>
      </dsp:txBody>
      <dsp:txXfrm>
        <a:off x="944359" y="4091976"/>
        <a:ext cx="9946568" cy="817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F0480-5AE1-47A0-927D-CE4501E56BD4}">
      <dsp:nvSpPr>
        <dsp:cNvPr id="0" name=""/>
        <dsp:cNvSpPr/>
      </dsp:nvSpPr>
      <dsp:spPr>
        <a:xfrm>
          <a:off x="3462045" y="3893352"/>
          <a:ext cx="91440" cy="222207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53626"/>
              </a:lnTo>
              <a:lnTo>
                <a:pt x="45720" y="153626"/>
              </a:lnTo>
              <a:lnTo>
                <a:pt x="45720" y="2222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F9BE-7518-4336-87B0-986924F8A23F}">
      <dsp:nvSpPr>
        <dsp:cNvPr id="0" name=""/>
        <dsp:cNvSpPr/>
      </dsp:nvSpPr>
      <dsp:spPr>
        <a:xfrm>
          <a:off x="3462053" y="3145506"/>
          <a:ext cx="91440" cy="27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839CF-294B-4EBC-9E8F-12F393716E5E}">
      <dsp:nvSpPr>
        <dsp:cNvPr id="0" name=""/>
        <dsp:cNvSpPr/>
      </dsp:nvSpPr>
      <dsp:spPr>
        <a:xfrm>
          <a:off x="3462053" y="2387243"/>
          <a:ext cx="91440" cy="288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FBDA1-2765-4A06-B237-CC65CF22ECA2}">
      <dsp:nvSpPr>
        <dsp:cNvPr id="0" name=""/>
        <dsp:cNvSpPr/>
      </dsp:nvSpPr>
      <dsp:spPr>
        <a:xfrm>
          <a:off x="1599677" y="3900256"/>
          <a:ext cx="91440" cy="215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5E3A5-60CE-4C67-9F35-614DB71483AC}">
      <dsp:nvSpPr>
        <dsp:cNvPr id="0" name=""/>
        <dsp:cNvSpPr/>
      </dsp:nvSpPr>
      <dsp:spPr>
        <a:xfrm>
          <a:off x="1599677" y="3215976"/>
          <a:ext cx="91440" cy="214183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45601"/>
              </a:lnTo>
              <a:lnTo>
                <a:pt x="45720" y="145601"/>
              </a:lnTo>
              <a:lnTo>
                <a:pt x="45720" y="21418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40DC2-DAB0-4F60-BDDA-F972A228D0D7}">
      <dsp:nvSpPr>
        <dsp:cNvPr id="0" name=""/>
        <dsp:cNvSpPr/>
      </dsp:nvSpPr>
      <dsp:spPr>
        <a:xfrm>
          <a:off x="1599670" y="2563988"/>
          <a:ext cx="91440" cy="181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310"/>
              </a:lnTo>
              <a:lnTo>
                <a:pt x="45734" y="113310"/>
              </a:lnTo>
              <a:lnTo>
                <a:pt x="45734" y="18189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F6A93-0A82-4DF3-853F-4DB8643D0E93}">
      <dsp:nvSpPr>
        <dsp:cNvPr id="0" name=""/>
        <dsp:cNvSpPr/>
      </dsp:nvSpPr>
      <dsp:spPr>
        <a:xfrm>
          <a:off x="1599174" y="1812823"/>
          <a:ext cx="91440" cy="281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86"/>
              </a:lnTo>
              <a:lnTo>
                <a:pt x="46216" y="212486"/>
              </a:lnTo>
              <a:lnTo>
                <a:pt x="46216" y="28106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2AE6E-E53B-49CD-B00F-9995D7AF0540}">
      <dsp:nvSpPr>
        <dsp:cNvPr id="0" name=""/>
        <dsp:cNvSpPr/>
      </dsp:nvSpPr>
      <dsp:spPr>
        <a:xfrm>
          <a:off x="1599174" y="1064973"/>
          <a:ext cx="91440" cy="277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4B10C-E026-4166-9569-1C85431B45C5}">
      <dsp:nvSpPr>
        <dsp:cNvPr id="0" name=""/>
        <dsp:cNvSpPr/>
      </dsp:nvSpPr>
      <dsp:spPr>
        <a:xfrm>
          <a:off x="1599174" y="473241"/>
          <a:ext cx="91440" cy="121635"/>
        </a:xfrm>
        <a:custGeom>
          <a:avLst/>
          <a:gdLst/>
          <a:ahLst/>
          <a:cxnLst/>
          <a:rect l="0" t="0" r="0" b="0"/>
          <a:pathLst>
            <a:path>
              <a:moveTo>
                <a:pt x="46223" y="0"/>
              </a:moveTo>
              <a:lnTo>
                <a:pt x="46223" y="53053"/>
              </a:lnTo>
              <a:lnTo>
                <a:pt x="45720" y="53053"/>
              </a:lnTo>
              <a:lnTo>
                <a:pt x="45720" y="1216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A235F-B6B6-4A76-8196-37BF10CE778B}">
      <dsp:nvSpPr>
        <dsp:cNvPr id="0" name=""/>
        <dsp:cNvSpPr/>
      </dsp:nvSpPr>
      <dsp:spPr>
        <a:xfrm>
          <a:off x="1275243" y="3145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8FF21-85F1-4BB5-819E-7A7B32339F5D}">
      <dsp:nvSpPr>
        <dsp:cNvPr id="0" name=""/>
        <dsp:cNvSpPr/>
      </dsp:nvSpPr>
      <dsp:spPr>
        <a:xfrm>
          <a:off x="1357499" y="81288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95057"/>
        <a:ext cx="712771" cy="442558"/>
      </dsp:txXfrm>
    </dsp:sp>
    <dsp:sp modelId="{82D22692-1584-407A-BB8C-5462C44E52D2}">
      <dsp:nvSpPr>
        <dsp:cNvPr id="0" name=""/>
        <dsp:cNvSpPr/>
      </dsp:nvSpPr>
      <dsp:spPr>
        <a:xfrm>
          <a:off x="1274739" y="594876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6B8F-BB8C-4DEE-900C-04336388329E}">
      <dsp:nvSpPr>
        <dsp:cNvPr id="0" name=""/>
        <dsp:cNvSpPr/>
      </dsp:nvSpPr>
      <dsp:spPr>
        <a:xfrm>
          <a:off x="1356996" y="67302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bind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0765" y="686789"/>
        <a:ext cx="712771" cy="442558"/>
      </dsp:txXfrm>
    </dsp:sp>
    <dsp:sp modelId="{D87A2EA0-CF6D-47E3-949E-4C00B27D28B6}">
      <dsp:nvSpPr>
        <dsp:cNvPr id="0" name=""/>
        <dsp:cNvSpPr/>
      </dsp:nvSpPr>
      <dsp:spPr>
        <a:xfrm>
          <a:off x="1274739" y="1342727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5E17-6017-465A-A21D-D064987BD8E0}">
      <dsp:nvSpPr>
        <dsp:cNvPr id="0" name=""/>
        <dsp:cNvSpPr/>
      </dsp:nvSpPr>
      <dsp:spPr>
        <a:xfrm>
          <a:off x="1356996" y="1420871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Wait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 for new client</a:t>
          </a:r>
        </a:p>
      </dsp:txBody>
      <dsp:txXfrm>
        <a:off x="1370765" y="1434640"/>
        <a:ext cx="712771" cy="442558"/>
      </dsp:txXfrm>
    </dsp:sp>
    <dsp:sp modelId="{69A2AD27-94CD-458F-B058-6CB12C604511}">
      <dsp:nvSpPr>
        <dsp:cNvPr id="0" name=""/>
        <dsp:cNvSpPr/>
      </dsp:nvSpPr>
      <dsp:spPr>
        <a:xfrm>
          <a:off x="1275235" y="2093892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ADD84-7574-4283-945D-54EB61C8E0D6}">
      <dsp:nvSpPr>
        <dsp:cNvPr id="0" name=""/>
        <dsp:cNvSpPr/>
      </dsp:nvSpPr>
      <dsp:spPr>
        <a:xfrm>
          <a:off x="1357492" y="2172035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new </a:t>
          </a: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1261" y="2185804"/>
        <a:ext cx="712771" cy="442558"/>
      </dsp:txXfrm>
    </dsp:sp>
    <dsp:sp modelId="{3E5CD2D0-2F59-4F12-9A10-5CE2BC26B502}">
      <dsp:nvSpPr>
        <dsp:cNvPr id="0" name=""/>
        <dsp:cNvSpPr/>
      </dsp:nvSpPr>
      <dsp:spPr>
        <a:xfrm>
          <a:off x="1275250" y="274588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3B6B6-ACCF-41F6-AF8E-DEF98378241D}">
      <dsp:nvSpPr>
        <dsp:cNvPr id="0" name=""/>
        <dsp:cNvSpPr/>
      </dsp:nvSpPr>
      <dsp:spPr>
        <a:xfrm>
          <a:off x="1357507" y="2824024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find_port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76" y="2837793"/>
        <a:ext cx="712771" cy="442558"/>
      </dsp:txXfrm>
    </dsp:sp>
    <dsp:sp modelId="{55E71537-4D47-4DAC-B7C3-5BA83576245D}">
      <dsp:nvSpPr>
        <dsp:cNvPr id="0" name=""/>
        <dsp:cNvSpPr/>
      </dsp:nvSpPr>
      <dsp:spPr>
        <a:xfrm>
          <a:off x="1275243" y="3430159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BF5DC-72EE-450D-AA0F-79E8054F14C0}">
      <dsp:nvSpPr>
        <dsp:cNvPr id="0" name=""/>
        <dsp:cNvSpPr/>
      </dsp:nvSpPr>
      <dsp:spPr>
        <a:xfrm>
          <a:off x="1357499" y="3508303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3522072"/>
        <a:ext cx="712771" cy="442558"/>
      </dsp:txXfrm>
    </dsp:sp>
    <dsp:sp modelId="{8D9FC669-4E45-4D49-BF62-A83D102617D0}">
      <dsp:nvSpPr>
        <dsp:cNvPr id="0" name=""/>
        <dsp:cNvSpPr/>
      </dsp:nvSpPr>
      <dsp:spPr>
        <a:xfrm>
          <a:off x="1275243" y="4115562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9DBB-0E52-4E54-AA57-CEC33B3B5312}">
      <dsp:nvSpPr>
        <dsp:cNvPr id="0" name=""/>
        <dsp:cNvSpPr/>
      </dsp:nvSpPr>
      <dsp:spPr>
        <a:xfrm>
          <a:off x="1357499" y="4193706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4207475"/>
        <a:ext cx="712771" cy="442558"/>
      </dsp:txXfrm>
    </dsp:sp>
    <dsp:sp modelId="{9B43A4ED-9480-4F5F-ABB9-96C289FDED19}">
      <dsp:nvSpPr>
        <dsp:cNvPr id="0" name=""/>
        <dsp:cNvSpPr/>
      </dsp:nvSpPr>
      <dsp:spPr>
        <a:xfrm>
          <a:off x="3137618" y="1917147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71C7-3EE1-4521-8252-6060F8E8300D}">
      <dsp:nvSpPr>
        <dsp:cNvPr id="0" name=""/>
        <dsp:cNvSpPr/>
      </dsp:nvSpPr>
      <dsp:spPr>
        <a:xfrm>
          <a:off x="3219875" y="199529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44" y="2009059"/>
        <a:ext cx="712771" cy="442558"/>
      </dsp:txXfrm>
    </dsp:sp>
    <dsp:sp modelId="{31559BE1-5064-43F9-8B16-4B55305A6F7A}">
      <dsp:nvSpPr>
        <dsp:cNvPr id="0" name=""/>
        <dsp:cNvSpPr/>
      </dsp:nvSpPr>
      <dsp:spPr>
        <a:xfrm>
          <a:off x="3137618" y="267541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3AC6-F73B-4DDA-9228-2EAA6F272B24}">
      <dsp:nvSpPr>
        <dsp:cNvPr id="0" name=""/>
        <dsp:cNvSpPr/>
      </dsp:nvSpPr>
      <dsp:spPr>
        <a:xfrm>
          <a:off x="3219875" y="2753554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Connect  server</a:t>
          </a:r>
        </a:p>
      </dsp:txBody>
      <dsp:txXfrm>
        <a:off x="3233644" y="2767323"/>
        <a:ext cx="712771" cy="442558"/>
      </dsp:txXfrm>
    </dsp:sp>
    <dsp:sp modelId="{EE376D12-65C0-4F1B-9C34-2D4ABB029181}">
      <dsp:nvSpPr>
        <dsp:cNvPr id="0" name=""/>
        <dsp:cNvSpPr/>
      </dsp:nvSpPr>
      <dsp:spPr>
        <a:xfrm>
          <a:off x="3137618" y="3423256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8BB7-493B-4060-BE82-F1BE5DA9B481}">
      <dsp:nvSpPr>
        <dsp:cNvPr id="0" name=""/>
        <dsp:cNvSpPr/>
      </dsp:nvSpPr>
      <dsp:spPr>
        <a:xfrm>
          <a:off x="3219875" y="350140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44" y="3515169"/>
        <a:ext cx="712771" cy="442558"/>
      </dsp:txXfrm>
    </dsp:sp>
    <dsp:sp modelId="{737357D9-A00A-406D-9646-AE9E02A6B251}">
      <dsp:nvSpPr>
        <dsp:cNvPr id="0" name=""/>
        <dsp:cNvSpPr/>
      </dsp:nvSpPr>
      <dsp:spPr>
        <a:xfrm>
          <a:off x="3137611" y="411556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7BF50-12A6-4FE4-A2F8-1C13468C8B01}">
      <dsp:nvSpPr>
        <dsp:cNvPr id="0" name=""/>
        <dsp:cNvSpPr/>
      </dsp:nvSpPr>
      <dsp:spPr>
        <a:xfrm>
          <a:off x="3219867" y="4193703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36" y="4207472"/>
        <a:ext cx="712771" cy="442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909BF-9303-425E-A321-417A00C14AD0}">
      <dsp:nvSpPr>
        <dsp:cNvPr id="0" name=""/>
        <dsp:cNvSpPr/>
      </dsp:nvSpPr>
      <dsp:spPr>
        <a:xfrm>
          <a:off x="2433579" y="1520868"/>
          <a:ext cx="1629079" cy="377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32"/>
              </a:lnTo>
              <a:lnTo>
                <a:pt x="1629079" y="224932"/>
              </a:lnTo>
              <a:lnTo>
                <a:pt x="1629079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89C1A-A583-41E6-86EE-FC25E983152D}">
      <dsp:nvSpPr>
        <dsp:cNvPr id="0" name=""/>
        <dsp:cNvSpPr/>
      </dsp:nvSpPr>
      <dsp:spPr>
        <a:xfrm>
          <a:off x="2324796" y="1520868"/>
          <a:ext cx="91440" cy="377305"/>
        </a:xfrm>
        <a:custGeom>
          <a:avLst/>
          <a:gdLst/>
          <a:ahLst/>
          <a:cxnLst/>
          <a:rect l="0" t="0" r="0" b="0"/>
          <a:pathLst>
            <a:path>
              <a:moveTo>
                <a:pt x="108783" y="0"/>
              </a:moveTo>
              <a:lnTo>
                <a:pt x="108783" y="224932"/>
              </a:lnTo>
              <a:lnTo>
                <a:pt x="45720" y="224932"/>
              </a:lnTo>
              <a:lnTo>
                <a:pt x="45720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7032F-F33C-4A9A-B46B-245DF518A1A1}">
      <dsp:nvSpPr>
        <dsp:cNvPr id="0" name=""/>
        <dsp:cNvSpPr/>
      </dsp:nvSpPr>
      <dsp:spPr>
        <a:xfrm>
          <a:off x="678372" y="1520868"/>
          <a:ext cx="1755206" cy="377305"/>
        </a:xfrm>
        <a:custGeom>
          <a:avLst/>
          <a:gdLst/>
          <a:ahLst/>
          <a:cxnLst/>
          <a:rect l="0" t="0" r="0" b="0"/>
          <a:pathLst>
            <a:path>
              <a:moveTo>
                <a:pt x="1755206" y="0"/>
              </a:moveTo>
              <a:lnTo>
                <a:pt x="1755206" y="224932"/>
              </a:lnTo>
              <a:lnTo>
                <a:pt x="0" y="224932"/>
              </a:lnTo>
              <a:lnTo>
                <a:pt x="0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C4E55-4DEC-4478-AEC9-0EECB6BB43E6}">
      <dsp:nvSpPr>
        <dsp:cNvPr id="0" name=""/>
        <dsp:cNvSpPr/>
      </dsp:nvSpPr>
      <dsp:spPr>
        <a:xfrm>
          <a:off x="1663120" y="867838"/>
          <a:ext cx="1540917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 err="1"/>
            <a:t>Main</a:t>
          </a:r>
          <a:r>
            <a:rPr lang="it-IT" sz="2200" i="1" kern="1200" dirty="0"/>
            <a:t> Server</a:t>
          </a:r>
        </a:p>
      </dsp:txBody>
      <dsp:txXfrm>
        <a:off x="1663120" y="867838"/>
        <a:ext cx="1540917" cy="653029"/>
      </dsp:txXfrm>
    </dsp:sp>
    <dsp:sp modelId="{CAA441D7-1557-4E05-BE6A-3246B2A018F5}">
      <dsp:nvSpPr>
        <dsp:cNvPr id="0" name=""/>
        <dsp:cNvSpPr/>
      </dsp:nvSpPr>
      <dsp:spPr>
        <a:xfrm>
          <a:off x="2055198" y="1375750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kern="1200" dirty="0" err="1"/>
            <a:t>listening</a:t>
          </a:r>
          <a:r>
            <a:rPr lang="it-IT" sz="1200" i="1" kern="1200" dirty="0"/>
            <a:t> </a:t>
          </a:r>
          <a:r>
            <a:rPr lang="it-IT" sz="1200" i="1" kern="1200" dirty="0" err="1"/>
            <a:t>socket</a:t>
          </a:r>
          <a:endParaRPr lang="it-IT" sz="1200" i="1" kern="1200" dirty="0"/>
        </a:p>
      </dsp:txBody>
      <dsp:txXfrm>
        <a:off x="2055198" y="1375750"/>
        <a:ext cx="1135142" cy="217676"/>
      </dsp:txXfrm>
    </dsp:sp>
    <dsp:sp modelId="{525F5746-587F-48A5-8A2D-FDCF66DD2C77}">
      <dsp:nvSpPr>
        <dsp:cNvPr id="0" name=""/>
        <dsp:cNvSpPr/>
      </dsp:nvSpPr>
      <dsp:spPr>
        <a:xfrm>
          <a:off x="47738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worker1</a:t>
          </a:r>
        </a:p>
      </dsp:txBody>
      <dsp:txXfrm>
        <a:off x="47738" y="1898174"/>
        <a:ext cx="1261269" cy="653029"/>
      </dsp:txXfrm>
    </dsp:sp>
    <dsp:sp modelId="{E9D5F4FF-AEFA-4C24-B0DF-35F10D207928}">
      <dsp:nvSpPr>
        <dsp:cNvPr id="0" name=""/>
        <dsp:cNvSpPr/>
      </dsp:nvSpPr>
      <dsp:spPr>
        <a:xfrm>
          <a:off x="299992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 dirty="0"/>
            <a:t>Client_1</a:t>
          </a:r>
        </a:p>
      </dsp:txBody>
      <dsp:txXfrm>
        <a:off x="299992" y="2406085"/>
        <a:ext cx="1135142" cy="217676"/>
      </dsp:txXfrm>
    </dsp:sp>
    <dsp:sp modelId="{7562D6FF-E5A9-4BB2-87E4-30589BC8D8CB}">
      <dsp:nvSpPr>
        <dsp:cNvPr id="0" name=""/>
        <dsp:cNvSpPr/>
      </dsp:nvSpPr>
      <dsp:spPr>
        <a:xfrm>
          <a:off x="1739881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worker2</a:t>
          </a:r>
        </a:p>
      </dsp:txBody>
      <dsp:txXfrm>
        <a:off x="1739881" y="1898174"/>
        <a:ext cx="1261269" cy="653029"/>
      </dsp:txXfrm>
    </dsp:sp>
    <dsp:sp modelId="{43C6E20C-0B2F-4AD0-8CD0-C61B0E596908}">
      <dsp:nvSpPr>
        <dsp:cNvPr id="0" name=""/>
        <dsp:cNvSpPr/>
      </dsp:nvSpPr>
      <dsp:spPr>
        <a:xfrm>
          <a:off x="1992135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Client_2</a:t>
          </a:r>
        </a:p>
      </dsp:txBody>
      <dsp:txXfrm>
        <a:off x="1992135" y="2406085"/>
        <a:ext cx="1135142" cy="217676"/>
      </dsp:txXfrm>
    </dsp:sp>
    <dsp:sp modelId="{7B9CEB5F-400C-4B6C-99F1-69909BCECEFF}">
      <dsp:nvSpPr>
        <dsp:cNvPr id="0" name=""/>
        <dsp:cNvSpPr/>
      </dsp:nvSpPr>
      <dsp:spPr>
        <a:xfrm>
          <a:off x="3432024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worker3</a:t>
          </a:r>
        </a:p>
      </dsp:txBody>
      <dsp:txXfrm>
        <a:off x="3432024" y="1898174"/>
        <a:ext cx="1261269" cy="653029"/>
      </dsp:txXfrm>
    </dsp:sp>
    <dsp:sp modelId="{DA07509D-D2D7-4057-AA1E-E043E06B8898}">
      <dsp:nvSpPr>
        <dsp:cNvPr id="0" name=""/>
        <dsp:cNvSpPr/>
      </dsp:nvSpPr>
      <dsp:spPr>
        <a:xfrm>
          <a:off x="3684278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Client_3</a:t>
          </a:r>
        </a:p>
      </dsp:txBody>
      <dsp:txXfrm>
        <a:off x="3684278" y="2406085"/>
        <a:ext cx="1135142" cy="217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134E3-0A07-42A6-A987-5884A5708FB2}">
      <dsp:nvSpPr>
        <dsp:cNvPr id="0" name=""/>
        <dsp:cNvSpPr/>
      </dsp:nvSpPr>
      <dsp:spPr>
        <a:xfrm>
          <a:off x="1601040" y="1982702"/>
          <a:ext cx="1119217" cy="99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217" y="0"/>
              </a:lnTo>
              <a:lnTo>
                <a:pt x="1119217" y="999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85D70-9158-438E-B433-D1E76337A2B7}">
      <dsp:nvSpPr>
        <dsp:cNvPr id="0" name=""/>
        <dsp:cNvSpPr/>
      </dsp:nvSpPr>
      <dsp:spPr>
        <a:xfrm>
          <a:off x="1601040" y="1882771"/>
          <a:ext cx="1119217" cy="99930"/>
        </a:xfrm>
        <a:custGeom>
          <a:avLst/>
          <a:gdLst/>
          <a:ahLst/>
          <a:cxnLst/>
          <a:rect l="0" t="0" r="0" b="0"/>
          <a:pathLst>
            <a:path>
              <a:moveTo>
                <a:pt x="0" y="99930"/>
              </a:moveTo>
              <a:lnTo>
                <a:pt x="1119217" y="99930"/>
              </a:lnTo>
              <a:lnTo>
                <a:pt x="11192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B2D6-78C4-4594-9996-F633185B9936}">
      <dsp:nvSpPr>
        <dsp:cNvPr id="0" name=""/>
        <dsp:cNvSpPr/>
      </dsp:nvSpPr>
      <dsp:spPr>
        <a:xfrm>
          <a:off x="1601040" y="1982702"/>
          <a:ext cx="2238434" cy="17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1718798"/>
              </a:lnTo>
              <a:lnTo>
                <a:pt x="2238434" y="1718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F4C93-19E9-4219-A11C-1983E92417BE}">
      <dsp:nvSpPr>
        <dsp:cNvPr id="0" name=""/>
        <dsp:cNvSpPr/>
      </dsp:nvSpPr>
      <dsp:spPr>
        <a:xfrm>
          <a:off x="1601040" y="1982702"/>
          <a:ext cx="2238434" cy="103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1031278"/>
              </a:lnTo>
              <a:lnTo>
                <a:pt x="2238434" y="1031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1919-7963-4CB2-9607-312ED3388398}">
      <dsp:nvSpPr>
        <dsp:cNvPr id="0" name=""/>
        <dsp:cNvSpPr/>
      </dsp:nvSpPr>
      <dsp:spPr>
        <a:xfrm>
          <a:off x="1601040" y="1982702"/>
          <a:ext cx="2238434" cy="3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343759"/>
              </a:lnTo>
              <a:lnTo>
                <a:pt x="2238434" y="343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2826-1CDD-4886-A7AF-F726C281ABF9}">
      <dsp:nvSpPr>
        <dsp:cNvPr id="0" name=""/>
        <dsp:cNvSpPr/>
      </dsp:nvSpPr>
      <dsp:spPr>
        <a:xfrm>
          <a:off x="1601040" y="1638942"/>
          <a:ext cx="2238434" cy="343759"/>
        </a:xfrm>
        <a:custGeom>
          <a:avLst/>
          <a:gdLst/>
          <a:ahLst/>
          <a:cxnLst/>
          <a:rect l="0" t="0" r="0" b="0"/>
          <a:pathLst>
            <a:path>
              <a:moveTo>
                <a:pt x="0" y="343759"/>
              </a:moveTo>
              <a:lnTo>
                <a:pt x="2078546" y="343759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C81BA-93F1-4079-A02A-FCBEE012F5DB}">
      <dsp:nvSpPr>
        <dsp:cNvPr id="0" name=""/>
        <dsp:cNvSpPr/>
      </dsp:nvSpPr>
      <dsp:spPr>
        <a:xfrm>
          <a:off x="1601040" y="951423"/>
          <a:ext cx="2238434" cy="1031278"/>
        </a:xfrm>
        <a:custGeom>
          <a:avLst/>
          <a:gdLst/>
          <a:ahLst/>
          <a:cxnLst/>
          <a:rect l="0" t="0" r="0" b="0"/>
          <a:pathLst>
            <a:path>
              <a:moveTo>
                <a:pt x="0" y="1031278"/>
              </a:moveTo>
              <a:lnTo>
                <a:pt x="2078546" y="1031278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2B188-83CD-48C3-A975-FD4B514927ED}">
      <dsp:nvSpPr>
        <dsp:cNvPr id="0" name=""/>
        <dsp:cNvSpPr/>
      </dsp:nvSpPr>
      <dsp:spPr>
        <a:xfrm>
          <a:off x="1601040" y="263903"/>
          <a:ext cx="2238434" cy="1718798"/>
        </a:xfrm>
        <a:custGeom>
          <a:avLst/>
          <a:gdLst/>
          <a:ahLst/>
          <a:cxnLst/>
          <a:rect l="0" t="0" r="0" b="0"/>
          <a:pathLst>
            <a:path>
              <a:moveTo>
                <a:pt x="0" y="1718798"/>
              </a:moveTo>
              <a:lnTo>
                <a:pt x="2078546" y="1718798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26F2-A511-4CE6-B8FA-E487783E9523}">
      <dsp:nvSpPr>
        <dsp:cNvPr id="0" name=""/>
        <dsp:cNvSpPr/>
      </dsp:nvSpPr>
      <dsp:spPr>
        <a:xfrm>
          <a:off x="2158" y="173887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RFT</a:t>
          </a:r>
        </a:p>
      </dsp:txBody>
      <dsp:txXfrm>
        <a:off x="2158" y="1738872"/>
        <a:ext cx="1598882" cy="487659"/>
      </dsp:txXfrm>
    </dsp:sp>
    <dsp:sp modelId="{7D6AC0B9-2ADB-403B-9753-687F6DD7F894}">
      <dsp:nvSpPr>
        <dsp:cNvPr id="0" name=""/>
        <dsp:cNvSpPr/>
      </dsp:nvSpPr>
      <dsp:spPr>
        <a:xfrm>
          <a:off x="3839475" y="20074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connection.c</a:t>
          </a:r>
          <a:endParaRPr lang="it-IT" sz="1900" kern="1200" dirty="0"/>
        </a:p>
      </dsp:txBody>
      <dsp:txXfrm>
        <a:off x="3839475" y="20074"/>
        <a:ext cx="1598882" cy="487659"/>
      </dsp:txXfrm>
    </dsp:sp>
    <dsp:sp modelId="{975E4EE0-CDD5-470C-8CF7-0EE474F4FD6A}">
      <dsp:nvSpPr>
        <dsp:cNvPr id="0" name=""/>
        <dsp:cNvSpPr/>
      </dsp:nvSpPr>
      <dsp:spPr>
        <a:xfrm>
          <a:off x="3839475" y="707593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file_ops.c</a:t>
          </a:r>
          <a:endParaRPr lang="it-IT" sz="1900" kern="1200" dirty="0"/>
        </a:p>
      </dsp:txBody>
      <dsp:txXfrm>
        <a:off x="3839475" y="707593"/>
        <a:ext cx="1598882" cy="487659"/>
      </dsp:txXfrm>
    </dsp:sp>
    <dsp:sp modelId="{AF134B5A-1D5F-4248-ACBF-01605B602F9E}">
      <dsp:nvSpPr>
        <dsp:cNvPr id="0" name=""/>
        <dsp:cNvSpPr/>
      </dsp:nvSpPr>
      <dsp:spPr>
        <a:xfrm>
          <a:off x="3839475" y="139511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protocol.c</a:t>
          </a:r>
          <a:endParaRPr lang="it-IT" sz="1900" kern="1200" dirty="0"/>
        </a:p>
      </dsp:txBody>
      <dsp:txXfrm>
        <a:off x="3839475" y="1395112"/>
        <a:ext cx="1598882" cy="487659"/>
      </dsp:txXfrm>
    </dsp:sp>
    <dsp:sp modelId="{ADF379E9-18DC-4152-93DB-D2CB540D98E2}">
      <dsp:nvSpPr>
        <dsp:cNvPr id="0" name=""/>
        <dsp:cNvSpPr/>
      </dsp:nvSpPr>
      <dsp:spPr>
        <a:xfrm>
          <a:off x="3839475" y="208263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reliable_com.c</a:t>
          </a:r>
          <a:endParaRPr lang="it-IT" sz="1900" kern="1200" dirty="0"/>
        </a:p>
      </dsp:txBody>
      <dsp:txXfrm>
        <a:off x="3839475" y="2082632"/>
        <a:ext cx="1598882" cy="487659"/>
      </dsp:txXfrm>
    </dsp:sp>
    <dsp:sp modelId="{7B39B900-F71D-4AE6-92C0-5B7090438E98}">
      <dsp:nvSpPr>
        <dsp:cNvPr id="0" name=""/>
        <dsp:cNvSpPr/>
      </dsp:nvSpPr>
      <dsp:spPr>
        <a:xfrm>
          <a:off x="3839475" y="2770151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utils.c</a:t>
          </a:r>
          <a:endParaRPr lang="it-IT" sz="1900" kern="1200" dirty="0"/>
        </a:p>
      </dsp:txBody>
      <dsp:txXfrm>
        <a:off x="3839475" y="2770151"/>
        <a:ext cx="1598882" cy="487659"/>
      </dsp:txXfrm>
    </dsp:sp>
    <dsp:sp modelId="{54649EC7-6E70-4DE5-A4F7-D7EF0BE27740}">
      <dsp:nvSpPr>
        <dsp:cNvPr id="0" name=""/>
        <dsp:cNvSpPr/>
      </dsp:nvSpPr>
      <dsp:spPr>
        <a:xfrm>
          <a:off x="3839475" y="3457670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debug.c</a:t>
          </a:r>
          <a:endParaRPr lang="it-IT" sz="1900" kern="1200" dirty="0"/>
        </a:p>
      </dsp:txBody>
      <dsp:txXfrm>
        <a:off x="3839475" y="3457670"/>
        <a:ext cx="1598882" cy="487659"/>
      </dsp:txXfrm>
    </dsp:sp>
    <dsp:sp modelId="{84A6D474-E5A0-429F-9506-E63E776785CC}">
      <dsp:nvSpPr>
        <dsp:cNvPr id="0" name=""/>
        <dsp:cNvSpPr/>
      </dsp:nvSpPr>
      <dsp:spPr>
        <a:xfrm>
          <a:off x="1920816" y="139511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Client</a:t>
          </a:r>
        </a:p>
      </dsp:txBody>
      <dsp:txXfrm>
        <a:off x="1920816" y="1395112"/>
        <a:ext cx="1598882" cy="487659"/>
      </dsp:txXfrm>
    </dsp:sp>
    <dsp:sp modelId="{D0F39660-F29E-42B7-9665-F432884FCDD7}">
      <dsp:nvSpPr>
        <dsp:cNvPr id="0" name=""/>
        <dsp:cNvSpPr/>
      </dsp:nvSpPr>
      <dsp:spPr>
        <a:xfrm>
          <a:off x="1920816" y="208263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Server</a:t>
          </a:r>
        </a:p>
      </dsp:txBody>
      <dsp:txXfrm>
        <a:off x="1920816" y="2082632"/>
        <a:ext cx="1598882" cy="48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Un concetto genetico astratto">
            <a:extLst>
              <a:ext uri="{FF2B5EF4-FFF2-40B4-BE49-F238E27FC236}">
                <a16:creationId xmlns:a16="http://schemas.microsoft.com/office/drawing/2014/main" id="{02ABF57F-2DB4-0612-CD6B-6EAE609A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426" r="9091" b="16438"/>
          <a:stretch>
            <a:fillRect/>
          </a:stretch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EAAB59-1D3B-A444-5A78-32E7CA2F7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it-IT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Reliable</a:t>
            </a:r>
            <a:r>
              <a:rPr lang="it-IT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File Transfer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50F5E0-1595-8098-0B6B-6C627760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Progetto di ingegneria di internet e web 2024/25</a:t>
            </a:r>
          </a:p>
          <a:p>
            <a:pPr>
              <a:lnSpc>
                <a:spcPct val="120000"/>
              </a:lnSpc>
            </a:pPr>
            <a:r>
              <a:rPr lang="it-IT" sz="1300">
                <a:latin typeface="Times New Roman" panose="02020603050405020304" pitchFamily="18" charset="0"/>
                <a:cs typeface="Times New Roman" panose="02020603050405020304" pitchFamily="18" charset="0"/>
              </a:rPr>
              <a:t>Sara Travaglini</a:t>
            </a:r>
            <a:endParaRPr lang="it-IT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473F4-1B3C-2CED-359F-3947AC6D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04071"/>
            <a:ext cx="10890929" cy="1097280"/>
          </a:xfrm>
        </p:spPr>
        <p:txBody>
          <a:bodyPr/>
          <a:lstStyle/>
          <a:p>
            <a:r>
              <a:rPr lang="it-IT" dirty="0"/>
              <a:t>Scelte progettuali - Modularità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FCA93-117E-0765-4137-660BA0A1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714156"/>
            <a:ext cx="10890928" cy="5143844"/>
          </a:xfrm>
        </p:spPr>
        <p:txBody>
          <a:bodyPr>
            <a:normAutofit/>
          </a:bodyPr>
          <a:lstStyle/>
          <a:p>
            <a:r>
              <a:rPr lang="it-IT" sz="2200" b="1" dirty="0"/>
              <a:t>Separazione in più moduli distinti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Isola le responsabilità;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Facilita la manutenzione</a:t>
            </a:r>
            <a:r>
              <a:rPr lang="it-IT" dirty="0"/>
              <a:t>;</a:t>
            </a:r>
          </a:p>
          <a:p>
            <a:r>
              <a:rPr lang="it-IT" sz="2200" b="1" dirty="0" err="1"/>
              <a:t>Header</a:t>
            </a:r>
            <a:r>
              <a:rPr lang="it-IT" sz="2200" b="1" dirty="0"/>
              <a:t> dedicati per ogni componente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Definiscono interfacce chiare;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Riducono le dipendenze incrociate</a:t>
            </a:r>
            <a:r>
              <a:rPr lang="it-IT" dirty="0"/>
              <a:t>;</a:t>
            </a:r>
            <a:endParaRPr lang="it-IT" b="1" dirty="0"/>
          </a:p>
          <a:p>
            <a:r>
              <a:rPr lang="it-IT" sz="2200" b="1" dirty="0"/>
              <a:t>Compilazione incrementale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Modifiche locali ricompilano solo il modulo interessato, accelerando il build;</a:t>
            </a:r>
          </a:p>
          <a:p>
            <a:r>
              <a:rPr lang="it-IT" sz="2200" b="1" dirty="0"/>
              <a:t>Test unitari isolati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Permettono di validare parti isolate del sistema senza avviare l’intero flusso;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1E839AB-2963-8F50-75A5-EB5E94CC9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941003"/>
              </p:ext>
            </p:extLst>
          </p:nvPr>
        </p:nvGraphicFramePr>
        <p:xfrm>
          <a:off x="6095999" y="1178440"/>
          <a:ext cx="5440516" cy="396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64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8840B8-B063-6971-D9FD-B958B18E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2" y="275309"/>
            <a:ext cx="5050121" cy="1415838"/>
          </a:xfrm>
        </p:spPr>
        <p:txBody>
          <a:bodyPr anchor="t">
            <a:normAutofit/>
          </a:bodyPr>
          <a:lstStyle/>
          <a:p>
            <a:r>
              <a:rPr lang="it-IT" dirty="0"/>
              <a:t>Scelte progettuali – </a:t>
            </a: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894227-19ED-6216-8045-574FC65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2" y="2272912"/>
            <a:ext cx="5580582" cy="34181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DC0CA-DADC-2EF4-38A9-4CE6763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166" y="318321"/>
            <a:ext cx="6328643" cy="6221357"/>
          </a:xfrm>
        </p:spPr>
        <p:txBody>
          <a:bodyPr>
            <a:normAutofit/>
          </a:bodyPr>
          <a:lstStyle/>
          <a:p>
            <a:r>
              <a:rPr lang="it-IT" sz="2200" b="1" dirty="0"/>
              <a:t>Stima media dell’RTT</a:t>
            </a:r>
          </a:p>
          <a:p>
            <a:pPr marL="120015" indent="-285750" algn="ctr">
              <a:buFont typeface="Wingdings" panose="05000000000000000000" pitchFamily="2" charset="2"/>
              <a:buChar char="§"/>
            </a:pPr>
            <a:r>
              <a:rPr lang="it-IT" sz="1800" i="1" dirty="0" err="1"/>
              <a:t>est_rtt</a:t>
            </a:r>
            <a:r>
              <a:rPr lang="it-IT" sz="1800" i="1" dirty="0"/>
              <a:t> = (1 - ALPHA) * </a:t>
            </a:r>
            <a:r>
              <a:rPr lang="it-IT" sz="1800" i="1" dirty="0" err="1"/>
              <a:t>est_rtt</a:t>
            </a:r>
            <a:r>
              <a:rPr lang="it-IT" sz="1800" i="1" dirty="0"/>
              <a:t> + ALPHA * RTT</a:t>
            </a:r>
          </a:p>
          <a:p>
            <a:r>
              <a:rPr lang="it-IT" sz="2200" b="1" dirty="0"/>
              <a:t> Calcolo deviazione standard approssimata</a:t>
            </a:r>
          </a:p>
          <a:p>
            <a:pPr marL="120015" indent="-285750" algn="ctr">
              <a:buFont typeface="Wingdings" panose="05000000000000000000" pitchFamily="2" charset="2"/>
              <a:buChar char="§"/>
            </a:pPr>
            <a:r>
              <a:rPr lang="it-IT" sz="1800" i="1" dirty="0" err="1">
                <a:effectLst/>
                <a:ea typeface="Times New Roman" panose="02020603050405020304" pitchFamily="18" charset="0"/>
              </a:rPr>
              <a:t>dev_rtt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 = (1 - BETA) * </a:t>
            </a:r>
            <a:r>
              <a:rPr lang="it-IT" sz="1800" i="1" dirty="0" err="1">
                <a:effectLst/>
                <a:ea typeface="Times New Roman" panose="02020603050405020304" pitchFamily="18" charset="0"/>
              </a:rPr>
              <a:t>dev_rtt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 + BETA * | (RTT - </a:t>
            </a:r>
            <a:r>
              <a:rPr lang="it-IT" sz="1800" i="1" dirty="0" err="1">
                <a:effectLst/>
                <a:ea typeface="Times New Roman" panose="02020603050405020304" pitchFamily="18" charset="0"/>
              </a:rPr>
              <a:t>est_rtt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) |</a:t>
            </a:r>
          </a:p>
          <a:p>
            <a:r>
              <a:rPr lang="it-IT" sz="2200" b="1" dirty="0" err="1"/>
              <a:t>Timeout</a:t>
            </a:r>
            <a:r>
              <a:rPr lang="it-IT" sz="2200" b="1" dirty="0"/>
              <a:t> = </a:t>
            </a:r>
            <a:r>
              <a:rPr lang="it-IT" sz="2200" b="1" i="1" dirty="0" err="1"/>
              <a:t>est_rtt</a:t>
            </a:r>
            <a:r>
              <a:rPr lang="it-IT" sz="2200" b="1" i="1" dirty="0"/>
              <a:t> + 4*</a:t>
            </a:r>
            <a:r>
              <a:rPr lang="it-IT" sz="2200" b="1" i="1" dirty="0" err="1"/>
              <a:t>dev_rtt</a:t>
            </a:r>
            <a:endParaRPr lang="it-IT" sz="2200" b="1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Garantisce copertura statistica dei ritardi imprevisti;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Evita ritrasmissioni premature; </a:t>
            </a:r>
          </a:p>
          <a:p>
            <a:r>
              <a:rPr lang="it-IT" sz="2200" b="1" dirty="0"/>
              <a:t>Parametri identici a TCP (potenze di 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α = 1/8;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β = 1/4;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Sfrutta gli shift binari ottimizzando la velocità di calcolo;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Assicurano comportamento collaudato;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8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2B2D5-04BE-447D-041F-3137195A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99884"/>
            <a:ext cx="10890929" cy="1097280"/>
          </a:xfrm>
        </p:spPr>
        <p:txBody>
          <a:bodyPr/>
          <a:lstStyle/>
          <a:p>
            <a:r>
              <a:rPr lang="it-IT" dirty="0"/>
              <a:t>Modalità ed 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BAA89-BD38-A470-DEE7-FE5888EA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" y="5355771"/>
            <a:ext cx="5025683" cy="1383215"/>
          </a:xfrm>
        </p:spPr>
        <p:txBody>
          <a:bodyPr>
            <a:normAutofit/>
          </a:bodyPr>
          <a:lstStyle/>
          <a:p>
            <a:r>
              <a:rPr lang="it-IT" sz="2200" b="1" dirty="0"/>
              <a:t>Interfaccia utente di menù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 </a:t>
            </a:r>
            <a:r>
              <a:rPr lang="it-IT" i="1" dirty="0"/>
              <a:t>list, </a:t>
            </a:r>
            <a:r>
              <a:rPr lang="it-IT" i="1" dirty="0" err="1"/>
              <a:t>get</a:t>
            </a:r>
            <a:r>
              <a:rPr lang="it-IT" i="1" dirty="0"/>
              <a:t>, put;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</a:t>
            </a:r>
            <a:r>
              <a:rPr lang="it-IT" i="1" dirty="0"/>
              <a:t> </a:t>
            </a:r>
            <a:r>
              <a:rPr lang="it-IT" i="1" dirty="0" err="1"/>
              <a:t>ls</a:t>
            </a:r>
            <a:r>
              <a:rPr lang="it-IT" i="1" dirty="0"/>
              <a:t>, help, q;</a:t>
            </a:r>
          </a:p>
        </p:txBody>
      </p:sp>
      <p:pic>
        <p:nvPicPr>
          <p:cNvPr id="4" name="Immagine 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CA5D59F4-5E2D-4ECD-B47A-BD811C22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7" y="1397164"/>
            <a:ext cx="6080792" cy="39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EA4D51A-3062-6239-BD94-88DE4E01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36" y="1397164"/>
            <a:ext cx="5566786" cy="39586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86E7996-E01C-9AC7-2721-79123DD4CDB4}"/>
              </a:ext>
            </a:extLst>
          </p:cNvPr>
          <p:cNvSpPr txBox="1">
            <a:spLocks/>
          </p:cNvSpPr>
          <p:nvPr/>
        </p:nvSpPr>
        <p:spPr>
          <a:xfrm>
            <a:off x="6526236" y="5355771"/>
            <a:ext cx="5025683" cy="138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/>
              <a:t>Interfaccia utente modalità debug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 </a:t>
            </a:r>
            <a:r>
              <a:rPr lang="it-IT" i="1" dirty="0"/>
              <a:t>list, </a:t>
            </a:r>
            <a:r>
              <a:rPr lang="it-IT" i="1" dirty="0" err="1"/>
              <a:t>get</a:t>
            </a:r>
            <a:r>
              <a:rPr lang="it-IT" i="1" dirty="0"/>
              <a:t>, put, </a:t>
            </a:r>
            <a:r>
              <a:rPr lang="it-IT" i="1" dirty="0" err="1"/>
              <a:t>ls</a:t>
            </a:r>
            <a:r>
              <a:rPr lang="it-IT" i="1" dirty="0"/>
              <a:t>, help, q;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Comando </a:t>
            </a:r>
            <a:r>
              <a:rPr lang="it-IT" i="1" dirty="0"/>
              <a:t>test &lt;</a:t>
            </a:r>
            <a:r>
              <a:rPr lang="it-IT" i="1" dirty="0" err="1"/>
              <a:t>func_name</a:t>
            </a:r>
            <a:r>
              <a:rPr lang="it-IT" i="1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43630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5127B-10B9-73E8-B6E4-4FAAA48C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"/>
            <a:ext cx="10890929" cy="1097280"/>
          </a:xfrm>
        </p:spPr>
        <p:txBody>
          <a:bodyPr/>
          <a:lstStyle/>
          <a:p>
            <a:r>
              <a:rPr lang="it-IT"/>
              <a:t>Esempi di utlizzo </a:t>
            </a:r>
            <a:endParaRPr lang="it-IT" i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138771-7D9C-27BB-B54C-BEBE045A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22" r="52439"/>
          <a:stretch/>
        </p:blipFill>
        <p:spPr bwMode="auto">
          <a:xfrm>
            <a:off x="-538188" y="1448168"/>
            <a:ext cx="4497238" cy="32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2CCEA8-71A7-BF29-CB80-EFF19334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34" y="1741377"/>
            <a:ext cx="6637655" cy="176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02F3ECA-0F93-AE6F-FFD7-41EE7015A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r="42317"/>
          <a:stretch/>
        </p:blipFill>
        <p:spPr bwMode="auto">
          <a:xfrm>
            <a:off x="8129117" y="4236195"/>
            <a:ext cx="3737987" cy="2023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6F20EA-0701-DC79-8300-77E4FB9B0EC0}"/>
              </a:ext>
            </a:extLst>
          </p:cNvPr>
          <p:cNvSpPr txBox="1"/>
          <p:nvPr/>
        </p:nvSpPr>
        <p:spPr>
          <a:xfrm>
            <a:off x="640079" y="475294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/>
              <a:t>list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0A715B-27FF-8206-02C4-FA9EDB2C65AE}"/>
              </a:ext>
            </a:extLst>
          </p:cNvPr>
          <p:cNvSpPr txBox="1"/>
          <p:nvPr/>
        </p:nvSpPr>
        <p:spPr>
          <a:xfrm>
            <a:off x="4726334" y="350223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/>
              <a:t>put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664FDB-3870-8740-C2B8-6C13F796F5BC}"/>
              </a:ext>
            </a:extLst>
          </p:cNvPr>
          <p:cNvSpPr txBox="1"/>
          <p:nvPr/>
        </p:nvSpPr>
        <p:spPr>
          <a:xfrm>
            <a:off x="8129117" y="625994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 err="1"/>
              <a:t>get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123529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72BBE-4D54-74CE-35C2-F21FB609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"/>
            <a:ext cx="10890929" cy="1097280"/>
          </a:xfrm>
        </p:spPr>
        <p:txBody>
          <a:bodyPr/>
          <a:lstStyle/>
          <a:p>
            <a:r>
              <a:rPr lang="it-IT" dirty="0"/>
              <a:t>Prestazioni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3FBF9-6C36-C75F-50AA-85B2C315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07008"/>
            <a:ext cx="11788878" cy="5419934"/>
          </a:xfrm>
        </p:spPr>
        <p:txBody>
          <a:bodyPr/>
          <a:lstStyle/>
          <a:p>
            <a:r>
              <a:rPr lang="it-IT" sz="2200" dirty="0"/>
              <a:t>In fase di test è stato usato un </a:t>
            </a:r>
            <a:r>
              <a:rPr lang="it-IT" sz="2200" b="1" dirty="0"/>
              <a:t>file da 1MB</a:t>
            </a:r>
          </a:p>
          <a:p>
            <a:r>
              <a:rPr lang="it-IT" sz="2200" b="1" dirty="0"/>
              <a:t>Parametri</a:t>
            </a:r>
            <a:r>
              <a:rPr lang="it-IT" sz="2200" dirty="0"/>
              <a:t> che sono stati variati per i test: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Tipo di </a:t>
            </a:r>
            <a:r>
              <a:rPr lang="it-IT"/>
              <a:t>timeout</a:t>
            </a:r>
            <a:r>
              <a:rPr lang="it-IT" dirty="0"/>
              <a:t> (normale / adattivo);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iniziale (10000 / 20000 / 30000);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Probabilità di errore (0 / 0,125 / 0,25 / 0,5);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Dimensione finestra di ricezione (1 / 3 / 5 / 10 / 20);</a:t>
            </a:r>
          </a:p>
          <a:p>
            <a:r>
              <a:rPr lang="it-IT" sz="2200" dirty="0"/>
              <a:t>Per vedere l’andamento dei tempi di trasmissione e ricezione, sono stati considerati, separatamente: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fisso (10000 µs), relativi alla dimensione della finestra N = 10, con tutte le probabilità;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fisso (10000 µs), relativi alla probabilità P = 0.125, con tutte le dimensioni delle finestre;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Variazione del </a:t>
            </a:r>
            <a:r>
              <a:rPr lang="it-IT" dirty="0" err="1"/>
              <a:t>timeout</a:t>
            </a:r>
            <a:r>
              <a:rPr lang="it-IT" dirty="0"/>
              <a:t> in caso di TO fisso e adattivo, con N = 10 e P = 0,125;</a:t>
            </a:r>
          </a:p>
          <a:p>
            <a:pPr lvl="2"/>
            <a:endParaRPr lang="it-IT" dirty="0"/>
          </a:p>
          <a:p>
            <a:endParaRPr lang="it-IT" dirty="0"/>
          </a:p>
          <a:p>
            <a:pPr lvl="2"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59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F536-4B81-04F0-240E-FB9841B1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5" y="-13988"/>
            <a:ext cx="433804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Simulazione</a:t>
            </a:r>
            <a:r>
              <a:rPr lang="en-US" sz="4400" dirty="0"/>
              <a:t> </a:t>
            </a:r>
            <a:r>
              <a:rPr lang="en-US" sz="4400" i="1" dirty="0"/>
              <a:t>list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CBB8C00-D6A8-BF56-A5F2-A1892124A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06671"/>
              </p:ext>
            </p:extLst>
          </p:nvPr>
        </p:nvGraphicFramePr>
        <p:xfrm>
          <a:off x="384375" y="1554995"/>
          <a:ext cx="6154077" cy="100029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0257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99876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171503,6µs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135121,6µs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112466,5µs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55554,88µs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52B9E105-7130-D7D9-8E20-6443714F1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234590"/>
              </p:ext>
            </p:extLst>
          </p:nvPr>
        </p:nvGraphicFramePr>
        <p:xfrm>
          <a:off x="5821680" y="2609078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0764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62567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15152,99µs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55554,88µs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207371,1µs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437302,2µs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2BFDEC-1BCA-9F8E-6B10-677C22391D0C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A0B607-D0BF-F4BD-364B-BCB3471A2920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D088E28-8B7E-DA0A-97E8-24D7EA409634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06CC8A-C7B3-76C5-2D3A-BAA0002DB5A0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23F843FA-A052-41C4-365A-A00487E71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293304"/>
              </p:ext>
            </p:extLst>
          </p:nvPr>
        </p:nvGraphicFramePr>
        <p:xfrm>
          <a:off x="384376" y="4201911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55554.88µs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185663.2µs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238771.4µs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7E896478-2CBB-161F-85D4-D9250D508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994291"/>
              </p:ext>
            </p:extLst>
          </p:nvPr>
        </p:nvGraphicFramePr>
        <p:xfrm>
          <a:off x="5821681" y="5248092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86959.31µs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199802.2µs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311502.3µs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7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3CB0B-E975-73FD-1AEA-C3B74454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00527"/>
            <a:ext cx="10890929" cy="1097280"/>
          </a:xfrm>
        </p:spPr>
        <p:txBody>
          <a:bodyPr/>
          <a:lstStyle/>
          <a:p>
            <a:r>
              <a:rPr lang="it-IT" dirty="0"/>
              <a:t>Simulazione </a:t>
            </a:r>
            <a:r>
              <a:rPr lang="it-IT" i="1" dirty="0" err="1"/>
              <a:t>get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69DF76-6E78-D41D-27A2-5E3298E37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23926"/>
              </p:ext>
            </p:extLst>
          </p:nvPr>
        </p:nvGraphicFramePr>
        <p:xfrm>
          <a:off x="384375" y="1554995"/>
          <a:ext cx="615407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3744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40432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1168714µs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831703,2µs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670828,6µs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D02144-572D-79AD-DB66-EBD042B8C172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66DC7C-A8AC-C98B-89BE-74AA063E652C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510219-293F-D432-E408-E05C566F6CF1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00458E-6991-616F-858C-A4CE6191CC5E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  <p:graphicFrame>
        <p:nvGraphicFramePr>
          <p:cNvPr id="14" name="Segnaposto contenuto 3">
            <a:extLst>
              <a:ext uri="{FF2B5EF4-FFF2-40B4-BE49-F238E27FC236}">
                <a16:creationId xmlns:a16="http://schemas.microsoft.com/office/drawing/2014/main" id="{7AD050AF-5353-4E23-4CF3-3D6D5E147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279247"/>
              </p:ext>
            </p:extLst>
          </p:nvPr>
        </p:nvGraphicFramePr>
        <p:xfrm>
          <a:off x="5821679" y="2614167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110879,3µs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977265µs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2159163µs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15" name="Segnaposto contenuto 3">
            <a:extLst>
              <a:ext uri="{FF2B5EF4-FFF2-40B4-BE49-F238E27FC236}">
                <a16:creationId xmlns:a16="http://schemas.microsoft.com/office/drawing/2014/main" id="{5A04BE57-0640-60D1-B3B4-8BAD4EAC1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740375"/>
              </p:ext>
            </p:extLst>
          </p:nvPr>
        </p:nvGraphicFramePr>
        <p:xfrm>
          <a:off x="384376" y="4225498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889450,9µs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1265725µs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16" name="Segnaposto contenuto 3">
            <a:extLst>
              <a:ext uri="{FF2B5EF4-FFF2-40B4-BE49-F238E27FC236}">
                <a16:creationId xmlns:a16="http://schemas.microsoft.com/office/drawing/2014/main" id="{2CC1BCEF-0CAE-B438-413C-2DB07A212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750260"/>
              </p:ext>
            </p:extLst>
          </p:nvPr>
        </p:nvGraphicFramePr>
        <p:xfrm>
          <a:off x="5821680" y="5248784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475458,1µs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464810,1µs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479795,5µs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8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B99F2-67C4-7F8F-7428-122EE3DF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95323"/>
            <a:ext cx="10890929" cy="1097280"/>
          </a:xfrm>
        </p:spPr>
        <p:txBody>
          <a:bodyPr/>
          <a:lstStyle/>
          <a:p>
            <a:r>
              <a:rPr lang="it-IT" dirty="0"/>
              <a:t>Simulazione </a:t>
            </a:r>
            <a:r>
              <a:rPr lang="it-IT" i="1" dirty="0"/>
              <a:t>put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0A3BF7-FFA7-8738-675A-64C2BF169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74543"/>
              </p:ext>
            </p:extLst>
          </p:nvPr>
        </p:nvGraphicFramePr>
        <p:xfrm>
          <a:off x="384375" y="1554995"/>
          <a:ext cx="615407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39292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403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1189365µs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842627,9µs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690906,3µs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2CB09130-CD29-32C7-8018-C82126C96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743116"/>
              </p:ext>
            </p:extLst>
          </p:nvPr>
        </p:nvGraphicFramePr>
        <p:xfrm>
          <a:off x="5821680" y="2609078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7214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160262,4µs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828637,9µs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2318396µs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D24A0080-D38B-6988-5F8A-B8349FE94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560808"/>
              </p:ext>
            </p:extLst>
          </p:nvPr>
        </p:nvGraphicFramePr>
        <p:xfrm>
          <a:off x="5821681" y="5248092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438179,5µs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496912,7µs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454558,9µs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636F9-F6BE-54EB-EC3D-924CC9C4F8E7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60C36B-1D04-4970-6D34-04E84090BEEB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DA6792-D95E-D07D-00E2-02E439C8627F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ACAFCD81-3789-FD2E-D5E3-B1ACFB174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90837"/>
              </p:ext>
            </p:extLst>
          </p:nvPr>
        </p:nvGraphicFramePr>
        <p:xfrm>
          <a:off x="384376" y="4170585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966866,8µs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1487836µs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7251E2-9A67-0B03-13DD-157D66BAD4E4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</p:spTree>
    <p:extLst>
      <p:ext uri="{BB962C8B-B14F-4D97-AF65-F5344CB8AC3E}">
        <p14:creationId xmlns:p14="http://schemas.microsoft.com/office/powerpoint/2010/main" val="429199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112BF2D8-9F77-11F8-9833-35BD7CA5D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28226"/>
              </p:ext>
            </p:extLst>
          </p:nvPr>
        </p:nvGraphicFramePr>
        <p:xfrm>
          <a:off x="6482239" y="210848"/>
          <a:ext cx="5256484" cy="307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D57C1C30-5DCE-506C-7B50-CB09849DD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170215"/>
              </p:ext>
            </p:extLst>
          </p:nvPr>
        </p:nvGraphicFramePr>
        <p:xfrm>
          <a:off x="453278" y="3429000"/>
          <a:ext cx="5256484" cy="321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6F3401-BA0D-D98C-8CCB-79B9FC01B426}"/>
              </a:ext>
            </a:extLst>
          </p:cNvPr>
          <p:cNvSpPr txBox="1"/>
          <p:nvPr/>
        </p:nvSpPr>
        <p:spPr>
          <a:xfrm>
            <a:off x="839516" y="1315710"/>
            <a:ext cx="525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latin typeface="+mj-lt"/>
                <a:ea typeface="+mj-ea"/>
                <a:cs typeface="+mj-cs"/>
              </a:rPr>
              <a:t>Analisi dei test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DFDEF91F-BEFF-62FF-4F5D-B49F68CFB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064476"/>
              </p:ext>
            </p:extLst>
          </p:nvPr>
        </p:nvGraphicFramePr>
        <p:xfrm>
          <a:off x="6482239" y="3429000"/>
          <a:ext cx="5256484" cy="321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977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2" name="Immagine 11" descr="Immagine che contiene Policromia, schermata, luce, circuito&#10;&#10;Il contenuto generato dall'IA potrebbe non essere corretto.">
            <a:extLst>
              <a:ext uri="{FF2B5EF4-FFF2-40B4-BE49-F238E27FC236}">
                <a16:creationId xmlns:a16="http://schemas.microsoft.com/office/drawing/2014/main" id="{C883F6DA-9F9F-244E-2D54-822A8803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" r="51031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613660-0ED7-B6F0-261C-B38DA930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Conclusioni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F5192-A9AE-CF3E-A137-9FE65AEE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522514"/>
            <a:ext cx="5288049" cy="577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Obbiettivi raggiunti:</a:t>
            </a:r>
          </a:p>
          <a:p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implementato</a:t>
            </a:r>
          </a:p>
          <a:p>
            <a:r>
              <a:rPr lang="it-IT" dirty="0" err="1"/>
              <a:t>Timeout</a:t>
            </a:r>
            <a:r>
              <a:rPr lang="it-IT" dirty="0"/>
              <a:t> adattivo efficace</a:t>
            </a:r>
          </a:p>
          <a:p>
            <a:r>
              <a:rPr lang="it-IT" dirty="0"/>
              <a:t>Architettura </a:t>
            </a:r>
            <a:r>
              <a:rPr lang="it-IT" dirty="0" err="1"/>
              <a:t>multiprocesso</a:t>
            </a:r>
            <a:r>
              <a:rPr lang="it-IT" dirty="0"/>
              <a:t> e modulare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2400" b="1" dirty="0"/>
              <a:t>Miglioramenti futuri:</a:t>
            </a:r>
          </a:p>
          <a:p>
            <a:r>
              <a:rPr lang="it-IT" dirty="0"/>
              <a:t>Autenticazione;</a:t>
            </a:r>
          </a:p>
          <a:p>
            <a:r>
              <a:rPr lang="it-IT" dirty="0"/>
              <a:t>Cifratura;</a:t>
            </a:r>
          </a:p>
          <a:p>
            <a:r>
              <a:rPr lang="it-IT" dirty="0" err="1"/>
              <a:t>Checksum</a:t>
            </a:r>
            <a:r>
              <a:rPr lang="it-IT" dirty="0"/>
              <a:t> avanzati;</a:t>
            </a:r>
          </a:p>
          <a:p>
            <a:r>
              <a:rPr lang="it-IT" dirty="0"/>
              <a:t>GUI per utenti non esperti</a:t>
            </a:r>
          </a:p>
        </p:txBody>
      </p:sp>
    </p:spTree>
    <p:extLst>
      <p:ext uri="{BB962C8B-B14F-4D97-AF65-F5344CB8AC3E}">
        <p14:creationId xmlns:p14="http://schemas.microsoft.com/office/powerpoint/2010/main" val="42243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17586A4-2FA1-7F3F-400A-0427E5814C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1286189"/>
          <a:ext cx="10890928" cy="491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85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F9120-96B0-3F13-7B59-6861D513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it-IT" sz="3600"/>
              <a:t>Problema ed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41584-504F-B713-5371-FE8A6DC0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 lnSpcReduction="10000"/>
          </a:bodyPr>
          <a:lstStyle/>
          <a:p>
            <a:r>
              <a:rPr lang="it-IT" sz="2200" b="1" dirty="0"/>
              <a:t>Trasferimento file affidabile su UDP</a:t>
            </a:r>
          </a:p>
          <a:p>
            <a:r>
              <a:rPr lang="it-IT" sz="2200" b="1" dirty="0"/>
              <a:t>Gestione perdite e ritardi</a:t>
            </a:r>
          </a:p>
          <a:p>
            <a:r>
              <a:rPr lang="it-IT" sz="2200" b="1" dirty="0"/>
              <a:t>Minimizzazione dei </a:t>
            </a:r>
            <a:r>
              <a:rPr lang="it-IT" sz="2200" b="1" dirty="0" err="1"/>
              <a:t>timeout</a:t>
            </a:r>
            <a:r>
              <a:rPr lang="it-IT" sz="2200" b="1" dirty="0"/>
              <a:t> e ritrasmissioni</a:t>
            </a:r>
          </a:p>
        </p:txBody>
      </p:sp>
      <p:pic>
        <p:nvPicPr>
          <p:cNvPr id="5" name="Immagine 4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EE7785-7A02-2386-0FB3-B9EE9793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>
            <a:fillRect/>
          </a:stretch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D729E-C915-7B4E-1599-C54BEE04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8137"/>
            <a:ext cx="10890929" cy="1097280"/>
          </a:xfrm>
        </p:spPr>
        <p:txBody>
          <a:bodyPr/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AF290-2CD4-56C8-EC65-56356D1C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49" y="1435723"/>
            <a:ext cx="7009417" cy="4824215"/>
          </a:xfrm>
        </p:spPr>
        <p:txBody>
          <a:bodyPr/>
          <a:lstStyle/>
          <a:p>
            <a:r>
              <a:rPr lang="it-IT" sz="2200" b="1" dirty="0"/>
              <a:t>Server </a:t>
            </a:r>
            <a:r>
              <a:rPr lang="it-IT" sz="2200" b="1" dirty="0" err="1"/>
              <a:t>multiprocess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Processo padre riceve connessioni e crea </a:t>
            </a:r>
            <a:r>
              <a:rPr lang="it-IT" sz="1800" dirty="0" err="1"/>
              <a:t>socket</a:t>
            </a:r>
            <a:r>
              <a:rPr lang="it-IT" sz="1800" dirty="0"/>
              <a:t> secondarie;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Processi figli gestiscono ognuno le richieste di un client utilizzando il protocollo </a:t>
            </a:r>
            <a:r>
              <a:rPr lang="it-IT" sz="1800" dirty="0" err="1"/>
              <a:t>Selective</a:t>
            </a:r>
            <a:r>
              <a:rPr lang="it-IT" sz="1800" dirty="0"/>
              <a:t> </a:t>
            </a:r>
            <a:r>
              <a:rPr lang="it-IT" sz="1800" dirty="0" err="1"/>
              <a:t>Repeat</a:t>
            </a:r>
            <a:r>
              <a:rPr lang="it-IT" sz="1800" dirty="0"/>
              <a:t>;</a:t>
            </a:r>
          </a:p>
          <a:p>
            <a:r>
              <a:rPr lang="it-IT" sz="2200" b="1" dirty="0"/>
              <a:t>Client interattivo con logica </a:t>
            </a:r>
            <a:r>
              <a:rPr lang="it-IT" sz="2200" b="1" dirty="0" err="1"/>
              <a:t>multithread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Comando </a:t>
            </a:r>
            <a:r>
              <a:rPr lang="it-IT" sz="1800" i="1" dirty="0"/>
              <a:t>‘list’;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i="1" dirty="0"/>
              <a:t>Comando ‘</a:t>
            </a:r>
            <a:r>
              <a:rPr lang="it-IT" sz="1800" i="1" dirty="0" err="1"/>
              <a:t>get</a:t>
            </a:r>
            <a:r>
              <a:rPr lang="it-IT" sz="1800" i="1" dirty="0"/>
              <a:t>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i="1" dirty="0"/>
              <a:t>Comando ‘put’;</a:t>
            </a:r>
            <a:r>
              <a:rPr lang="it-IT" sz="1800" dirty="0"/>
              <a:t>	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EEF991-912E-7394-F98B-689F34687C09}"/>
              </a:ext>
            </a:extLst>
          </p:cNvPr>
          <p:cNvSpPr/>
          <p:nvPr/>
        </p:nvSpPr>
        <p:spPr>
          <a:xfrm>
            <a:off x="7457228" y="2010865"/>
            <a:ext cx="1125414" cy="69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(padre)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3D731D-EB8A-2F32-AFE7-63AE0F62B4B3}"/>
              </a:ext>
            </a:extLst>
          </p:cNvPr>
          <p:cNvSpPr/>
          <p:nvPr/>
        </p:nvSpPr>
        <p:spPr>
          <a:xfrm>
            <a:off x="10051050" y="2010865"/>
            <a:ext cx="1125415" cy="69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9913512-F99A-406F-0DF9-A2B3E3D24F92}"/>
              </a:ext>
            </a:extLst>
          </p:cNvPr>
          <p:cNvSpPr/>
          <p:nvPr/>
        </p:nvSpPr>
        <p:spPr>
          <a:xfrm>
            <a:off x="7457227" y="4534724"/>
            <a:ext cx="1125415" cy="66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Worker</a:t>
            </a:r>
          </a:p>
          <a:p>
            <a:pPr algn="ctr"/>
            <a:r>
              <a:rPr lang="it-IT" dirty="0"/>
              <a:t>(figlio)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01AFD88-528E-9796-2B6E-029DC07AF1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582642" y="2357453"/>
            <a:ext cx="146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E65149-1D25-602C-98A4-37682E55BCB4}"/>
              </a:ext>
            </a:extLst>
          </p:cNvPr>
          <p:cNvSpPr txBox="1"/>
          <p:nvPr/>
        </p:nvSpPr>
        <p:spPr>
          <a:xfrm>
            <a:off x="8716403" y="1659290"/>
            <a:ext cx="116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Socket</a:t>
            </a:r>
            <a:r>
              <a:rPr lang="it-IT" sz="1200" dirty="0"/>
              <a:t> </a:t>
            </a:r>
            <a:r>
              <a:rPr lang="it-IT" sz="1200" dirty="0" err="1"/>
              <a:t>listen</a:t>
            </a:r>
            <a:r>
              <a:rPr lang="it-IT" sz="1200" dirty="0"/>
              <a:t> UDP:PORT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E069A5E-FC5E-48A0-3A76-9A958433B2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019935" y="2704040"/>
            <a:ext cx="0" cy="183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67577D-37AE-6DD7-866A-A57EB408C93E}"/>
              </a:ext>
            </a:extLst>
          </p:cNvPr>
          <p:cNvSpPr txBox="1"/>
          <p:nvPr/>
        </p:nvSpPr>
        <p:spPr>
          <a:xfrm>
            <a:off x="8019934" y="3570832"/>
            <a:ext cx="160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fork</a:t>
            </a:r>
            <a:r>
              <a:rPr lang="it-IT" sz="1200" dirty="0"/>
              <a:t>() + </a:t>
            </a:r>
            <a:r>
              <a:rPr lang="it-IT" sz="1200" dirty="0" err="1"/>
              <a:t>new_socket</a:t>
            </a:r>
            <a:endParaRPr lang="it-IT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0A7F545-0701-D172-A6A5-B22745A71988}"/>
              </a:ext>
            </a:extLst>
          </p:cNvPr>
          <p:cNvSpPr/>
          <p:nvPr/>
        </p:nvSpPr>
        <p:spPr>
          <a:xfrm>
            <a:off x="10051051" y="4534724"/>
            <a:ext cx="1125415" cy="66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19F6107-F66B-EE52-CEAE-945A561B5667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8582642" y="4868832"/>
            <a:ext cx="146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6C987B-0679-84B9-9586-FC67ABD44754}"/>
              </a:ext>
            </a:extLst>
          </p:cNvPr>
          <p:cNvSpPr txBox="1"/>
          <p:nvPr/>
        </p:nvSpPr>
        <p:spPr>
          <a:xfrm>
            <a:off x="8716402" y="4534724"/>
            <a:ext cx="11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/ ACK</a:t>
            </a:r>
          </a:p>
        </p:txBody>
      </p:sp>
    </p:spTree>
    <p:extLst>
      <p:ext uri="{BB962C8B-B14F-4D97-AF65-F5344CB8AC3E}">
        <p14:creationId xmlns:p14="http://schemas.microsoft.com/office/powerpoint/2010/main" val="4473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4D030-3BD6-7080-8CD6-E6AE4E77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18567"/>
            <a:ext cx="10890929" cy="1097280"/>
          </a:xfrm>
        </p:spPr>
        <p:txBody>
          <a:bodyPr/>
          <a:lstStyle/>
          <a:p>
            <a:r>
              <a:rPr lang="it-IT" dirty="0"/>
              <a:t>Connessione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0C6C86-6729-1904-4755-54831B8B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04" y="1415847"/>
            <a:ext cx="3425205" cy="3566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200" b="1" dirty="0"/>
              <a:t>Connessione lato Server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Socket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Bind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Wait</a:t>
            </a:r>
            <a:r>
              <a:rPr lang="it-IT" sz="1800" dirty="0"/>
              <a:t> connection;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Create new </a:t>
            </a:r>
            <a:r>
              <a:rPr lang="it-IT" sz="1800" dirty="0" err="1"/>
              <a:t>socket</a:t>
            </a:r>
            <a:r>
              <a:rPr lang="it-IT" sz="1800" dirty="0"/>
              <a:t>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Find</a:t>
            </a:r>
            <a:r>
              <a:rPr lang="it-IT" sz="1800" dirty="0"/>
              <a:t> port;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Reliable</a:t>
            </a:r>
            <a:r>
              <a:rPr lang="it-IT" sz="1800" dirty="0"/>
              <a:t> </a:t>
            </a:r>
            <a:r>
              <a:rPr lang="it-IT" sz="1800" dirty="0" err="1"/>
              <a:t>comunication</a:t>
            </a:r>
            <a:r>
              <a:rPr lang="it-IT" sz="1800" dirty="0"/>
              <a:t>;</a:t>
            </a:r>
          </a:p>
          <a:p>
            <a:pPr>
              <a:buFont typeface="+mj-lt"/>
              <a:buAutoNum type="arabicPeriod"/>
            </a:pPr>
            <a:endParaRPr lang="it-IT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DD957B4-7E08-99A5-FB94-5E621575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148988"/>
              </p:ext>
            </p:extLst>
          </p:nvPr>
        </p:nvGraphicFramePr>
        <p:xfrm>
          <a:off x="2993651" y="1415847"/>
          <a:ext cx="5339508" cy="466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11B313E-2A19-4C23-090A-4ADA06618D27}"/>
              </a:ext>
            </a:extLst>
          </p:cNvPr>
          <p:cNvSpPr txBox="1">
            <a:spLocks/>
          </p:cNvSpPr>
          <p:nvPr/>
        </p:nvSpPr>
        <p:spPr>
          <a:xfrm>
            <a:off x="8101828" y="1371601"/>
            <a:ext cx="3116777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sz="2200" b="1" dirty="0"/>
              <a:t>Connessione lato Client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Socket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Connect Client;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‘</a:t>
            </a:r>
            <a:r>
              <a:rPr lang="it-IT" sz="1800" dirty="0" err="1"/>
              <a:t>say_hello</a:t>
            </a:r>
            <a:r>
              <a:rPr lang="it-IT" sz="1800" dirty="0"/>
              <a:t>()’;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Reliable</a:t>
            </a:r>
            <a:r>
              <a:rPr lang="it-IT" sz="1800" dirty="0"/>
              <a:t> </a:t>
            </a:r>
            <a:r>
              <a:rPr lang="it-IT" sz="1800" dirty="0" err="1"/>
              <a:t>comunication</a:t>
            </a:r>
            <a:r>
              <a:rPr lang="it-IT" sz="1600" dirty="0"/>
              <a:t>;</a:t>
            </a:r>
          </a:p>
          <a:p>
            <a:pPr>
              <a:buFont typeface="+mj-lt"/>
              <a:buAutoNum type="arabicPeriod"/>
            </a:pPr>
            <a:endParaRPr lang="it-IT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8561643-43CF-229F-E3BC-C36351EECCA8}"/>
              </a:ext>
            </a:extLst>
          </p:cNvPr>
          <p:cNvCxnSpPr>
            <a:cxnSpLocks/>
          </p:cNvCxnSpPr>
          <p:nvPr/>
        </p:nvCxnSpPr>
        <p:spPr>
          <a:xfrm>
            <a:off x="3844413" y="2713703"/>
            <a:ext cx="74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471A33F-FD4B-F373-6D70-82D7A23D21EA}"/>
              </a:ext>
            </a:extLst>
          </p:cNvPr>
          <p:cNvCxnSpPr>
            <a:cxnSpLocks/>
          </p:cNvCxnSpPr>
          <p:nvPr/>
        </p:nvCxnSpPr>
        <p:spPr>
          <a:xfrm>
            <a:off x="3844413" y="2713703"/>
            <a:ext cx="0" cy="205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AE95FA-4521-3701-A347-66348007A9BA}"/>
              </a:ext>
            </a:extLst>
          </p:cNvPr>
          <p:cNvCxnSpPr>
            <a:cxnSpLocks/>
          </p:cNvCxnSpPr>
          <p:nvPr/>
        </p:nvCxnSpPr>
        <p:spPr>
          <a:xfrm>
            <a:off x="3844413" y="4768645"/>
            <a:ext cx="74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85D03DA-5D14-ABB7-6321-3B364CC8EDBA}"/>
              </a:ext>
            </a:extLst>
          </p:cNvPr>
          <p:cNvCxnSpPr/>
          <p:nvPr/>
        </p:nvCxnSpPr>
        <p:spPr>
          <a:xfrm flipH="1">
            <a:off x="5083277" y="5132439"/>
            <a:ext cx="109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EDCE90E-40E0-C7A0-3DCE-C2E91BC6A39E}"/>
              </a:ext>
            </a:extLst>
          </p:cNvPr>
          <p:cNvCxnSpPr/>
          <p:nvPr/>
        </p:nvCxnSpPr>
        <p:spPr>
          <a:xfrm>
            <a:off x="5112774" y="5879690"/>
            <a:ext cx="109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638E3F7-72E7-4EFA-A521-261182BFFE9E}"/>
              </a:ext>
            </a:extLst>
          </p:cNvPr>
          <p:cNvCxnSpPr/>
          <p:nvPr/>
        </p:nvCxnSpPr>
        <p:spPr>
          <a:xfrm rot="10800000">
            <a:off x="4670324" y="3429000"/>
            <a:ext cx="1504335" cy="975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9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EAF3-8183-9FCD-184F-EE11EA3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it-IT" dirty="0"/>
              <a:t>Three-way </a:t>
            </a:r>
            <a:r>
              <a:rPr lang="it-IT" dirty="0" err="1"/>
              <a:t>Handshake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B2D34-F579-C6DE-260E-DDA44816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569" y="2556777"/>
            <a:ext cx="6606689" cy="3664687"/>
          </a:xfrm>
        </p:spPr>
        <p:txBody>
          <a:bodyPr>
            <a:normAutofit/>
          </a:bodyPr>
          <a:lstStyle/>
          <a:p>
            <a:r>
              <a:rPr lang="it-IT" sz="2200" b="1" i="1" dirty="0"/>
              <a:t>Client -&gt; Server : «</a:t>
            </a:r>
            <a:r>
              <a:rPr lang="it-IT" sz="2200" b="1" i="1" dirty="0" err="1"/>
              <a:t>conn</a:t>
            </a:r>
            <a:r>
              <a:rPr lang="it-IT" sz="2200" b="1" i="1" dirty="0"/>
              <a:t>»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Richiesta connessione iniziale</a:t>
            </a:r>
            <a:r>
              <a:rPr lang="it-IT" sz="1800" i="1" dirty="0"/>
              <a:t>;</a:t>
            </a:r>
          </a:p>
          <a:p>
            <a:r>
              <a:rPr lang="it-IT" sz="2200" b="1" i="1" dirty="0"/>
              <a:t>Server -&gt; Client: «ACK:0» + </a:t>
            </a:r>
            <a:r>
              <a:rPr lang="it-IT" sz="2200" b="1" i="1" dirty="0" err="1"/>
              <a:t>params</a:t>
            </a:r>
            <a:endParaRPr lang="it-IT" sz="2200" b="1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Conferma e negoziazione dei parametri di connessione</a:t>
            </a:r>
            <a:r>
              <a:rPr lang="it-IT" sz="1800" i="1" dirty="0"/>
              <a:t>;</a:t>
            </a:r>
          </a:p>
          <a:p>
            <a:r>
              <a:rPr lang="it-IT" sz="2200" b="1" i="1" dirty="0"/>
              <a:t>Client -&gt; Server «ACK»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Accettazione finale ed inizio trasferimento;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it-IT" i="1" dirty="0"/>
          </a:p>
        </p:txBody>
      </p:sp>
      <p:pic>
        <p:nvPicPr>
          <p:cNvPr id="14" name="Picture 4" descr="Primo piano di un pannello di rete del server con luci e cavi">
            <a:extLst>
              <a:ext uri="{FF2B5EF4-FFF2-40B4-BE49-F238E27FC236}">
                <a16:creationId xmlns:a16="http://schemas.microsoft.com/office/drawing/2014/main" id="{134AA86D-D571-979E-4A20-DA04733C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18" r="43599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3813B-C252-175E-036F-590113E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0" y="265161"/>
            <a:ext cx="5720609" cy="718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A9A5B-112A-A345-36BE-9B6CF265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48" y="624193"/>
            <a:ext cx="5720610" cy="632705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200" b="1" dirty="0"/>
              <a:t>Finestra di trasmissione scorrevole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Inizializzazione </a:t>
            </a:r>
            <a:r>
              <a:rPr lang="it-IT" sz="1400" i="1" dirty="0"/>
              <a:t>«</a:t>
            </a:r>
            <a:r>
              <a:rPr lang="it-IT" sz="1400" i="1" dirty="0" err="1"/>
              <a:t>send_base</a:t>
            </a:r>
            <a:r>
              <a:rPr lang="it-IT" sz="1400" i="1" dirty="0"/>
              <a:t>» = 0;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Grandezza della finestra (</a:t>
            </a:r>
            <a:r>
              <a:rPr lang="it-IT" sz="1400" i="1" dirty="0"/>
              <a:t>N</a:t>
            </a:r>
            <a:r>
              <a:rPr lang="it-IT" sz="1400" dirty="0"/>
              <a:t>) configurabile;</a:t>
            </a:r>
          </a:p>
          <a:p>
            <a:pPr>
              <a:lnSpc>
                <a:spcPct val="110000"/>
              </a:lnSpc>
            </a:pPr>
            <a:r>
              <a:rPr lang="it-IT" sz="2200" b="1" dirty="0" err="1"/>
              <a:t>Thread</a:t>
            </a:r>
            <a:r>
              <a:rPr lang="it-IT" sz="2200" b="1" dirty="0"/>
              <a:t> per ogni pacchetto con loop ‘</a:t>
            </a:r>
            <a:r>
              <a:rPr lang="it-IT" sz="2200" b="1" dirty="0" err="1"/>
              <a:t>send</a:t>
            </a:r>
            <a:r>
              <a:rPr lang="it-IT" sz="2200" b="1" dirty="0"/>
              <a:t>+ </a:t>
            </a:r>
            <a:r>
              <a:rPr lang="it-IT" sz="2200" b="1" dirty="0" err="1"/>
              <a:t>sleep</a:t>
            </a:r>
            <a:r>
              <a:rPr lang="it-IT" sz="2200" b="1" dirty="0"/>
              <a:t>’;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Ogni </a:t>
            </a:r>
            <a:r>
              <a:rPr lang="it-IT" sz="1400" dirty="0" err="1"/>
              <a:t>thread</a:t>
            </a:r>
            <a:r>
              <a:rPr lang="it-IT" sz="1400" dirty="0"/>
              <a:t> esegue il ciclo: </a:t>
            </a:r>
            <a:r>
              <a:rPr lang="it-IT" sz="1400" i="1" dirty="0"/>
              <a:t>do { </a:t>
            </a:r>
            <a:r>
              <a:rPr lang="it-IT" sz="1400" i="1" dirty="0" err="1"/>
              <a:t>rdt_send</a:t>
            </a:r>
            <a:r>
              <a:rPr lang="it-IT" sz="1400" i="1" dirty="0"/>
              <a:t>(); </a:t>
            </a:r>
            <a:r>
              <a:rPr lang="it-IT" sz="1400" i="1" dirty="0" err="1"/>
              <a:t>sleep</a:t>
            </a:r>
            <a:r>
              <a:rPr lang="it-IT" sz="1400" i="1" dirty="0"/>
              <a:t>(</a:t>
            </a:r>
            <a:r>
              <a:rPr lang="it-IT" sz="1400" i="1" dirty="0" err="1"/>
              <a:t>timeout</a:t>
            </a:r>
            <a:r>
              <a:rPr lang="it-IT" sz="1400" i="1" dirty="0"/>
              <a:t>); } </a:t>
            </a:r>
            <a:r>
              <a:rPr lang="it-IT" sz="1400" i="1" dirty="0" err="1"/>
              <a:t>while</a:t>
            </a:r>
            <a:r>
              <a:rPr lang="it-IT" sz="1400" i="1" dirty="0"/>
              <a:t>(!ACK).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2200" b="1" dirty="0"/>
              <a:t>ACK selettivi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i="1" dirty="0" err="1"/>
              <a:t>Rdt_rcv</a:t>
            </a:r>
            <a:r>
              <a:rPr lang="it-IT" sz="1400" i="1" dirty="0"/>
              <a:t>() </a:t>
            </a:r>
            <a:r>
              <a:rPr lang="it-IT" sz="1400" dirty="0"/>
              <a:t>individua il </a:t>
            </a:r>
            <a:r>
              <a:rPr lang="it-IT" sz="1400" i="1" dirty="0" err="1"/>
              <a:t>seq_num</a:t>
            </a:r>
            <a:r>
              <a:rPr lang="it-IT" sz="1400" i="1" dirty="0"/>
              <a:t> </a:t>
            </a:r>
            <a:r>
              <a:rPr lang="it-IT" sz="1400" dirty="0"/>
              <a:t>e chiama </a:t>
            </a:r>
            <a:r>
              <a:rPr lang="it-IT" sz="1400" i="1" dirty="0" err="1"/>
              <a:t>pthread_cancel</a:t>
            </a:r>
            <a:r>
              <a:rPr lang="it-IT" sz="1400" i="1" dirty="0"/>
              <a:t>() </a:t>
            </a:r>
            <a:r>
              <a:rPr lang="it-IT" sz="1400" dirty="0"/>
              <a:t>sul </a:t>
            </a:r>
            <a:r>
              <a:rPr lang="it-IT" sz="1400" dirty="0" err="1"/>
              <a:t>therad</a:t>
            </a:r>
            <a:r>
              <a:rPr lang="it-IT" sz="1400" dirty="0"/>
              <a:t> corrispondente;</a:t>
            </a:r>
          </a:p>
          <a:p>
            <a:pPr>
              <a:lnSpc>
                <a:spcPct val="110000"/>
              </a:lnSpc>
            </a:pPr>
            <a:r>
              <a:rPr lang="it-IT" sz="2200" b="1" dirty="0"/>
              <a:t>Scorrimento della finestra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Quando viene riscontrato il pacchetto con </a:t>
            </a:r>
            <a:r>
              <a:rPr lang="it-IT" sz="1400" i="1" dirty="0" err="1"/>
              <a:t>seq_num</a:t>
            </a:r>
            <a:r>
              <a:rPr lang="it-IT" sz="1400" i="1" dirty="0"/>
              <a:t> = </a:t>
            </a:r>
            <a:r>
              <a:rPr lang="it-IT" sz="1400" i="1" dirty="0" err="1"/>
              <a:t>send_base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Riempie lo slot libero leggendo il pacchetto successivo dal file;</a:t>
            </a:r>
          </a:p>
          <a:p>
            <a:pPr>
              <a:lnSpc>
                <a:spcPct val="110000"/>
              </a:lnSpc>
            </a:pPr>
            <a:r>
              <a:rPr lang="it-IT" sz="2200" b="1" dirty="0" err="1"/>
              <a:t>Handshake</a:t>
            </a:r>
            <a:r>
              <a:rPr lang="it-IT" sz="2200" b="1" dirty="0"/>
              <a:t> di chiusura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Invia pacchetto «</a:t>
            </a:r>
            <a:r>
              <a:rPr lang="it-IT" sz="1400" dirty="0" err="1"/>
              <a:t>done</a:t>
            </a:r>
            <a:r>
              <a:rPr lang="it-IT" sz="1400" dirty="0"/>
              <a:t>» al </a:t>
            </a:r>
            <a:r>
              <a:rPr lang="it-IT" sz="1400" dirty="0" err="1"/>
              <a:t>receiver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 err="1"/>
              <a:t>Receiver</a:t>
            </a:r>
            <a:r>
              <a:rPr lang="it-IT" sz="1400" dirty="0"/>
              <a:t> invia pacchetto di «close»;</a:t>
            </a:r>
          </a:p>
          <a:p>
            <a:pPr>
              <a:lnSpc>
                <a:spcPct val="110000"/>
              </a:lnSpc>
            </a:pPr>
            <a:endParaRPr lang="it-IT" sz="1400" dirty="0"/>
          </a:p>
        </p:txBody>
      </p:sp>
      <p:pic>
        <p:nvPicPr>
          <p:cNvPr id="8" name="Immagine 7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8B53B434-707D-D861-579F-66CA5537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" y="1495902"/>
            <a:ext cx="5720610" cy="46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87DF4-A687-2B55-D0FC-D155599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8" y="314054"/>
            <a:ext cx="10847494" cy="1171069"/>
          </a:xfrm>
        </p:spPr>
        <p:txBody>
          <a:bodyPr anchor="t">
            <a:normAutofit/>
          </a:bodyPr>
          <a:lstStyle/>
          <a:p>
            <a:r>
              <a:rPr lang="it-IT" dirty="0" err="1"/>
              <a:t>Receiver</a:t>
            </a:r>
            <a:r>
              <a:rPr lang="it-IT" dirty="0"/>
              <a:t>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7D38C3-922D-2412-9829-83742F9D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796" y="1071716"/>
            <a:ext cx="5926408" cy="5693010"/>
          </a:xfrm>
        </p:spPr>
        <p:txBody>
          <a:bodyPr anchor="t">
            <a:normAutofit/>
          </a:bodyPr>
          <a:lstStyle/>
          <a:p>
            <a:r>
              <a:rPr lang="it-IT" sz="2200" b="1" dirty="0"/>
              <a:t>Finestra di ricezione circolare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Allocazione della finestra circolare (</a:t>
            </a:r>
            <a:r>
              <a:rPr lang="it-IT" i="1" dirty="0"/>
              <a:t>window = N, </a:t>
            </a:r>
            <a:r>
              <a:rPr lang="it-IT" i="1" dirty="0" err="1"/>
              <a:t>rcv_base</a:t>
            </a:r>
            <a:r>
              <a:rPr lang="it-IT" i="1" dirty="0"/>
              <a:t> = 0</a:t>
            </a:r>
            <a:r>
              <a:rPr lang="it-IT" dirty="0"/>
              <a:t>) 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Bufferizzazione fino a N pacchetti out-of-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r>
              <a:rPr lang="it-IT" sz="2200" b="1" dirty="0"/>
              <a:t>Ricezione e </a:t>
            </a:r>
            <a:r>
              <a:rPr lang="it-IT" sz="2200" b="1" dirty="0" err="1"/>
              <a:t>parsing</a:t>
            </a:r>
            <a:r>
              <a:rPr lang="it-IT" sz="2200" b="1" dirty="0"/>
              <a:t> </a:t>
            </a:r>
            <a:r>
              <a:rPr lang="it-IT" sz="2200" b="1" dirty="0" err="1"/>
              <a:t>header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Estrae </a:t>
            </a:r>
            <a:r>
              <a:rPr lang="it-IT" i="1" dirty="0" err="1"/>
              <a:t>seq_num</a:t>
            </a:r>
            <a:r>
              <a:rPr lang="it-IT" dirty="0"/>
              <a:t> e lunghezza del payload con </a:t>
            </a:r>
            <a:r>
              <a:rPr lang="it-IT" i="1" dirty="0" err="1"/>
              <a:t>strtok</a:t>
            </a:r>
            <a:r>
              <a:rPr lang="it-IT" i="1" dirty="0"/>
              <a:t>();</a:t>
            </a:r>
          </a:p>
          <a:p>
            <a:r>
              <a:rPr lang="it-IT" sz="2200" b="1" dirty="0"/>
              <a:t>Bufferizzazione e ACK selettivo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Copia payload in </a:t>
            </a:r>
            <a:r>
              <a:rPr lang="it-IT" i="1" dirty="0"/>
              <a:t>window[</a:t>
            </a:r>
            <a:r>
              <a:rPr lang="it-IT" i="1" dirty="0" err="1"/>
              <a:t>seq_num</a:t>
            </a:r>
            <a:r>
              <a:rPr lang="it-IT" i="1" dirty="0"/>
              <a:t> % N];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Invia </a:t>
            </a:r>
            <a:r>
              <a:rPr lang="it-IT" i="1" dirty="0" err="1"/>
              <a:t>rdt_send</a:t>
            </a:r>
            <a:r>
              <a:rPr lang="it-IT" i="1" dirty="0"/>
              <a:t>(«</a:t>
            </a:r>
            <a:r>
              <a:rPr lang="it-IT" i="1" dirty="0" err="1"/>
              <a:t>ack</a:t>
            </a:r>
            <a:r>
              <a:rPr lang="it-IT" i="1" dirty="0"/>
              <a:t>», </a:t>
            </a:r>
            <a:r>
              <a:rPr lang="it-IT" i="1" dirty="0" err="1"/>
              <a:t>seq_num</a:t>
            </a:r>
            <a:r>
              <a:rPr lang="it-IT" i="1" dirty="0"/>
              <a:t>);</a:t>
            </a:r>
          </a:p>
          <a:p>
            <a:r>
              <a:rPr lang="it-IT" sz="2200" b="1" dirty="0"/>
              <a:t>Scorrimento finestra e scrittura su 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Se </a:t>
            </a:r>
            <a:r>
              <a:rPr lang="it-IT" dirty="0" err="1"/>
              <a:t>seq_num</a:t>
            </a:r>
            <a:r>
              <a:rPr lang="it-IT" dirty="0"/>
              <a:t> == </a:t>
            </a:r>
            <a:r>
              <a:rPr lang="it-IT" dirty="0" err="1"/>
              <a:t>rcv_base</a:t>
            </a:r>
            <a:r>
              <a:rPr lang="it-IT" dirty="0"/>
              <a:t> mentre window[</a:t>
            </a:r>
            <a:r>
              <a:rPr lang="it-IT" dirty="0" err="1"/>
              <a:t>rcv_base</a:t>
            </a:r>
            <a:r>
              <a:rPr lang="it-IT" dirty="0"/>
              <a:t> % N] != NULL;</a:t>
            </a:r>
          </a:p>
          <a:p>
            <a:pPr lvl="4"/>
            <a:r>
              <a:rPr lang="it-IT" dirty="0"/>
              <a:t>Se payload == </a:t>
            </a:r>
            <a:r>
              <a:rPr lang="it-IT" dirty="0" err="1"/>
              <a:t>all_zero</a:t>
            </a:r>
            <a:r>
              <a:rPr lang="it-IT" dirty="0"/>
              <a:t> -&gt; </a:t>
            </a:r>
            <a:r>
              <a:rPr lang="it-IT" dirty="0" err="1"/>
              <a:t>handshake</a:t>
            </a:r>
            <a:r>
              <a:rPr lang="it-IT" dirty="0"/>
              <a:t> di chiusura;</a:t>
            </a:r>
          </a:p>
          <a:p>
            <a:pPr lvl="4"/>
            <a:r>
              <a:rPr lang="it-IT" dirty="0"/>
              <a:t>Altrimenti </a:t>
            </a:r>
            <a:r>
              <a:rPr lang="it-IT" dirty="0" err="1"/>
              <a:t>writen</a:t>
            </a:r>
            <a:r>
              <a:rPr lang="it-IT" dirty="0"/>
              <a:t>() + libera slot + </a:t>
            </a:r>
            <a:r>
              <a:rPr lang="it-IT" dirty="0" err="1"/>
              <a:t>rcv_base</a:t>
            </a:r>
            <a:r>
              <a:rPr lang="it-IT" dirty="0"/>
              <a:t> ++; 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F06EF36D-416B-B473-8570-6F35A262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" y="1485123"/>
            <a:ext cx="6137773" cy="44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FF316-4ABA-74D5-8DC4-6D1FFBB1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9728"/>
            <a:ext cx="10890929" cy="1097280"/>
          </a:xfrm>
        </p:spPr>
        <p:txBody>
          <a:bodyPr/>
          <a:lstStyle/>
          <a:p>
            <a:r>
              <a:rPr lang="it-IT" dirty="0"/>
              <a:t>Scelte progettuali – Server multi-processo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CC985-E9DB-AED6-496C-C12798D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06" y="1370419"/>
            <a:ext cx="6676945" cy="5232335"/>
          </a:xfrm>
        </p:spPr>
        <p:txBody>
          <a:bodyPr>
            <a:normAutofit/>
          </a:bodyPr>
          <a:lstStyle/>
          <a:p>
            <a:r>
              <a:rPr lang="it-IT" sz="2200" b="1" dirty="0" err="1"/>
              <a:t>Fork</a:t>
            </a:r>
            <a:r>
              <a:rPr lang="it-IT" sz="2200" b="1" dirty="0"/>
              <a:t> per ogni connessione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Isola i vari client in processi distinti, evitando che un crash blocchi l’intero server;</a:t>
            </a:r>
          </a:p>
          <a:p>
            <a:r>
              <a:rPr lang="it-IT" sz="2200" b="1" dirty="0" err="1"/>
              <a:t>Socket</a:t>
            </a:r>
            <a:r>
              <a:rPr lang="it-IT" sz="2200" b="1" dirty="0"/>
              <a:t> dedicato per ogni processo figlio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Garantisce che i trasferimenti di file e messaggi non interferiscano tra loro;</a:t>
            </a:r>
          </a:p>
          <a:p>
            <a:r>
              <a:rPr lang="it-IT" sz="2200" b="1" dirty="0"/>
              <a:t>Schedulazione  parallela su architettura </a:t>
            </a:r>
            <a:r>
              <a:rPr lang="it-IT" sz="2200" b="1" dirty="0" err="1"/>
              <a:t>mutlicore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Migliora il throughput scalando con il numero di CPU disponibili;</a:t>
            </a:r>
          </a:p>
          <a:p>
            <a:r>
              <a:rPr lang="it-IT" sz="2200" b="1" dirty="0"/>
              <a:t>Assenza di lock condivisi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Semplifica la logica evitando deadlock e race </a:t>
            </a:r>
            <a:r>
              <a:rPr lang="it-IT" sz="1800" dirty="0" err="1"/>
              <a:t>condition</a:t>
            </a:r>
            <a:r>
              <a:rPr lang="it-IT" sz="1800" dirty="0"/>
              <a:t> sulla gestione di aree di memoria condivise;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3B647FB-C35E-9C80-691F-22D912B8A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70684"/>
              </p:ext>
            </p:extLst>
          </p:nvPr>
        </p:nvGraphicFramePr>
        <p:xfrm>
          <a:off x="6949701" y="255246"/>
          <a:ext cx="4867159" cy="349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B16D024-D784-47DE-7FE0-1A727015B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1" y="3595874"/>
            <a:ext cx="4973609" cy="2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57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DA02FC-AD31-4BD5-9376-5CC80ED629E5}">
  <we:reference id="4b785c87-866c-4bad-85d8-5d1ae467ac9a" version="3.18.0.0" store="EXCatalog" storeType="EXCatalog"/>
  <we:alternateReferences>
    <we:reference id="WA104381909" version="3.18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1389</Words>
  <Application>Microsoft Office PowerPoint</Application>
  <PresentationFormat>Widescreen</PresentationFormat>
  <Paragraphs>331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Grandview Display</vt:lpstr>
      <vt:lpstr>Times New Roman</vt:lpstr>
      <vt:lpstr>Wingdings</vt:lpstr>
      <vt:lpstr>DashVTI</vt:lpstr>
      <vt:lpstr>Reliable File Transfer</vt:lpstr>
      <vt:lpstr>Presentazione standard di PowerPoint</vt:lpstr>
      <vt:lpstr>Problema ed Obiettivi</vt:lpstr>
      <vt:lpstr>Architettura Client-Server</vt:lpstr>
      <vt:lpstr>Connessione Client-Server</vt:lpstr>
      <vt:lpstr>Three-way Handshake</vt:lpstr>
      <vt:lpstr>Sender Selective Repeat</vt:lpstr>
      <vt:lpstr>Receiver Selective Repeat</vt:lpstr>
      <vt:lpstr>Scelte progettuali – Server multi-processo</vt:lpstr>
      <vt:lpstr>Scelte progettuali - Modularità</vt:lpstr>
      <vt:lpstr>Scelte progettuali – Timeout adattivo</vt:lpstr>
      <vt:lpstr>Modalità ed interfaccia</vt:lpstr>
      <vt:lpstr>Esempi di utlizzo </vt:lpstr>
      <vt:lpstr>Prestazioni del sistema</vt:lpstr>
      <vt:lpstr>Simulazione list</vt:lpstr>
      <vt:lpstr>Simulazione get</vt:lpstr>
      <vt:lpstr>Simulazione put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travaglini</dc:creator>
  <cp:lastModifiedBy>sara travaglini</cp:lastModifiedBy>
  <cp:revision>25</cp:revision>
  <dcterms:created xsi:type="dcterms:W3CDTF">2025-05-17T10:12:49Z</dcterms:created>
  <dcterms:modified xsi:type="dcterms:W3CDTF">2025-05-25T11:05:52Z</dcterms:modified>
</cp:coreProperties>
</file>