
<file path=[Content_Types].xml><?xml version="1.0" encoding="utf-8"?>
<Types xmlns="http://schemas.openxmlformats.org/package/2006/content-types">
  <Default Extension="bmp" ContentType="image/bmp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343" r:id="rId2"/>
    <p:sldId id="259" r:id="rId3"/>
    <p:sldId id="327" r:id="rId4"/>
    <p:sldId id="328" r:id="rId5"/>
    <p:sldId id="315" r:id="rId6"/>
    <p:sldId id="269" r:id="rId7"/>
    <p:sldId id="316" r:id="rId8"/>
    <p:sldId id="322" r:id="rId9"/>
    <p:sldId id="319" r:id="rId10"/>
    <p:sldId id="330" r:id="rId11"/>
    <p:sldId id="307" r:id="rId12"/>
    <p:sldId id="308" r:id="rId13"/>
    <p:sldId id="344" r:id="rId14"/>
    <p:sldId id="320" r:id="rId15"/>
    <p:sldId id="326" r:id="rId16"/>
    <p:sldId id="334" r:id="rId17"/>
    <p:sldId id="335" r:id="rId18"/>
    <p:sldId id="342" r:id="rId19"/>
    <p:sldId id="312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Bebas Neue" panose="020B0606020202050201" pitchFamily="34" charset="0"/>
      <p:regular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IBM Plex Sans" panose="020B0503050203000203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AAD"/>
    <a:srgbClr val="455A64"/>
    <a:srgbClr val="080808"/>
    <a:srgbClr val="000000"/>
    <a:srgbClr val="B2D6E6"/>
    <a:srgbClr val="195999"/>
    <a:srgbClr val="7DBCD3"/>
    <a:srgbClr val="D0E7EF"/>
    <a:srgbClr val="5D7DBD"/>
    <a:srgbClr val="BEC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53EDA-8CC9-4E54-809D-BD59E3776971}">
  <a:tblStyle styleId="{C5653EDA-8CC9-4E54-809D-BD59E3776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12" autoAdjust="0"/>
  </p:normalViewPr>
  <p:slideViewPr>
    <p:cSldViewPr snapToGrid="0">
      <p:cViewPr varScale="1">
        <p:scale>
          <a:sx n="64" d="100"/>
          <a:sy n="64" d="100"/>
        </p:scale>
        <p:origin x="32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NDRE\Desktop\Book1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Machine Learning Model Result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Smote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127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45E-47E9-BC0D-EF467FE9C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DT</c:v>
                </c:pt>
                <c:pt idx="1">
                  <c:v>RF</c:v>
                </c:pt>
                <c:pt idx="2">
                  <c:v>OVO_SVM</c:v>
                </c:pt>
                <c:pt idx="3">
                  <c:v>OVA_ SVM</c:v>
                </c:pt>
                <c:pt idx="4">
                  <c:v>G_NB</c:v>
                </c:pt>
                <c:pt idx="5">
                  <c:v>B_NB</c:v>
                </c:pt>
                <c:pt idx="6">
                  <c:v>HybridNB</c:v>
                </c:pt>
                <c:pt idx="7">
                  <c:v>OVR_LR</c:v>
                </c:pt>
                <c:pt idx="8">
                  <c:v>MLR</c:v>
                </c:pt>
                <c:pt idx="9">
                  <c:v>LDA</c:v>
                </c:pt>
                <c:pt idx="10">
                  <c:v>KNN</c:v>
                </c:pt>
                <c:pt idx="11">
                  <c:v>MLP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96.9</c:v>
                </c:pt>
                <c:pt idx="1">
                  <c:v>98.094999999999999</c:v>
                </c:pt>
                <c:pt idx="2">
                  <c:v>87.73</c:v>
                </c:pt>
                <c:pt idx="3">
                  <c:v>87.38</c:v>
                </c:pt>
                <c:pt idx="4">
                  <c:v>31.07</c:v>
                </c:pt>
                <c:pt idx="5">
                  <c:v>52.85</c:v>
                </c:pt>
                <c:pt idx="6">
                  <c:v>89.97</c:v>
                </c:pt>
                <c:pt idx="7">
                  <c:v>88.57</c:v>
                </c:pt>
                <c:pt idx="8">
                  <c:v>91.19</c:v>
                </c:pt>
                <c:pt idx="9">
                  <c:v>88.8</c:v>
                </c:pt>
                <c:pt idx="10">
                  <c:v>92.73</c:v>
                </c:pt>
                <c:pt idx="11">
                  <c:v>91.78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13-4DD5-8EFD-C40E81CDC2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FT_Smote</c:v>
                </c:pt>
              </c:strCache>
            </c:strRef>
          </c:tx>
          <c:spPr>
            <a:solidFill>
              <a:schemeClr val="bg1">
                <a:lumMod val="10000"/>
              </a:schemeClr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10000"/>
                </a:schemeClr>
              </a:solidFill>
              <a:ln w="127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5E-47E9-BC0D-EF467FE9C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DT</c:v>
                </c:pt>
                <c:pt idx="1">
                  <c:v>RF</c:v>
                </c:pt>
                <c:pt idx="2">
                  <c:v>OVO_SVM</c:v>
                </c:pt>
                <c:pt idx="3">
                  <c:v>OVA_ SVM</c:v>
                </c:pt>
                <c:pt idx="4">
                  <c:v>G_NB</c:v>
                </c:pt>
                <c:pt idx="5">
                  <c:v>B_NB</c:v>
                </c:pt>
                <c:pt idx="6">
                  <c:v>HybridNB</c:v>
                </c:pt>
                <c:pt idx="7">
                  <c:v>OVR_LR</c:v>
                </c:pt>
                <c:pt idx="8">
                  <c:v>MLR</c:v>
                </c:pt>
                <c:pt idx="9">
                  <c:v>LDA</c:v>
                </c:pt>
                <c:pt idx="10">
                  <c:v>KNN</c:v>
                </c:pt>
                <c:pt idx="11">
                  <c:v>MLP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97.38</c:v>
                </c:pt>
                <c:pt idx="1">
                  <c:v>98.21</c:v>
                </c:pt>
                <c:pt idx="2">
                  <c:v>95.35</c:v>
                </c:pt>
                <c:pt idx="3">
                  <c:v>88.21</c:v>
                </c:pt>
                <c:pt idx="4">
                  <c:v>31.07</c:v>
                </c:pt>
                <c:pt idx="5">
                  <c:v>52.85</c:v>
                </c:pt>
                <c:pt idx="6">
                  <c:v>90.83</c:v>
                </c:pt>
                <c:pt idx="7">
                  <c:v>89.52</c:v>
                </c:pt>
                <c:pt idx="8">
                  <c:v>92.21</c:v>
                </c:pt>
                <c:pt idx="9">
                  <c:v>90.83</c:v>
                </c:pt>
                <c:pt idx="10">
                  <c:v>93.45</c:v>
                </c:pt>
                <c:pt idx="11">
                  <c:v>96.54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13-4DD5-8EFD-C40E81CDC2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K-mean Smote</c:v>
                </c:pt>
              </c:strCache>
            </c:strRef>
          </c:tx>
          <c:spPr>
            <a:solidFill>
              <a:schemeClr val="tx2"/>
            </a:solidFill>
            <a:ln w="12700">
              <a:solidFill>
                <a:srgbClr val="477AAD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 w="127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45E-47E9-BC0D-EF467FE9C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DT</c:v>
                </c:pt>
                <c:pt idx="1">
                  <c:v>RF</c:v>
                </c:pt>
                <c:pt idx="2">
                  <c:v>OVO_SVM</c:v>
                </c:pt>
                <c:pt idx="3">
                  <c:v>OVA_ SVM</c:v>
                </c:pt>
                <c:pt idx="4">
                  <c:v>G_NB</c:v>
                </c:pt>
                <c:pt idx="5">
                  <c:v>B_NB</c:v>
                </c:pt>
                <c:pt idx="6">
                  <c:v>HybridNB</c:v>
                </c:pt>
                <c:pt idx="7">
                  <c:v>OVR_LR</c:v>
                </c:pt>
                <c:pt idx="8">
                  <c:v>MLR</c:v>
                </c:pt>
                <c:pt idx="9">
                  <c:v>LDA</c:v>
                </c:pt>
                <c:pt idx="10">
                  <c:v>KNN</c:v>
                </c:pt>
                <c:pt idx="11">
                  <c:v>MLP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97.85</c:v>
                </c:pt>
                <c:pt idx="1">
                  <c:v>98.21</c:v>
                </c:pt>
                <c:pt idx="2">
                  <c:v>89.88</c:v>
                </c:pt>
                <c:pt idx="3">
                  <c:v>91.54</c:v>
                </c:pt>
                <c:pt idx="4">
                  <c:v>37.26</c:v>
                </c:pt>
                <c:pt idx="5">
                  <c:v>53.33</c:v>
                </c:pt>
                <c:pt idx="6">
                  <c:v>89.97</c:v>
                </c:pt>
                <c:pt idx="7">
                  <c:v>93.21</c:v>
                </c:pt>
                <c:pt idx="8">
                  <c:v>95.59</c:v>
                </c:pt>
                <c:pt idx="9">
                  <c:v>90.23</c:v>
                </c:pt>
                <c:pt idx="10">
                  <c:v>90.83</c:v>
                </c:pt>
                <c:pt idx="11">
                  <c:v>96.07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13-4DD5-8EFD-C40E81CDC2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FT_K-mean Smote</c:v>
                </c:pt>
              </c:strCache>
            </c:strRef>
          </c:tx>
          <c:spPr>
            <a:solidFill>
              <a:srgbClr val="4E77CA"/>
            </a:solidFill>
            <a:ln>
              <a:solidFill>
                <a:schemeClr val="tx1">
                  <a:lumMod val="50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E77CA"/>
              </a:solidFill>
              <a:ln w="127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5E-47E9-BC0D-EF467FE9C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DT</c:v>
                </c:pt>
                <c:pt idx="1">
                  <c:v>RF</c:v>
                </c:pt>
                <c:pt idx="2">
                  <c:v>OVO_SVM</c:v>
                </c:pt>
                <c:pt idx="3">
                  <c:v>OVA_ SVM</c:v>
                </c:pt>
                <c:pt idx="4">
                  <c:v>G_NB</c:v>
                </c:pt>
                <c:pt idx="5">
                  <c:v>B_NB</c:v>
                </c:pt>
                <c:pt idx="6">
                  <c:v>HybridNB</c:v>
                </c:pt>
                <c:pt idx="7">
                  <c:v>OVR_LR</c:v>
                </c:pt>
                <c:pt idx="8">
                  <c:v>MLR</c:v>
                </c:pt>
                <c:pt idx="9">
                  <c:v>LDA</c:v>
                </c:pt>
                <c:pt idx="10">
                  <c:v>KNN</c:v>
                </c:pt>
                <c:pt idx="11">
                  <c:v>MLP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98.21</c:v>
                </c:pt>
                <c:pt idx="1">
                  <c:v>98.33</c:v>
                </c:pt>
                <c:pt idx="2">
                  <c:v>95.55</c:v>
                </c:pt>
                <c:pt idx="3">
                  <c:v>92.02</c:v>
                </c:pt>
                <c:pt idx="4">
                  <c:v>37.26</c:v>
                </c:pt>
                <c:pt idx="5">
                  <c:v>53.33</c:v>
                </c:pt>
                <c:pt idx="6">
                  <c:v>90.47</c:v>
                </c:pt>
                <c:pt idx="7">
                  <c:v>93.33</c:v>
                </c:pt>
                <c:pt idx="8">
                  <c:v>95.11</c:v>
                </c:pt>
                <c:pt idx="9">
                  <c:v>90.83</c:v>
                </c:pt>
                <c:pt idx="10">
                  <c:v>94.28</c:v>
                </c:pt>
                <c:pt idx="11">
                  <c:v>96.66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13-4DD5-8EFD-C40E81CDC2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72"/>
        <c:axId val="1946324928"/>
        <c:axId val="1946328288"/>
      </c:barChart>
      <c:catAx>
        <c:axId val="194632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Machine learning Classifier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328288"/>
        <c:crosses val="autoZero"/>
        <c:auto val="1"/>
        <c:lblAlgn val="ctr"/>
        <c:lblOffset val="100"/>
        <c:noMultiLvlLbl val="0"/>
      </c:catAx>
      <c:valAx>
        <c:axId val="194632828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46324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Neural Network Model Result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285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E5E-4C4B-ABE5-4919A0F4CB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Sheet1!$G$21:$G$24</c:f>
              <c:strCache>
                <c:ptCount val="4"/>
                <c:pt idx="0">
                  <c:v>framework 1 (Dense-Dropout)</c:v>
                </c:pt>
                <c:pt idx="1">
                  <c:v>framework 2 (LSTM-Dense-Dropout)</c:v>
                </c:pt>
                <c:pt idx="2">
                  <c:v>framework 3 (Sequential MLP-1DCNN)</c:v>
                </c:pt>
                <c:pt idx="3">
                  <c:v>framework 4 (Concat MLP-1DCNN)</c:v>
                </c:pt>
              </c:strCache>
            </c:strRef>
          </c:cat>
          <c:val>
            <c:numRef>
              <c:f>Sheet1!$H$21:$H$24</c:f>
              <c:numCache>
                <c:formatCode>General</c:formatCode>
                <c:ptCount val="4"/>
                <c:pt idx="0">
                  <c:v>97.02</c:v>
                </c:pt>
                <c:pt idx="1">
                  <c:v>94.4</c:v>
                </c:pt>
                <c:pt idx="2">
                  <c:v>90.23</c:v>
                </c:pt>
                <c:pt idx="3">
                  <c:v>95.71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D-4970-A2D8-A9F7F1FDD709}"/>
            </c:ext>
          </c:extLst>
        </c:ser>
        <c:ser>
          <c:idx val="1"/>
          <c:order val="1"/>
          <c:tx>
            <c:strRef>
              <c:f>Sheet1!$I$20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Sheet1!$G$21:$G$24</c:f>
              <c:strCache>
                <c:ptCount val="4"/>
                <c:pt idx="0">
                  <c:v>framework 1 (Dense-Dropout)</c:v>
                </c:pt>
                <c:pt idx="1">
                  <c:v>framework 2 (LSTM-Dense-Dropout)</c:v>
                </c:pt>
                <c:pt idx="2">
                  <c:v>framework 3 (Sequential MLP-1DCNN)</c:v>
                </c:pt>
                <c:pt idx="3">
                  <c:v>framework 4 (Concat MLP-1DCNN)</c:v>
                </c:pt>
              </c:strCache>
            </c:strRef>
          </c:cat>
          <c:val>
            <c:numRef>
              <c:f>Sheet1!$I$21:$I$24</c:f>
              <c:numCache>
                <c:formatCode>General</c:formatCode>
                <c:ptCount val="4"/>
                <c:pt idx="0">
                  <c:v>96.42</c:v>
                </c:pt>
                <c:pt idx="1">
                  <c:v>95.35</c:v>
                </c:pt>
                <c:pt idx="2">
                  <c:v>90.11</c:v>
                </c:pt>
                <c:pt idx="3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8D-4970-A2D8-A9F7F1FDD709}"/>
            </c:ext>
          </c:extLst>
        </c:ser>
        <c:ser>
          <c:idx val="2"/>
          <c:order val="2"/>
          <c:tx>
            <c:strRef>
              <c:f>Sheet1!$J$20</c:f>
              <c:strCache>
                <c:ptCount val="1"/>
                <c:pt idx="0">
                  <c:v>200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Sheet1!$G$21:$G$24</c:f>
              <c:strCache>
                <c:ptCount val="4"/>
                <c:pt idx="0">
                  <c:v>framework 1 (Dense-Dropout)</c:v>
                </c:pt>
                <c:pt idx="1">
                  <c:v>framework 2 (LSTM-Dense-Dropout)</c:v>
                </c:pt>
                <c:pt idx="2">
                  <c:v>framework 3 (Sequential MLP-1DCNN)</c:v>
                </c:pt>
                <c:pt idx="3">
                  <c:v>framework 4 (Concat MLP-1DCNN)</c:v>
                </c:pt>
              </c:strCache>
            </c:strRef>
          </c:cat>
          <c:val>
            <c:numRef>
              <c:f>Sheet1!$J$21:$J$24</c:f>
              <c:numCache>
                <c:formatCode>General</c:formatCode>
                <c:ptCount val="4"/>
                <c:pt idx="0">
                  <c:v>96.42</c:v>
                </c:pt>
                <c:pt idx="1">
                  <c:v>96.42</c:v>
                </c:pt>
                <c:pt idx="2">
                  <c:v>85.95</c:v>
                </c:pt>
                <c:pt idx="3">
                  <c:v>96.42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8D-4970-A2D8-A9F7F1FDD709}"/>
            </c:ext>
          </c:extLst>
        </c:ser>
        <c:ser>
          <c:idx val="3"/>
          <c:order val="3"/>
          <c:tx>
            <c:strRef>
              <c:f>Sheet1!$K$20</c:f>
              <c:strCache>
                <c:ptCount val="1"/>
                <c:pt idx="0">
                  <c:v>500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28575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773-4A67-9BB5-BA003B1C97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Sheet1!$G$21:$G$24</c:f>
              <c:strCache>
                <c:ptCount val="4"/>
                <c:pt idx="0">
                  <c:v>framework 1 (Dense-Dropout)</c:v>
                </c:pt>
                <c:pt idx="1">
                  <c:v>framework 2 (LSTM-Dense-Dropout)</c:v>
                </c:pt>
                <c:pt idx="2">
                  <c:v>framework 3 (Sequential MLP-1DCNN)</c:v>
                </c:pt>
                <c:pt idx="3">
                  <c:v>framework 4 (Concat MLP-1DCNN)</c:v>
                </c:pt>
              </c:strCache>
            </c:strRef>
          </c:cat>
          <c:val>
            <c:numRef>
              <c:f>Sheet1!$K$21:$K$24</c:f>
              <c:numCache>
                <c:formatCode>General</c:formatCode>
                <c:ptCount val="4"/>
                <c:pt idx="0">
                  <c:v>96.19</c:v>
                </c:pt>
                <c:pt idx="1">
                  <c:v>96.3</c:v>
                </c:pt>
                <c:pt idx="2">
                  <c:v>85.23</c:v>
                </c:pt>
                <c:pt idx="3">
                  <c:v>96.78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8D-4970-A2D8-A9F7F1FDD7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58474511"/>
        <c:axId val="1258474991"/>
      </c:barChart>
      <c:catAx>
        <c:axId val="12584745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Neural Network</a:t>
                </a:r>
                <a:r>
                  <a:rPr lang="en-IN" baseline="0"/>
                  <a:t> Framework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74991"/>
        <c:crosses val="autoZero"/>
        <c:auto val="1"/>
        <c:lblAlgn val="ctr"/>
        <c:lblOffset val="100"/>
        <c:noMultiLvlLbl val="0"/>
      </c:catAx>
      <c:valAx>
        <c:axId val="125847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7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0.00574</cdr:x>
      <cdr:y>0.07829</cdr:y>
    </cdr:from>
    <cdr:to>
      <cdr:x>0.10228</cdr:x>
      <cdr:y>0.16843</cdr:y>
    </cdr:to>
    <cdr:sp macro="" textlink="">
      <cdr:nvSpPr>
        <cdr:cNvPr id="2" name="Callout: Line with Accent Bar 1">
          <a:extLst xmlns:a="http://schemas.openxmlformats.org/drawingml/2006/main">
            <a:ext uri="{FF2B5EF4-FFF2-40B4-BE49-F238E27FC236}">
              <a16:creationId xmlns:a16="http://schemas.microsoft.com/office/drawing/2014/main" id="{73CAA751-1CF3-E4D9-28AB-01FDECDDF77C}"/>
            </a:ext>
          </a:extLst>
        </cdr:cNvPr>
        <cdr:cNvSpPr/>
      </cdr:nvSpPr>
      <cdr:spPr>
        <a:xfrm xmlns:a="http://schemas.openxmlformats.org/drawingml/2006/main" rot="10800000">
          <a:off x="50651" y="342988"/>
          <a:ext cx="852588" cy="394854"/>
        </a:xfrm>
        <a:prstGeom xmlns:a="http://schemas.openxmlformats.org/drawingml/2006/main" prst="accentCallout1">
          <a:avLst>
            <a:gd name="adj1" fmla="val 18750"/>
            <a:gd name="adj2" fmla="val -8333"/>
            <a:gd name="adj3" fmla="val 21272"/>
            <a:gd name="adj4" fmla="val -156047"/>
          </a:avLst>
        </a:prstGeom>
        <a:solidFill xmlns:a="http://schemas.openxmlformats.org/drawingml/2006/main">
          <a:srgbClr val="477AAD"/>
        </a:solidFill>
        <a:ln xmlns:a="http://schemas.openxmlformats.org/drawingml/2006/main" w="12700"/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0.00574</cdr:x>
      <cdr:y>0.08304</cdr:y>
    </cdr:from>
    <cdr:to>
      <cdr:x>0.10228</cdr:x>
      <cdr:y>0.16843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7053996-FC61-2782-B01A-8A962388D699}"/>
            </a:ext>
          </a:extLst>
        </cdr:cNvPr>
        <cdr:cNvSpPr txBox="1"/>
      </cdr:nvSpPr>
      <cdr:spPr>
        <a:xfrm xmlns:a="http://schemas.openxmlformats.org/drawingml/2006/main">
          <a:off x="50652" y="363769"/>
          <a:ext cx="852588" cy="374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r"/>
          <a:r>
            <a:rPr lang="en-US" sz="800" dirty="0">
              <a:solidFill>
                <a:schemeClr val="accent1"/>
              </a:solidFill>
            </a:rPr>
            <a:t>Best Model: </a:t>
          </a:r>
        </a:p>
        <a:p xmlns:a="http://schemas.openxmlformats.org/drawingml/2006/main">
          <a:pPr algn="r"/>
          <a:r>
            <a:rPr lang="en-US" sz="800" dirty="0">
              <a:solidFill>
                <a:schemeClr val="accent1"/>
              </a:solidFill>
            </a:rPr>
            <a:t>Random Forest</a:t>
          </a:r>
          <a:endParaRPr lang="en-IN" sz="800" dirty="0">
            <a:solidFill>
              <a:schemeClr val="accent1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5:07.717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0 0 24575,'26'2'0,"0"0"0,-1 2 0,29 8 0,7 2 0,500 72 0,4-54 0,-497-30 0,-68-2 0,0 0 0,0 0 0,0 0 0,0 0 0,0 0 0,-1 0 0,1 0 0,0 1 0,0-1 0,0 0 0,0 0 0,0 0 0,0 0 0,0 0 0,0 0 0,0 1 0,0-1 0,0 0 0,0 0 0,0 0 0,0 0 0,0 0 0,0 0 0,0 1 0,0-1 0,0 0 0,0 0 0,0 0 0,0 0 0,0 0 0,0 0 0,0 1 0,0-1 0,0 0 0,0 0 0,1 0 0,-1 0 0,0 0 0,0 0 0,0 0 0,0 0 0,0 1 0,0-1 0,0 0 0,0 0 0,1 0 0,-1 0 0,0 0 0,0 0 0,0 0 0,0 0 0,0 0 0,0 0 0,1 0 0,-1 0 0,0 0 0,0 0 0,0 0 0,0 0 0,0 0 0,0 0 0,1 0 0,-1 0 0,0 0 0,-17 8 0,-27 4 0,-14 0 0,-1-2 0,-1-3 0,-77-1 0,40-9 0,-125-18 0,35-19 0,128 25 0,-2 3 0,-82-7 0,140 18 0,0 1 0,1 0 0,-1 0 0,0 0 0,0 0 0,1 0 0,-1 1 0,0-1 0,1 1 0,-1-1 0,0 1 0,1 0 0,-4 2 0,6-3 0,-1 1 0,1-1 0,-1 1 0,1-1 0,0 1 0,-1-1 0,1 1 0,0 0 0,0-1 0,-1 1 0,1-1 0,0 1 0,0 0 0,0-1 0,0 1 0,0-1 0,0 1 0,0 0 0,0-1 0,0 1 0,0 0 0,9 23 0,13 12 0,2-1 0,36 41 0,-27-36 0,-17-23 0,0 0 0,1-1 0,26 18 0,-25-20 0,0 1 0,-1 0 0,19 23 0,-26-23-1365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12.762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0 0 24575,'2'43'0,"2"-1"0,1-1 0,3 1 0,1-1 0,2 0 0,29 72 0,-36-103 0,1-1 0,-1 0 0,2 0 0,-1 0 0,1 0 0,0-1 0,1 0 0,0-1 0,13 12 0,-14-15 0,0 1 0,1-1 0,0 0 0,0-1 0,0 0 0,1 0 0,-1 0 0,1-1 0,-1 0 0,1-1 0,0 0 0,-1 0 0,10 0 0,238-4 0,-232 1 109,-1 0 1,28-6-1,25-3-1802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16.383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155 989 24575,'427'0'0,"-424"1"0,-1-1 0,1 0 0,0 0 0,-1-1 0,1 1 0,0 0 0,-1-1 0,1 0 0,0 1 0,-1-1 0,1 0 0,-1-1 0,0 1 0,1 0 0,-1-1 0,0 1 0,0-1 0,0 1 0,2-3 0,-1 0 0,-1 0 0,0 0 0,0 0 0,0 0 0,-1 0 0,0 0 0,0 0 0,0 0 0,0-1 0,0 1 0,-1-8 0,3-135 0,-4 93 0,12-99 0,-4 86 0,-7 53 0,1 0 0,0-1 0,1 1 0,1 0 0,0 1 0,1-1 0,9-18 0,-5 14 0,-6 12 0,1 0 0,0 1 0,0-1 0,0 1 0,8-9 0,-9 12 0,1 0 0,-1 0 0,1 0 0,0 0 0,0 1 0,0-1 0,0 1 0,0 0 0,0 0 0,0 0 0,0 0 0,0 0 0,1 0 0,3 1 0,55-7 0,-8 2 0,87-20 0,-50-1 0,116-26 0,-244 51 0,-45 4 0,-120 41 0,36-6 0,48-18 0,-113 21 0,169-26 0,-102 37 0,136-42 0,17-6 0,0 0 0,1 1 0,-1-1 0,-11 9 0,18-10 0,1-1 0,0 1 0,0 0 0,0 0 0,0 0 0,0 1 0,1-1 0,-1 1 0,1 0 0,0-1 0,0 1 0,0 0 0,1 0 0,-1 0 0,0 6 0,-3 16 0,2 1 0,1 1 0,1-1 0,4 32 0,-2-7 0,-1-47 0,0-1 0,0 1 0,0-1 0,1 0 0,0 1 0,0-1 0,0 0 0,0 0 0,1 0 0,-1 0 0,1 0 0,0 0 0,0 0 0,4 4 0,-3-5 0,1 1 0,-1-2 0,1 1 0,0 0 0,0-1 0,0 1 0,0-1 0,0-1 0,1 1 0,-1 0 0,1-1 0,-1 0 0,7 1 0,0 0 0,0 0 0,1 0 0,-1-1 0,16-1 0,-24 0 0,0 0 0,0-1 0,0 1 0,-1-1 0,1 1 0,0-1 0,0 0 0,-1 0 0,1-1 0,0 1 0,-1 0 0,1-1 0,-1 1 0,1-1 0,-1 0 0,0 0 0,0 0 0,0 0 0,0 0 0,0-1 0,-1 1 0,3-4 0,1-6 0,0 0 0,-1 0 0,-1 0 0,0 0 0,-1-1 0,2-21 0,-3 9 0,0 0 0,-6-38 0,3 52 0,-1 0 0,0 0 0,-1 1 0,0-1 0,-1 1 0,0 0 0,-1 0 0,0 1 0,0-1 0,-1 1 0,0 1 0,-1-1 0,0 1 0,0 1 0,-1-1 0,0 1 0,0 1 0,-1 0 0,1 0 0,-13-5 0,14 9 0,0-1 0,0 1 0,0 0 0,0 1 0,0 0 0,0 0 0,0 1 0,0 0 0,0 0 0,0 1 0,0 0 0,0 1 0,0-1 0,0 2 0,0-1 0,0 1 0,1 0 0,0 1 0,-1-1 0,1 1 0,0 1 0,1 0 0,-1 0 0,1 0 0,-7 8 0,11-11 0,1 0 0,-1 0 0,1 0 0,0 0 0,0 1 0,0-1 0,1 0 0,-1 1 0,0-1 0,1 1 0,-1-1 0,1 0 0,0 1 0,0-1 0,0 1 0,0-1 0,0 1 0,1-1 0,-1 1 0,1-1 0,-1 0 0,1 1 0,0-1 0,0 0 0,0 0 0,0 1 0,1-1 0,-1 0 0,0 0 0,1 0 0,0-1 0,-1 1 0,4 2 0,3 4 0,0 0 0,1 0 0,1-1 0,-1-1 0,19 10 0,4 0 0,1-3 0,0 0 0,1-2 0,0-2 0,40 6 0,178 8 0,-209-18 0,-1 1 0,0 2 0,57 18 0,-97-25 0,-1-1 0,0 0 0,1 1 0,-1-1 0,1 0 0,-1 1 0,1-1 0,-1 0 0,0 0 0,1 0 0,-1-1 0,1 1 0,-1 0 0,1 0 0,-1-1 0,0 1 0,1-1 0,-1 1 0,1-1 0,-1 0 0,0 1 0,0-1 0,0 0 0,1 0 0,-1 0 0,0 0 0,0 0 0,0 0 0,0 0 0,0 0 0,-1 0 0,1-1 0,0 1 0,0 0 0,-1 0 0,1-1 0,0-2 0,1-5 0,0 0 0,0 0 0,-1-1 0,1-17 0,-2 18 0,3-61 0,-4-1 0,-2 1 0,-4 0 0,-3 0 0,-21-78 0,30 145 0,0 0 0,1 1 0,-2-1 0,1 0 0,0 1 0,0 0 0,-1-1 0,0 1 0,1 0 0,-1-1 0,0 1 0,0 0 0,0 1 0,0-1 0,0 0 0,-1 0 0,1 1 0,-1-1 0,1 1 0,-1 0 0,1 0 0,-1 0 0,0 0 0,1 0 0,-6 0 0,-5 0 0,0 0 0,0 1 0,0 0 0,-19 3 0,-21 1 0,43-6 0,0 0 0,1 0 0,-1-1 0,1 0 0,-18-8 0,-28-10 0,51 20 0,1 1 0,-1-1 0,0 1 0,0-1 0,0 1 0,0 0 0,0 0 0,0 1 0,0-1 0,0 1 0,-7 2 0,9-2 0,0 1 0,0-1 0,0 1 0,0-1 0,0 1 0,0 0 0,0 0 0,0 0 0,1 0 0,-1 0 0,1 0 0,-1 0 0,1 1 0,0-1 0,0 0 0,0 1 0,0-1 0,1 1 0,-1-1 0,1 1 0,-1 0 0,1 3 0,-2 10 0,1 0 0,3 24 0,-2-21 0,0-12 0,1-1 0,-1 1 0,1-1 0,0 1 0,1-1 0,0 0 0,0 0 0,0 1 0,0-1 0,1-1 0,0 1 0,6 8 0,-3-7 0,0 0 0,1 0 0,0 0 0,0-1 0,0 0 0,1-1 0,0 0 0,10 5 0,29 12 0,2-1 0,87 24 0,-25-10 0,-96-29 0,-1 1 0,0 0 0,0 1 0,0 0 0,-1 1 0,13 13 0,-18-16 0,-2-2 0,0 0 0,1 0 0,-1-1 0,1 0 0,-1 0 0,1-1 0,0 0 0,0 0 0,0 0 0,0-1 0,8 1 0,11-1 0,46-3 0,-29-1 0,-26 3 0,-5 1 0,-1-1 0,1-1 0,-1 0 0,1-1 0,14-3 0,-24 4 0,-1 1 0,1-1 0,0 0 0,0 0 0,0 0 0,-1 0 0,1 0 0,0 0 0,-1 0 0,1 0 0,-1-1 0,0 1 0,1 0 0,-1-1 0,0 1 0,0-1 0,0 0 0,0 1 0,0-1 0,0 0 0,0 0 0,0 0 0,-1 1 0,1-1 0,-1 0 0,0 0 0,1 0 0,-1 0 0,0 0 0,0 0 0,0 0 0,0 0 0,-1 0 0,1 0 0,0 0 0,-1 0 0,-1-3 0,1 1 0,-1 0 0,1 0 0,-1 0 0,0 0 0,0 0 0,-1 1 0,1-1 0,-1 1 0,0 0 0,0-1 0,0 1 0,0 0 0,0 1 0,-7-5 0,-4-1 0,0 0 0,-26-10 0,-5-1 0,28 11 0,0 1 0,-1 2 0,0-1 0,0 2 0,0 0 0,0 2 0,-1 0 0,1 0 0,-1 2 0,0 0 0,1 2 0,-1 0 0,1 1 0,0 0 0,0 2 0,0 0 0,0 1 0,1 1 0,0 0 0,0 1 0,1 1 0,-16 12 0,28-18 0,0 1 0,1-1 0,-1 1 0,1 0 0,0 0 0,0 1 0,1-1 0,-1 0 0,1 1 0,-4 9 0,-12 54 0,12-43 0,5-19 4,-3 9 80,0 1 0,1-1 0,-1 28 0,4-38-184,1-1 0,-1 1-1,1 0 1,-1 0 0,2-1 0,-1 1-1,0 0 1,1-1 0,0 0-1,0 1 1,0-1 0,1 0-1,-1 0 1,1 0 0,0 0-1,5 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19.294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0 4 24575,'43'-1'0,"-28"-1"0,0 2 0,0 0 0,0 0 0,0 2 0,-1 0 0,29 7 0,-40-8 0,-1 0 0,1 0 0,-1 1 0,0-1 0,1 0 0,-1 1 0,0 0 0,0-1 0,0 1 0,0 0 0,0 0 0,-1 0 0,1 0 0,-1 1 0,1-1 0,-1 0 0,0 1 0,1-1 0,-1 1 0,-1-1 0,1 1 0,1 5 0,-1 4 0,0-1 0,-1 1 0,0 0 0,-2 14 0,1-17 0,0 0 0,1-1 0,0 1 0,0 0 0,1-1 0,2 15 0,-2-22 0,-1 1 0,1 0 0,0-1 0,0 1 0,0-1 0,0 1 0,0-1 0,0 1 0,0-1 0,0 0 0,0 1 0,1-1 0,-1 0 0,1 0 0,-1 0 0,1 0 0,-1 0 0,1 0 0,2 0 0,35 6 0,-36-8 0,1 1 0,-1 0 0,0 0 0,1 1 0,-1-1 0,0 1 0,0-1 0,0 1 0,1 0 0,-1 0 0,0 0 0,0 1 0,0-1 0,0 1 0,-1 0 0,1 0 0,0 0 0,-1 0 0,1 0 0,1 3 0,18 43 294,-20-42-432,0 0 0,0 0-1,1 0 1,0-1 0,-1 1 0,2-1-1,-1 0 1,1 0 0,0 0-1,0 0 1,8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24.896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34.707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59 1 24575,'-3'4'0,"1"1"0,0 0 0,0 0 0,0 0 0,1 0 0,0 0 0,0 0 0,0 0 0,0 0 0,1 1 0,0-1 0,0 7 0,0 3 0,-5 60 0,-15 181 0,12-209 0,5-30 0,0 1 0,-1 30 0,4-38 0,1 0 0,0 0 0,0 0 0,1-1 0,0 1 0,0-1 0,1 1 0,6 12 0,-6-11 0,1 1 0,-2-1 0,0 1 0,0 0 0,-1 0 0,-1 22 0,1 7 0,2 39 0,-2-67 0,-1-15 0,-1-53 0,2-69 0,0 108 0,1 0 0,1 0 0,1 0 0,0 1 0,11-27 0,2 5 0,2 1 0,1 1 0,2 1 0,1 1 0,43-47 0,-66 79 0,0 1 0,1 0 0,-1-1 0,0 1 0,0 0 0,0 0 0,0-1 0,0 1 0,1 0 0,-1 0 0,0 0 0,0-1 0,0 1 0,1 0 0,-1 0 0,0 0 0,0 0 0,1-1 0,-1 1 0,0 0 0,0 0 0,1 0 0,-1 0 0,0 0 0,0 0 0,1 0 0,-1 0 0,0 0 0,1 0 0,-1 0 0,0 0 0,0 0 0,1 0 0,-1 0 0,0 0 0,1 0 0,-1 0 0,0 0 0,0 0 0,1 0 0,-1 0 0,0 1 0,0-1 0,1 0 0,-1 0 0,0 0 0,0 0 0,0 1 0,1-1 0,-1 0 0,0 0 0,0 1 0,0-1 0,1 0 0,-1 0 0,0 1 0,0-1 0,0 0 0,0 0 0,0 1 0,3 21 0,-3-20 0,2 43 0,-3 0 0,-2 0 0,-14 73 0,-44 133 0,40-172 0,17-64 0,1-1 0,0 1 0,0 1 0,2-1 0,0 25 0,0-271 0,3 192 0,-1 19 0,1-1 0,1 1 0,1 1 0,0-1 0,2 0 0,0 1 0,17-33 0,-5 18 0,1 1 0,3 1 0,27-34 0,-47 63 0,0 1 0,-1 0 0,1 0 0,0 0 0,0 0 0,1 0 0,-1 0 0,0 0 0,1 1 0,4-3 0,-7 4 0,1 0 0,-1 0 0,1 0 0,-1 0 0,0 0 0,1 0 0,-1 0 0,1 0 0,-1 0 0,0 0 0,1 0 0,-1 0 0,1 0 0,-1 0 0,0 0 0,1 1 0,-1-1 0,1 0 0,-1 0 0,0 1 0,1-1 0,-1 0 0,0 0 0,1 1 0,-1-1 0,0 0 0,1 1 0,5 20 0,-5 27 0,-1 0 0,-2 0 0,-2 0 0,-3 0 0,-25 93 0,26-77 0,7-452 0,-1 761 0,-1-419 0,0 21 0,0-1 0,2 1 0,8-48 0,-9 72 0,0 1 0,0 0 0,0 0 0,0 0 0,0 0 0,0 0 0,0-1 0,0 1 0,0 0 0,0 0 0,0 0 0,0 0 0,0-1 0,0 1 0,0 0 0,0 0 0,0 0 0,0 0 0,0-1 0,0 1 0,0 0 0,0 0 0,0 0 0,1 0 0,-1 0 0,0-1 0,0 1 0,0 0 0,0 0 0,0 0 0,0 0 0,0 0 0,1 0 0,-1 0 0,0-1 0,0 1 0,0 0 0,0 0 0,0 0 0,1 0 0,-1 0 0,0 0 0,0 0 0,0 0 0,0 0 0,1 0 0,-1 0 0,0 0 0,0 0 0,0 0 0,0 0 0,1 0 0,-1 0 0,0 0 0,0 0 0,0 0 0,0 0 0,1 0 0,-1 1 0,0-1 0,0 0 0,0 0 0,0 0 0,0 0 0,1 0 0,6 17 0,4 24 0,16 162 0,-10-69 0,-17-250 0,1 36 0,-2 50 0,0 17 0,1 0 0,0 0 0,4-21 0,-4 34 0,0 0 0,0 0 0,0 0 0,0 0 0,0 0 0,0 0 0,0 0 0,0 0 0,0 0 0,0 0 0,0 0 0,0 0 0,0 1 0,0-1 0,0 0 0,0 0 0,0 0 0,0 0 0,1 0 0,-1 0 0,0 0 0,0 0 0,0 0 0,0 0 0,0 0 0,0 0 0,0 0 0,0 0 0,0 0 0,0 0 0,0 0 0,0 0 0,1 0 0,-1 0 0,0 0 0,0 0 0,0 0 0,0 0 0,0 0 0,0 0 0,0 0 0,0 0 0,0 0 0,0 0 0,0 0 0,1 0 0,-1 0 0,0 0 0,0 0 0,0 0 0,0 0 0,0 0 0,0 0 0,0 0 0,0 0 0,0 0 0,0-1 0,0 1 0,0 0 0,0 0 0,0 0 0,0 0 0,0 0 0,0 0 0,0 0 0,0 0 0,0 0 0,0 0 0,6 11 0,4 15 0,8 39 0,-2 1 0,8 76 0,-30-175 0,-17-58 0,15 67 0,1 0 0,2 0 0,0 0 0,2-1 0,-1-38 0,3 21 0,0 31 0,0 0 0,1 0 0,1 0 0,-1 0 0,5-17 0,-5 27 0,0 1 0,0 0 0,0 0 0,0 0 0,0-1 0,0 1 0,0 0 0,0 0 0,0 0 0,0-1 0,0 1 0,0 0 0,0 0 0,0 0 0,0-1 0,0 1 0,0 0 0,0 0 0,0 0 0,0-1 0,1 1 0,-1 0 0,0 0 0,0 0 0,0 0 0,0 0 0,0-1 0,1 1 0,-1 0 0,0 0 0,0 0 0,0 0 0,0 0 0,1 0 0,-1 0 0,0 0 0,0-1 0,0 1 0,1 0 0,-1 0 0,0 0 0,0 0 0,0 0 0,1 0 0,-1 0 0,0 0 0,0 0 0,0 0 0,1 1 0,4 11 0,0 20 0,-1 52 0,-7 91 0,2-157 0,-7 145 0,7-149 0,4 20 0,-2-32 0,0 0 0,0 0 0,0-1 0,0 1 0,0 0 0,0-1 0,0 1 0,1-1 0,-1 0 0,1 1 0,-1-1 0,1 0 0,-1 0 0,1 0 0,0 0 0,2 2 0,2 0 0,-1 0 0,0 1 0,1 0 0,-2 0 0,1 1 0,-1-1 0,1 1 0,5 9 0,20 19 0,-30-33 0,0 0 0,0 0 0,0 0 0,0 1 0,0-1 0,1 0 0,-1 0 0,0 0 0,0 0 0,0 0 0,1 1 0,-1-1 0,0 0 0,0 0 0,1 0 0,-1 0 0,0 0 0,0 0 0,0 0 0,1 0 0,-1 0 0,0 0 0,0 0 0,1 0 0,-1 0 0,0 0 0,0 0 0,0 0 0,1 0 0,-1 0 0,0-1 0,0 1 0,0 0 0,1 0 0,-1 0 0,0 0 0,0 0 0,0 0 0,1-1 0,-1 1 0,0 0 0,0 0 0,0 0 0,0-1 0,0 1 0,0 0 0,1 0 0,-1 0 0,0-1 0,0 1 0,0 0 0,0 0 0,0 0 0,0-1 0,0 1 0,0 0 0,0 0 0,0-1 0,0 1 0,0 0 0,0 0 0,0 0 0,0-1 0,0 1 0,0 0 0,-1-1 0,1-16 0,0 18 0,2 9 0,-1-5 49,0-1 0,0 1 0,1-1-1,-1 0 1,1 1 0,3 4 0,-4-8-64,-1-1 0,0 1 0,1-1 0,-1 0 0,0 1 1,1-1-1,-1 1 0,1-1 0,-1 0 0,1 1 0,-1-1 0,1 0 1,-1 1-1,1-1 0,-1 0 0,1 0 0,-1 0 0,1 0 1,-1 1-1,1-1 0,-1 0 0,2 0 0,-1 0-61,0-1 1,0 1-1,-1-1 0,1 1 0,0-1 0,0 1 0,0-1 0,0 1 1,-1-1-1,1 0 0,0 1 0,-1-1 0,1 0 0,0 0 1,-1 1-1,1-1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35.068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124 0 24575,'-1'2'0,"-3"0"0,-2 2 0</inkml:trace>
  <inkml:trace contextRef="#ctx0" brushRef="#br0" timeOffset="1">57 19 24575,'-5'0'0,"-6"0"0,-7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20.012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3.227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4.161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103 109 24575,'-6'-2'0,"0"-1"0,-1 1 0,1-1 0,1-1 0,-1 1 0,0-1 0,-8-7 0,5 4 0,5 4-97,1-1-1,-1 0 1,1 0-1,0-1 1,0 1-1,0 0 1,0-1-1,1 0 1,0 0-1,0 0 1,0 0-1,1 0 0,-2-7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4.528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24575,'0'2'0,"2"0"0,2 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5:13.241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0 0 24575,'52'3'0,"0"3"0,-1 2 0,88 25 0,-77-17 0,-56-15 0,2 0 0,-1 1 0,1 0 0,0 1 0,-1-1 0,1 1 0,-1 1 0,0-1 0,0 1 0,0 1 0,9 6 0,-12-8 0,0-1 0,0 1 0,0-1 0,0 0 0,0-1 0,1 1 0,-1-1 0,1 0 0,-1 0 0,1 0 0,-1-1 0,1 1 0,0-1 0,-1 0 0,9-1 0,-9 0 0,0 1 0,1-1 0,-1 1 0,1 1 0,-1-1 0,1 1 0,-1-1 0,0 1 0,1 1 0,-1-1 0,0 0 0,0 1 0,0 0 0,7 4 0,-9-4 0,0 1 0,0 0 0,0-1 0,-1 1 0,1 0 0,-1 0 0,1 0 0,-1 0 0,0 0 0,0 1 0,0-1 0,-1 0 0,1 0 0,-1 1 0,0-1 0,0 0 0,0 0 0,0 1 0,-1-1 0,1 0 0,-1 0 0,0 1 0,-1 2 0,-1 8 0,-2 0 0,0-1 0,-12 25 0,15-35 0,0 1 0,0 0 0,-1 0 0,1-1 0,-1 1 0,0-1 0,0 0 0,-5 5 0,8-8 0,-1 1 0,1-1 0,-1 0 0,1 0 0,0 0 0,-1 0 0,1 1 0,-1-1 0,1 0 0,0 0 0,-1 0 0,1 0 0,-1 0 0,1 0 0,-1 0 0,1 0 0,0 0 0,-1 0 0,1 0 0,-1 0 0,1-1 0,-1 1 0,1 0 0,0 0 0,-1 0 0,1 0 0,0-1 0,-1 1 0,1 0 0,0-1 0,-1 1 0,0-2 0,-1 0 0,1 0 0,0 0 0,0 1 0,0-1 0,1 0 0,-1-1 0,0 1 0,1 0 0,-1-3 0,-3-26-15,2 0 0,1 0-1,2-33 1,1 18-1289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4.887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24575,'0'2'0,"0"2"0,0 3 0,0 3 0,0 1 0,2-2 0,2-1 0,0-2 0,0 1 0,-1 0 0,0-1 0</inkml:trace>
  <inkml:trace contextRef="#ctx0" brushRef="#br0" timeOffset="1">29 87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5.432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5.779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46.112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  <inkml:trace contextRef="#ctx0" brushRef="#br0" timeOffset="1">0 88 24575,'2'0'0,"3"3"0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1.627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25.228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27.168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29.107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34.739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17.569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5:13.573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0 43 24575,'0'-4'0,"0"-4"0,0-5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24.169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25.574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28.635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29.463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31.591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34.029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35.450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36.494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39.356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42.533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9:46.794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584 69 24575,'-34'2'0,"0"1"0,-48 12 0,-34 3 0,77-14 0,0 2 0,1 2 0,0 1 0,-62 25 0,56-11 0,43-22 0,0 0 0,0-1 0,0 1 0,-1 0 0,1-1 0,0 1 0,0 0 0,0 0 0,0 0 0,0 0 0,0 0 0,1 0 0,-1 0 0,0 1 0,0-1 0,1 0 0,-1 0 0,1 1 0,-1-1 0,1 0 0,0 1 0,-1-1 0,1 0 0,0 1 0,0-1 0,0 0 0,0 1 0,0-1 0,0 0 0,0 1 0,1 1 0,3 3 0,1 0 0,-1 0 0,1 0 0,1-1 0,-1 1 0,1-1 0,10 7 0,51 28 0,-50-31 0,27 17 0,94 48 0,-118-65 0,0-1 0,0-1 0,1-1 0,0 0 0,23 2 0,-37-7 0,-1 0 0,1-1 0,-1 0 0,1 0 0,-1-1 0,1 0 0,-1 0 0,1 0 0,-1-1 0,0 0 0,0 0 0,11-6 0,-13 6 0,-1-1 0,1 1 0,-1-1 0,1 0 0,-1 0 0,0-1 0,0 1 0,-1 0 0,1-1 0,-1 0 0,1 0 0,-1 0 0,0 0 0,-1 0 0,1 0 0,-1 0 0,1 0 0,-1-1 0,0-5 0,1-65 0,-2 33 0,0 40 0,0 0 0,0 0 0,0 1 0,1-1 0,-1 0 0,1 0 0,0 0 0,-1 0 0,1 0 0,0 0 0,0 1 0,0-1 0,0 0 0,0 1 0,1-1 0,-1 1 0,0-1 0,1 1 0,-1 0 0,1-1 0,0 1 0,-1 0 0,1 0 0,0 0 0,0 0 0,0 0 0,3 0 0,6-2 0,0 0 0,0 1 0,0 1 0,12-1 0,8-1 0,14-6 0,72-23 0,-93 24 0,-2-1 0,1-1 0,-2-1 0,39-25 0,-55 33 0,0 0 0,-1 0 0,1-1 0,-1 0 0,0 0 0,0 0 0,0 0 0,-1-1 0,0 1 0,1-1 0,2-6 0,-6 10 0,0 0 0,0 0 0,0 0 0,-1 1 0,1-1 0,0 0 0,0 0 0,-1 0 0,1 0 0,0 0 0,-1 1 0,1-1 0,-1 0 0,1 0 0,-1 1 0,1-1 0,-1 0 0,1 1 0,-1-1 0,0 0 0,0 1 0,1-1 0,-1 1 0,0-1 0,0 1 0,1 0 0,-1-1 0,0 1 0,0 0 0,0-1 0,-1 1 0,-28-8 0,30 8 0,-17-3 0,-1 0 0,0 2 0,1 0 0,-1 1 0,0 1 0,1 0 0,-19 5 0,28-5 0,1 1 0,-1 0 0,1 1 0,0-1 0,0 1 0,0 1 0,0 0 0,1-1 0,-1 2 0,1-1 0,0 1 0,0 0 0,1 0 0,-1 1 0,1 0 0,0 0 0,1 0 0,-6 10 0,-15 40 0,23-51 0,0 0 0,1 0 0,0 0 0,0 0 0,0 1 0,0-1 0,1 0 0,0 1 0,0 4 0,0-8 0,1-1 0,-1 1 0,1-1 0,0 0 0,-1 1 0,1-1 0,0 0 0,0 1 0,0-1 0,-1 0 0,1 0 0,1 0 0,-1 0 0,0 0 0,0 0 0,0 0 0,0 0 0,1 0 0,-1 0 0,0-1 0,1 1 0,-1-1 0,1 1 0,2 0 0,44 5 0,-9 0 0,-39-6 0,1 0 0,0 1 0,-1-1 0,1 1 0,-1-1 0,1 0 0,-1 1 0,1-1 0,-1 1 0,1 0 0,-1-1 0,1 1 0,-1-1 0,0 1 0,1 0 0,-1-1 0,0 1 0,0 0 0,1-1 0,-1 1 0,0 0 0,0-1 0,0 1 0,0 0 0,0 0 0,0-1 0,0 1 0,0 0 0,0-1 0,0 1 0,-1 0 0,1-1 0,0 1 0,0 0 0,-1-1 0,1 1 0,0 0 0,-1-1 0,0 2 0,-19 26 0,19-26 0,-40 41 0,32-35 0,0 0 0,0 1 0,1 0 0,1 1 0,-1 0 0,1 0 0,1 0 0,0 1 0,1 0 0,-7 17 0,11-17 171,3-9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44.903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47.003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48.807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50.561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52.921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56.991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8:58.246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9:15.661"/>
    </inkml:context>
    <inkml:brush xml:id="br0">
      <inkml:brushProperty name="width" value="0.025" units="cm"/>
      <inkml:brushProperty name="height" value="0.025" units="cm"/>
      <inkml:brushProperty name="color" value="#F28F8F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9:32.970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3.332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9:47.284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555 2 24575,'-133'-1'0,"-145"3"0,272-2 0,0 0 0,0 1 0,0 0 0,0 0 0,0 1 0,1-1 0,-1 1 0,0 0 0,1 1 0,0 0 0,-1 0 0,1 0 0,0 0 0,0 1 0,-7 7 0,7-6 0,0 1 0,1 0 0,0 0 0,0 1 0,0-1 0,1 1 0,0 0 0,0 0 0,1 0 0,0 0 0,-2 10 0,2-3 0,0 0 0,2 0 0,-1-1 0,2 1 0,0 0 0,0 0 0,1 0 0,1-1 0,1 1 0,-1-1 0,2 0 0,0 0 0,9 15 0,-11-22 31,0-1 0,1 0 0,0 0 0,0-1 0,1 1 0,-1-1 0,1 0 0,0 0 1,0 0-1,7 3 0,2 1-600,1-2 0,27 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4.433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5.295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5.952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6.578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0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57.943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00.723"/>
    </inkml:context>
    <inkml:brush xml:id="br0">
      <inkml:brushProperty name="width" value="0.05" units="cm"/>
      <inkml:brushProperty name="height" value="0.05" units="cm"/>
      <inkml:brushProperty name="color" value="#F4F2E6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10.794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11.690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12.091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7:14.605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9:50.248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1216 427 24575,'-19'0'0,"0"0"0,0 2 0,0 0 0,0 1 0,0 1 0,0 1 0,1 1 0,0 0 0,0 1 0,1 1 0,-32 19 0,13-4 0,-37 32 0,63-47 0,-1 2 0,1 0 0,1 0 0,-1 1 0,2 0 0,0 0 0,-9 17 0,16-27 0,0 0 0,1 0 0,-1 1 0,1-1 0,-1 0 0,1 0 0,-1 1 0,1-1 0,0 0 0,0 1 0,0-1 0,0 0 0,0 0 0,0 1 0,0-1 0,0 0 0,0 1 0,1-1 0,-1 0 0,0 0 0,1 1 0,-1-1 0,1 0 0,0 0 0,-1 0 0,1 1 0,0-1 0,0 0 0,-1 0 0,1 0 0,0-1 0,0 1 0,0 0 0,0 0 0,0 0 0,1-1 0,-1 1 0,0 0 0,0-1 0,0 1 0,1-1 0,-1 1 0,0-1 0,0 0 0,3 1 0,6 1 0,1 0 0,1 0 0,-1-1 0,13-1 0,-19 0 0,33 1 0,-1-2 0,0-2 0,0-1 0,59-14 0,-74 12 0,-11 4 0,0-1 0,0-1 0,0 0 0,0 0 0,12-8 0,-21 11 0,0 0 0,-1 0 0,1 0 0,0 0 0,0 0 0,0 1 0,0-1 0,-1 0 0,1 1 0,0 0 0,0-1 0,3 1 0,-4 0 0,0 0 0,0 1 0,0-1 0,0 1 0,0-1 0,0 1 0,0-1 0,0 1 0,0-1 0,-1 1 0,1 0 0,0 0 0,0-1 0,0 1 0,-1 0 0,1 0 0,0 0 0,-1 0 0,1 0 0,-1 0 0,1 0 0,-1 0 0,1 1 0,1 1 0,0 1 0,0-1 0,0 0 0,0-1 0,1 1 0,-1 0 0,1-1 0,0 1 0,0-1 0,0 0 0,0 0 0,0 0 0,0 0 0,1-1 0,-1 1 0,1-1 0,-1 0 0,1 0 0,-1 0 0,7 0 0,9 2 0,0-2 0,34 0 0,-34-1 0,79-2 0,-456-1 0,192 5 0,-8-1 0,-188-3 0,360 3 0,0-1 0,-1 0 0,1 0 0,-1 0 0,1 0 0,-1-1 0,1 1 0,-1-1 0,1 1 0,0-1 0,-1 0 0,1 0 0,0 0 0,0 0 0,-1 0 0,1-1 0,0 1 0,0 0 0,1-1 0,-1 0 0,0 1 0,0-1 0,1 0 0,-1 0 0,1 0 0,-1 0 0,1 0 0,0-1 0,0 1 0,0 0 0,0 0 0,1-1 0,-1 1 0,0-1 0,1 1 0,0 0 0,-1-3 0,-25-157 0,-9-210 0,34 346 0,-8-39 0,8 63 0,1 0 0,0 0 0,0 0 0,-1 0 0,0 0 0,1 0 0,-1 0 0,0 1 0,0-1 0,0 0 0,0 0 0,0 1 0,0-1 0,0 0 0,0 1 0,-1-1 0,1 1 0,-1 0 0,1-1 0,-1 1 0,0 0 0,1 0 0,-1 0 0,0 0 0,0 0 0,0 1 0,-2-2 0,15 3 0,0 1 0,-1 0 0,1 0 0,17 7 0,2 1 0,90 21 0,2-4 0,1-6 0,144 6 0,-239-27 0,-21-1 0,0 1 0,1 0 0,-1 0 0,1 1 0,-1 0 0,0 0 0,1 1 0,-1 0 0,0 0 0,7 4 0,-13-6 0,0 1 0,0-1 0,-1 0 0,1 1 0,0-1 0,-1 0 0,1 1 0,0-1 0,-1 1 0,1 0 0,-1-1 0,1 1 0,-1-1 0,1 1 0,-1 0 0,1-1 0,-1 1 0,1 0 0,-1 0 0,0-1 0,0 1 0,1 0 0,-1 0 0,0-1 0,0 1 0,0 0 0,0 0 0,0 0 0,0-1 0,0 1 0,0 2 0,-1-2 0,0 1 0,0 0 0,-1-1 0,1 1 0,0 0 0,-1-1 0,1 1 0,0-1 0,-1 0 0,0 0 0,1 1 0,-3 0 0,-7 4 0,0-1 0,0 0 0,-14 4 0,-81 17 0,66-18 0,-50 18 0,76-21 0,1 0 0,0 1 0,0 1 0,0 1 0,1-1 0,0 2 0,-16 14 0,13-10 0,-1 0 0,-25 14 0,-3 3 0,40-25 0,0-1 0,0 1 0,0 0 0,1 0 0,0 0 0,0 0 0,1 1 0,-1-1 0,1 1 0,0 0 0,1-1 0,-1 1 0,1 0 0,0 0 0,1 0 0,-1 0 0,1 0 0,0 0 0,1 0 0,-1 0 0,1 0 0,1 0 0,2 9 0,-4-15 0,0 0 0,0 0 0,0 0 0,0 0 0,0 0 0,0 0 0,0 0 0,0 1 0,0-1 0,0 0 0,0 0 0,0 0 0,0 0 0,1 0 0,-1 0 0,0 0 0,0 0 0,0 0 0,0 0 0,0 0 0,0 0 0,0 0 0,0 1 0,0-1 0,0 0 0,0 0 0,1 0 0,-1 0 0,0 0 0,0 0 0,0 0 0,0 0 0,0 0 0,0 0 0,0 0 0,0 0 0,1 0 0,-1 0 0,0 0 0,0 0 0,0 0 0,0 0 0,0-1 0,0 1 0,0 0 0,0 0 0,0 0 0,1 0 0,-1 0 0,0 0 0,0 0 0,0 0 0,0 0 0,0 0 0,0 0 0,0 0 0,0 0 0,0-1 0,0 1 0,0 0 0,0 0 0,0 0 0,0 0 0,0 0 0,0 0 0,5-12 0,0-16 0,-3 8 0,2-4 0,-2-1 0,-1 1 0,-1-1 0,-1 1 0,-6-36 0,6 55 0,-1 0 0,0 0 0,0-1 0,0 2 0,-1-1 0,0 0 0,0 0 0,0 1 0,-1-1 0,1 1 0,-1 0 0,0 0 0,0 1 0,0-1 0,-1 1 0,-4-3 0,-8-3 0,-1 0 0,1 2 0,-26-8 0,28 10 0,1 0 0,-1 0 0,1-1 0,1-1 0,-22-14 0,15 7 0,-1 2 0,0 0 0,-1 1 0,-1 1 0,-33-11 0,24 10 0,-53-27 0,75 32-341,0 1 0,-1 0-1,-16-5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9:36.037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9:37.759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1 0 24575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40:02.737"/>
    </inkml:context>
    <inkml:brush xml:id="br0">
      <inkml:brushProperty name="width" value="0.025" units="cm"/>
      <inkml:brushProperty name="height" value="0.025" units="cm"/>
      <inkml:brushProperty name="color" value="#F4F2E6"/>
    </inkml:brush>
  </inkml:definitions>
  <inkml:trace contextRef="#ctx0" brushRef="#br0">38 0 24575,'-5'0'0,"-10"0"0,-2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3:49:52.215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 0 24575,'-1'48'0,"3"0"0,1-1 0,14 71 0,4 11 0,-19-114 0,-1-12 0,0 0 0,-1 0 0,1-1 0,0 1 0,0 0 0,1-1 0,-1 1 0,1-1 0,-1 1 0,1-1 0,0 0 0,0 1 0,0-1 0,0 0 0,0 0 0,0-1 0,0 1 0,1 0 0,-1-1 0,1 1 0,-1-1 0,1 0 0,0 0 0,-1 0 0,1 0 0,5 1 0,9 1 0,-1-1 0,0 0 0,28-1 0,-17 0 0,-20-1 0,-1 1 0,1 0 0,-1 0 0,1 0 0,-1 1 0,1 0 0,-1 0 0,0 1 0,0 0 0,0 0 0,-1 0 0,1 1 0,-1 0 0,9 7 0,-7-4 0,-1 1 0,0-1 0,0 2 0,0-1 0,-1 1 0,-1-1 0,1 1 0,5 18 0,-8-22 0,0-1 0,0 1 0,0-1 0,1 1 0,0-1 0,0 0 0,0 0 0,0 0 0,1 0 0,-1 0 0,1-1 0,8 6 0,0-2 0,1 0 0,0 0 0,15 4 0,32 17 0,-16 11 234,-22-18-1833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13:54:57.8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14:36:11.842"/>
    </inkml:context>
    <inkml:brush xml:id="br0">
      <inkml:brushProperty name="width" value="0.35" units="cm"/>
      <inkml:brushProperty name="height" value="0.35" units="cm"/>
      <inkml:brushProperty name="color" value="#F4F2E6"/>
    </inkml:brush>
  </inkml:definitions>
  <inkml:trace contextRef="#ctx0" brushRef="#br0">1023 755 24575,'-13'0'0,"-7"0"0,0 0 0,-27-5 0,40 3 0,0 1 0,0-2 0,0 1 0,0-1 0,0 1 0,1-2 0,0 1 0,-1-1 0,1 0 0,-6-6 0,-9-10 0,1-1 0,1-1 0,-27-40 0,26 33 0,-45-48 0,53 65 0,-1 0 0,2-1 0,0 0 0,0-1 0,1-1 0,1 1 0,0-2 0,1 1 0,1-1 0,0 0 0,1-1 0,1 1 0,-3-18 0,5 19 0,-2 0 0,-10-25 0,-1-1 0,14 34 0,-1 0 0,0 0 0,-1 1 0,0-1 0,0 1 0,0 0 0,-1 0 0,0 1 0,0 0 0,0-1 0,-1 1 0,0 1 0,0-1 0,0 1 0,0 0 0,-9-3 0,-2-1 0,-2 0 0,1 1 0,-1 1 0,-36-6 0,3 7 0,0 2 0,-65 4 0,69 0 0,148-3 0,117 4 0,-212-1 0,1 0 0,-1 0 0,0 0 0,1 0 0,-1 1 0,0 0 0,0 0 0,0 1 0,0-1 0,6 6 0,42 38 0,-42-35 0,1 0 0,22 16 0,-29-24 0,1 1 0,-1 0 0,1 0 0,-1 0 0,-1 1 0,1 0 0,7 9 0,-10-10 0,0 0 0,0 0 0,0 1 0,0-1 0,-1 1 0,0-1 0,0 1 0,0-1 0,0 1 0,-1-1 0,0 1 0,0 5 0,0-5 0,-1 0 0,0 0 0,0 1 0,0-1 0,-1 0 0,1 0 0,-1 0 0,0 0 0,-1 0 0,1-1 0,-1 1 0,0 0 0,0-1 0,-1 0 0,1 0 0,-1 0 0,0 0 0,0-1 0,0 0 0,0 1 0,-1-1 0,1-1 0,-1 1 0,-6 2 0,5-2 0,-1 0 0,0-1 0,0 0 0,0 0 0,0-1 0,0 1 0,0-2 0,0 1 0,0-1 0,0 0 0,-1 0 0,1-1 0,0 0 0,0 0 0,0-1 0,0 0 0,-10-4 0,-32-26-1365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7231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7231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03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74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42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42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17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123962f5a_1_2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123962f5a_1_2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54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123962f5a_1_27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123962f5a_1_27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123962f5a_1_27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123962f5a_1_27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22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662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97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3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20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40375"/>
            <a:ext cx="5958900" cy="21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922176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3" flipH="1">
            <a:off x="7435183" y="207109"/>
            <a:ext cx="970183" cy="101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2347938" y="7686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2347900" y="1648250"/>
            <a:ext cx="4448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6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´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 rot="10800000" flipH="1">
            <a:off x="0" y="4929675"/>
            <a:ext cx="9144000" cy="2304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/>
          <p:nvPr/>
        </p:nvSpPr>
        <p:spPr>
          <a:xfrm rot="10800000" flipH="1">
            <a:off x="0" y="4811596"/>
            <a:ext cx="9144000" cy="119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49461" flipH="1">
            <a:off x="7796558" y="173183"/>
            <a:ext cx="970183" cy="101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6" y="3747700"/>
            <a:ext cx="1285625" cy="11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46350" y="2147650"/>
            <a:ext cx="418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99497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04025" y="3079825"/>
            <a:ext cx="3026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0" y="4929675"/>
            <a:ext cx="9144000" cy="2304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 flipH="1">
            <a:off x="0" y="4811596"/>
            <a:ext cx="9144000" cy="119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16650" y="993150"/>
            <a:ext cx="4910700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16650" y="1822650"/>
            <a:ext cx="4910700" cy="15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720000" y="1188163"/>
            <a:ext cx="277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720000" y="1943888"/>
            <a:ext cx="2770800" cy="11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´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6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xfrm>
            <a:off x="720025" y="2038222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2"/>
          </p:nvPr>
        </p:nvSpPr>
        <p:spPr>
          <a:xfrm>
            <a:off x="5217595" y="2038222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3"/>
          </p:nvPr>
        </p:nvSpPr>
        <p:spPr>
          <a:xfrm>
            <a:off x="720000" y="3509972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4"/>
          </p:nvPr>
        </p:nvSpPr>
        <p:spPr>
          <a:xfrm>
            <a:off x="720024" y="1678538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5"/>
          </p:nvPr>
        </p:nvSpPr>
        <p:spPr>
          <a:xfrm>
            <a:off x="5217589" y="1678538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6"/>
          </p:nvPr>
        </p:nvSpPr>
        <p:spPr>
          <a:xfrm>
            <a:off x="720013" y="3150288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/>
          <p:nvPr/>
        </p:nvSpPr>
        <p:spPr>
          <a:xfrm rot="10800000" flipH="1">
            <a:off x="0" y="4929675"/>
            <a:ext cx="9144000" cy="2304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 rot="10800000" flipH="1">
            <a:off x="0" y="4811596"/>
            <a:ext cx="9144000" cy="119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7"/>
          </p:nvPr>
        </p:nvSpPr>
        <p:spPr>
          <a:xfrm>
            <a:off x="5217575" y="3509972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8"/>
          </p:nvPr>
        </p:nvSpPr>
        <p:spPr>
          <a:xfrm>
            <a:off x="5217588" y="3150288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2146113" y="20730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2"/>
          </p:nvPr>
        </p:nvSpPr>
        <p:spPr>
          <a:xfrm>
            <a:off x="5011887" y="20730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3"/>
          </p:nvPr>
        </p:nvSpPr>
        <p:spPr>
          <a:xfrm>
            <a:off x="713227" y="34270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4"/>
          </p:nvPr>
        </p:nvSpPr>
        <p:spPr>
          <a:xfrm>
            <a:off x="3579000" y="34270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5"/>
          </p:nvPr>
        </p:nvSpPr>
        <p:spPr>
          <a:xfrm>
            <a:off x="6444773" y="34270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6"/>
          </p:nvPr>
        </p:nvSpPr>
        <p:spPr>
          <a:xfrm>
            <a:off x="2150013" y="17327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7"/>
          </p:nvPr>
        </p:nvSpPr>
        <p:spPr>
          <a:xfrm>
            <a:off x="5015787" y="17327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8"/>
          </p:nvPr>
        </p:nvSpPr>
        <p:spPr>
          <a:xfrm>
            <a:off x="717127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9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3"/>
          </p:nvPr>
        </p:nvSpPr>
        <p:spPr>
          <a:xfrm>
            <a:off x="6448673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3"/>
          <p:cNvSpPr/>
          <p:nvPr/>
        </p:nvSpPr>
        <p:spPr>
          <a:xfrm rot="10800000" flipH="1">
            <a:off x="0" y="4929675"/>
            <a:ext cx="9144000" cy="2304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/>
          <p:nvPr/>
        </p:nvSpPr>
        <p:spPr>
          <a:xfrm rot="10800000" flipH="1">
            <a:off x="0" y="4811596"/>
            <a:ext cx="9144000" cy="119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13225" y="2147650"/>
            <a:ext cx="418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"/>
          </p:nvPr>
        </p:nvSpPr>
        <p:spPr>
          <a:xfrm>
            <a:off x="713225" y="3079825"/>
            <a:ext cx="3026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/>
          <p:nvPr/>
        </p:nvSpPr>
        <p:spPr>
          <a:xfrm rot="10800000" flipH="1">
            <a:off x="0" y="4319675"/>
            <a:ext cx="9144000" cy="287100"/>
          </a:xfrm>
          <a:prstGeom prst="rect">
            <a:avLst/>
          </a:prstGeom>
          <a:solidFill>
            <a:srgbClr val="D0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 rot="10800000" flipH="1">
            <a:off x="0" y="4604475"/>
            <a:ext cx="9144000" cy="555600"/>
          </a:xfrm>
          <a:prstGeom prst="rect">
            <a:avLst/>
          </a:prstGeom>
          <a:solidFill>
            <a:srgbClr val="B2D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2" r:id="rId6"/>
    <p:sldLayoutId id="2147483668" r:id="rId7"/>
    <p:sldLayoutId id="2147483669" r:id="rId8"/>
    <p:sldLayoutId id="2147483671" r:id="rId9"/>
    <p:sldLayoutId id="2147483672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mailto:sarahundre12@gmail.com" TargetMode="External"/><Relationship Id="rId4" Type="http://schemas.openxmlformats.org/officeDocument/2006/relationships/hyperlink" Target="mailto:201969990298@mail.scut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24.png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4" Type="http://schemas.openxmlformats.org/officeDocument/2006/relationships/image" Target="../media/image13.bmp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image" Target="../media/image30.png"/><Relationship Id="rId42" Type="http://schemas.openxmlformats.org/officeDocument/2006/relationships/customXml" Target="../ink/ink31.xml"/><Relationship Id="rId47" Type="http://schemas.openxmlformats.org/officeDocument/2006/relationships/customXml" Target="../ink/ink36.xml"/><Relationship Id="rId63" Type="http://schemas.openxmlformats.org/officeDocument/2006/relationships/customXml" Target="../ink/ink52.xml"/><Relationship Id="rId68" Type="http://schemas.openxmlformats.org/officeDocument/2006/relationships/customXml" Target="../ink/ink57.xml"/><Relationship Id="rId2" Type="http://schemas.openxmlformats.org/officeDocument/2006/relationships/image" Target="../media/image11.png"/><Relationship Id="rId16" Type="http://schemas.openxmlformats.org/officeDocument/2006/relationships/customXml" Target="../ink/ink14.xml"/><Relationship Id="rId29" Type="http://schemas.openxmlformats.org/officeDocument/2006/relationships/image" Target="../media/image34.png"/><Relationship Id="rId11" Type="http://schemas.openxmlformats.org/officeDocument/2006/relationships/image" Target="../media/image250.png"/><Relationship Id="rId24" Type="http://schemas.openxmlformats.org/officeDocument/2006/relationships/customXml" Target="../ink/ink18.xml"/><Relationship Id="rId32" Type="http://schemas.openxmlformats.org/officeDocument/2006/relationships/customXml" Target="../ink/ink23.xml"/><Relationship Id="rId37" Type="http://schemas.openxmlformats.org/officeDocument/2006/relationships/customXml" Target="../ink/ink27.xml"/><Relationship Id="rId40" Type="http://schemas.openxmlformats.org/officeDocument/2006/relationships/image" Target="../media/image36.png"/><Relationship Id="rId45" Type="http://schemas.openxmlformats.org/officeDocument/2006/relationships/customXml" Target="../ink/ink34.xml"/><Relationship Id="rId53" Type="http://schemas.openxmlformats.org/officeDocument/2006/relationships/customXml" Target="../ink/ink42.xml"/><Relationship Id="rId58" Type="http://schemas.openxmlformats.org/officeDocument/2006/relationships/customXml" Target="../ink/ink47.xml"/><Relationship Id="rId66" Type="http://schemas.openxmlformats.org/officeDocument/2006/relationships/customXml" Target="../ink/ink55.xml"/><Relationship Id="rId74" Type="http://schemas.openxmlformats.org/officeDocument/2006/relationships/image" Target="../media/image37.png"/><Relationship Id="rId5" Type="http://schemas.openxmlformats.org/officeDocument/2006/relationships/image" Target="../media/image10.png"/><Relationship Id="rId61" Type="http://schemas.openxmlformats.org/officeDocument/2006/relationships/customXml" Target="../ink/ink50.xml"/><Relationship Id="rId19" Type="http://schemas.openxmlformats.org/officeDocument/2006/relationships/image" Target="../media/image29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33.png"/><Relationship Id="rId30" Type="http://schemas.openxmlformats.org/officeDocument/2006/relationships/customXml" Target="../ink/ink21.xml"/><Relationship Id="rId35" Type="http://schemas.openxmlformats.org/officeDocument/2006/relationships/customXml" Target="../ink/ink25.xml"/><Relationship Id="rId43" Type="http://schemas.openxmlformats.org/officeDocument/2006/relationships/customXml" Target="../ink/ink32.xml"/><Relationship Id="rId48" Type="http://schemas.openxmlformats.org/officeDocument/2006/relationships/customXml" Target="../ink/ink37.xml"/><Relationship Id="rId56" Type="http://schemas.openxmlformats.org/officeDocument/2006/relationships/customXml" Target="../ink/ink45.xml"/><Relationship Id="rId64" Type="http://schemas.openxmlformats.org/officeDocument/2006/relationships/customXml" Target="../ink/ink53.xml"/><Relationship Id="rId69" Type="http://schemas.openxmlformats.org/officeDocument/2006/relationships/customXml" Target="../ink/ink58.xml"/><Relationship Id="rId8" Type="http://schemas.openxmlformats.org/officeDocument/2006/relationships/customXml" Target="../ink/ink10.xml"/><Relationship Id="rId51" Type="http://schemas.openxmlformats.org/officeDocument/2006/relationships/customXml" Target="../ink/ink40.xml"/><Relationship Id="rId72" Type="http://schemas.openxmlformats.org/officeDocument/2006/relationships/customXml" Target="../ink/ink61.xml"/><Relationship Id="rId3" Type="http://schemas.openxmlformats.org/officeDocument/2006/relationships/image" Target="../media/image12.svg"/><Relationship Id="rId12" Type="http://schemas.openxmlformats.org/officeDocument/2006/relationships/customXml" Target="../ink/ink12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5.png"/><Relationship Id="rId38" Type="http://schemas.openxmlformats.org/officeDocument/2006/relationships/customXml" Target="../ink/ink28.xml"/><Relationship Id="rId46" Type="http://schemas.openxmlformats.org/officeDocument/2006/relationships/customXml" Target="../ink/ink35.xml"/><Relationship Id="rId59" Type="http://schemas.openxmlformats.org/officeDocument/2006/relationships/customXml" Target="../ink/ink48.xml"/><Relationship Id="rId67" Type="http://schemas.openxmlformats.org/officeDocument/2006/relationships/customXml" Target="../ink/ink56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Relationship Id="rId54" Type="http://schemas.openxmlformats.org/officeDocument/2006/relationships/customXml" Target="../ink/ink43.xml"/><Relationship Id="rId62" Type="http://schemas.openxmlformats.org/officeDocument/2006/relationships/customXml" Target="../ink/ink51.xml"/><Relationship Id="rId70" Type="http://schemas.openxmlformats.org/officeDocument/2006/relationships/customXml" Target="../ink/ink59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0.xml"/><Relationship Id="rId36" Type="http://schemas.openxmlformats.org/officeDocument/2006/relationships/customXml" Target="../ink/ink26.xml"/><Relationship Id="rId49" Type="http://schemas.openxmlformats.org/officeDocument/2006/relationships/customXml" Target="../ink/ink38.xml"/><Relationship Id="rId57" Type="http://schemas.openxmlformats.org/officeDocument/2006/relationships/customXml" Target="../ink/ink46.xml"/><Relationship Id="rId10" Type="http://schemas.openxmlformats.org/officeDocument/2006/relationships/customXml" Target="../ink/ink11.xml"/><Relationship Id="rId31" Type="http://schemas.openxmlformats.org/officeDocument/2006/relationships/customXml" Target="../ink/ink22.xml"/><Relationship Id="rId44" Type="http://schemas.openxmlformats.org/officeDocument/2006/relationships/customXml" Target="../ink/ink33.xml"/><Relationship Id="rId52" Type="http://schemas.openxmlformats.org/officeDocument/2006/relationships/customXml" Target="../ink/ink41.xml"/><Relationship Id="rId60" Type="http://schemas.openxmlformats.org/officeDocument/2006/relationships/customXml" Target="../ink/ink49.xml"/><Relationship Id="rId65" Type="http://schemas.openxmlformats.org/officeDocument/2006/relationships/customXml" Target="../ink/ink54.xml"/><Relationship Id="rId73" Type="http://schemas.openxmlformats.org/officeDocument/2006/relationships/customXml" Target="../ink/ink62.xml"/><Relationship Id="rId4" Type="http://schemas.openxmlformats.org/officeDocument/2006/relationships/image" Target="../media/image25.png"/><Relationship Id="rId9" Type="http://schemas.openxmlformats.org/officeDocument/2006/relationships/image" Target="../media/image240.png"/><Relationship Id="rId13" Type="http://schemas.openxmlformats.org/officeDocument/2006/relationships/image" Target="../media/image26.png"/><Relationship Id="rId18" Type="http://schemas.openxmlformats.org/officeDocument/2006/relationships/customXml" Target="../ink/ink15.xml"/><Relationship Id="rId39" Type="http://schemas.openxmlformats.org/officeDocument/2006/relationships/customXml" Target="../ink/ink29.xml"/><Relationship Id="rId34" Type="http://schemas.openxmlformats.org/officeDocument/2006/relationships/customXml" Target="../ink/ink24.xml"/><Relationship Id="rId50" Type="http://schemas.openxmlformats.org/officeDocument/2006/relationships/customXml" Target="../ink/ink39.xml"/><Relationship Id="rId55" Type="http://schemas.openxmlformats.org/officeDocument/2006/relationships/customXml" Target="../ink/ink44.xml"/><Relationship Id="rId76" Type="http://schemas.openxmlformats.org/officeDocument/2006/relationships/image" Target="../media/image40.png"/><Relationship Id="rId7" Type="http://schemas.openxmlformats.org/officeDocument/2006/relationships/image" Target="../media/image38.png"/><Relationship Id="rId71" Type="http://schemas.openxmlformats.org/officeDocument/2006/relationships/customXml" Target="../ink/ink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ctrTitle"/>
          </p:nvPr>
        </p:nvSpPr>
        <p:spPr>
          <a:xfrm>
            <a:off x="286576" y="1655651"/>
            <a:ext cx="5538491" cy="1194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GB" sz="2000" dirty="0">
                <a:sym typeface="Arial"/>
              </a:rPr>
              <a:t>A COMPETITIVE STUDY OF MACHINE LEARNING TECHNIQUES FOR CLASSIFYING THYROID DISORDERS</a:t>
            </a:r>
            <a:endParaRPr sz="2000" dirty="0">
              <a:sym typeface="Arial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364199" y="3418075"/>
            <a:ext cx="3691828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Sara Sajid Undre </a:t>
            </a:r>
            <a:r>
              <a:rPr lang="zh-CN" altLang="en-US" sz="1400" dirty="0"/>
              <a:t>映月 </a:t>
            </a:r>
            <a:r>
              <a:rPr lang="en-IN" altLang="zh-CN" sz="1400" dirty="0"/>
              <a:t>201969990298</a:t>
            </a:r>
            <a:endParaRPr sz="1400" dirty="0"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l="-3740" r="-3740"/>
          <a:stretch/>
        </p:blipFill>
        <p:spPr>
          <a:xfrm>
            <a:off x="6463675" y="1568696"/>
            <a:ext cx="2043301" cy="304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2"/>
          <p:cNvCxnSpPr/>
          <p:nvPr/>
        </p:nvCxnSpPr>
        <p:spPr>
          <a:xfrm>
            <a:off x="415636" y="3436810"/>
            <a:ext cx="3534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576" y="3418075"/>
            <a:ext cx="1285625" cy="1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C39CD-1353-04CF-F300-2B33DA76F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6" y="255089"/>
            <a:ext cx="3792297" cy="864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06D15-0A6C-454E-A527-6DC9643FF7A7}"/>
              </a:ext>
            </a:extLst>
          </p:cNvPr>
          <p:cNvSpPr txBox="1"/>
          <p:nvPr/>
        </p:nvSpPr>
        <p:spPr>
          <a:xfrm>
            <a:off x="286576" y="28333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</a:rPr>
              <a:t>Thesis Defense</a:t>
            </a:r>
            <a:endParaRPr lang="en-IN" sz="32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7849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ave 41">
            <a:extLst>
              <a:ext uri="{FF2B5EF4-FFF2-40B4-BE49-F238E27FC236}">
                <a16:creationId xmlns:a16="http://schemas.microsoft.com/office/drawing/2014/main" id="{86E59410-5D5C-83C6-9D49-BF7F2329013D}"/>
              </a:ext>
            </a:extLst>
          </p:cNvPr>
          <p:cNvSpPr/>
          <p:nvPr/>
        </p:nvSpPr>
        <p:spPr>
          <a:xfrm>
            <a:off x="3879791" y="1872701"/>
            <a:ext cx="1855008" cy="1281905"/>
          </a:xfrm>
          <a:prstGeom prst="wav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8" name="Google Shape;458;p52"/>
          <p:cNvSpPr txBox="1">
            <a:spLocks noGrp="1"/>
          </p:cNvSpPr>
          <p:nvPr>
            <p:ph type="title"/>
          </p:nvPr>
        </p:nvSpPr>
        <p:spPr>
          <a:xfrm>
            <a:off x="853350" y="2362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9" name="Google Shape;459;p52"/>
          <p:cNvSpPr txBox="1"/>
          <p:nvPr/>
        </p:nvSpPr>
        <p:spPr>
          <a:xfrm>
            <a:off x="278595" y="1894627"/>
            <a:ext cx="2992898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Thyroid Dataset from UCI Machine Learning Repository: Data Cleaning, Integration, and Dimension Reduction</a:t>
            </a:r>
          </a:p>
        </p:txBody>
      </p:sp>
      <p:sp>
        <p:nvSpPr>
          <p:cNvPr id="460" name="Google Shape;460;p52"/>
          <p:cNvSpPr txBox="1"/>
          <p:nvPr/>
        </p:nvSpPr>
        <p:spPr>
          <a:xfrm>
            <a:off x="278595" y="3460333"/>
            <a:ext cx="299596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Skew Data Transformation, Encoding, and Handling Multicollinearity</a:t>
            </a: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3831546" y="2182759"/>
            <a:ext cx="1978200" cy="62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n w="0"/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Proposed Framework</a:t>
            </a:r>
            <a:endParaRPr sz="2000" dirty="0">
              <a:ln w="0"/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2" name="Google Shape;462;p52"/>
          <p:cNvSpPr txBox="1"/>
          <p:nvPr/>
        </p:nvSpPr>
        <p:spPr>
          <a:xfrm>
            <a:off x="278595" y="1411927"/>
            <a:ext cx="299596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collection &amp; Processing</a:t>
            </a:r>
          </a:p>
        </p:txBody>
      </p:sp>
      <p:sp>
        <p:nvSpPr>
          <p:cNvPr id="463" name="Google Shape;463;p52"/>
          <p:cNvSpPr txBox="1"/>
          <p:nvPr/>
        </p:nvSpPr>
        <p:spPr>
          <a:xfrm>
            <a:off x="987165" y="2913577"/>
            <a:ext cx="228739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 Engineering</a:t>
            </a:r>
            <a:endParaRPr sz="16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6369800" y="1872701"/>
            <a:ext cx="2517490" cy="62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Train-Test Split and Development of Machine Learning Models</a:t>
            </a:r>
          </a:p>
        </p:txBody>
      </p:sp>
      <p:sp>
        <p:nvSpPr>
          <p:cNvPr id="465" name="Google Shape;465;p52"/>
          <p:cNvSpPr txBox="1"/>
          <p:nvPr/>
        </p:nvSpPr>
        <p:spPr>
          <a:xfrm>
            <a:off x="6369799" y="3379026"/>
            <a:ext cx="2495606" cy="107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Evaluation Metrics for Model Performance: Accuracy, Recall, Precision, F1-Score,and Loss Functions</a:t>
            </a:r>
          </a:p>
        </p:txBody>
      </p:sp>
      <p:sp>
        <p:nvSpPr>
          <p:cNvPr id="466" name="Google Shape;466;p52"/>
          <p:cNvSpPr txBox="1"/>
          <p:nvPr/>
        </p:nvSpPr>
        <p:spPr>
          <a:xfrm>
            <a:off x="6366738" y="1390001"/>
            <a:ext cx="252055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 Development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7" name="Google Shape;467;p52"/>
          <p:cNvSpPr txBox="1"/>
          <p:nvPr/>
        </p:nvSpPr>
        <p:spPr>
          <a:xfrm>
            <a:off x="6366738" y="2896326"/>
            <a:ext cx="2517491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 Evaluation</a:t>
            </a:r>
          </a:p>
        </p:txBody>
      </p:sp>
      <p:cxnSp>
        <p:nvCxnSpPr>
          <p:cNvPr id="469" name="Google Shape;469;p52"/>
          <p:cNvCxnSpPr>
            <a:cxnSpLocks/>
            <a:stCxn id="461" idx="1"/>
            <a:endCxn id="462" idx="3"/>
          </p:cNvCxnSpPr>
          <p:nvPr/>
        </p:nvCxnSpPr>
        <p:spPr>
          <a:xfrm flipH="1" flipV="1">
            <a:off x="3274557" y="1691377"/>
            <a:ext cx="556989" cy="80144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2"/>
          <p:cNvCxnSpPr>
            <a:cxnSpLocks/>
            <a:stCxn id="461" idx="3"/>
            <a:endCxn id="466" idx="1"/>
          </p:cNvCxnSpPr>
          <p:nvPr/>
        </p:nvCxnSpPr>
        <p:spPr>
          <a:xfrm flipV="1">
            <a:off x="5809746" y="1669451"/>
            <a:ext cx="556992" cy="8233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2"/>
          <p:cNvCxnSpPr>
            <a:cxnSpLocks/>
            <a:stCxn id="461" idx="1"/>
            <a:endCxn id="463" idx="3"/>
          </p:cNvCxnSpPr>
          <p:nvPr/>
        </p:nvCxnSpPr>
        <p:spPr>
          <a:xfrm flipH="1">
            <a:off x="3274555" y="2492818"/>
            <a:ext cx="556991" cy="7002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2"/>
          <p:cNvCxnSpPr>
            <a:cxnSpLocks/>
            <a:stCxn id="461" idx="3"/>
            <a:endCxn id="467" idx="1"/>
          </p:cNvCxnSpPr>
          <p:nvPr/>
        </p:nvCxnSpPr>
        <p:spPr>
          <a:xfrm>
            <a:off x="5809746" y="2492818"/>
            <a:ext cx="556992" cy="6829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A91BAFA-9291-0618-9DE2-C4545A555A73}"/>
              </a:ext>
            </a:extLst>
          </p:cNvPr>
          <p:cNvSpPr/>
          <p:nvPr/>
        </p:nvSpPr>
        <p:spPr>
          <a:xfrm>
            <a:off x="2890582" y="1355687"/>
            <a:ext cx="696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B0549-5CE2-DBB9-1EF7-0E67EF4ADFA1}"/>
              </a:ext>
            </a:extLst>
          </p:cNvPr>
          <p:cNvSpPr/>
          <p:nvPr/>
        </p:nvSpPr>
        <p:spPr>
          <a:xfrm>
            <a:off x="3003882" y="2790037"/>
            <a:ext cx="47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8F678-2C2B-EC2A-D782-99982B16D259}"/>
              </a:ext>
            </a:extLst>
          </p:cNvPr>
          <p:cNvSpPr/>
          <p:nvPr/>
        </p:nvSpPr>
        <p:spPr>
          <a:xfrm>
            <a:off x="6027408" y="1306973"/>
            <a:ext cx="47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92127-C66C-295F-3A32-6768E6E71898}"/>
              </a:ext>
            </a:extLst>
          </p:cNvPr>
          <p:cNvSpPr/>
          <p:nvPr/>
        </p:nvSpPr>
        <p:spPr>
          <a:xfrm>
            <a:off x="6027408" y="2795379"/>
            <a:ext cx="470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33" name="Google Shape;381;p46">
            <a:extLst>
              <a:ext uri="{FF2B5EF4-FFF2-40B4-BE49-F238E27FC236}">
                <a16:creationId xmlns:a16="http://schemas.microsoft.com/office/drawing/2014/main" id="{DB29E43A-ED3C-A701-63DC-3013141985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307" y="248665"/>
            <a:ext cx="647348" cy="742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2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5F018-DFC3-2F69-2DB6-9D576EC2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6" y="213552"/>
            <a:ext cx="7704000" cy="572700"/>
          </a:xfrm>
        </p:spPr>
        <p:txBody>
          <a:bodyPr/>
          <a:lstStyle/>
          <a:p>
            <a:pPr algn="l"/>
            <a:r>
              <a:rPr lang="en-IN" sz="36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Data collection &amp; Processing</a:t>
            </a:r>
            <a:br>
              <a:rPr lang="en-IN" sz="36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684719-113D-5874-6B81-98822B2A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743" y="1119800"/>
            <a:ext cx="4023700" cy="4023700"/>
          </a:xfrm>
          <a:prstGeom prst="rect">
            <a:avLst/>
          </a:prstGeom>
        </p:spPr>
      </p:pic>
      <p:grpSp>
        <p:nvGrpSpPr>
          <p:cNvPr id="2" name="Google Shape;3005;p35">
            <a:extLst>
              <a:ext uri="{FF2B5EF4-FFF2-40B4-BE49-F238E27FC236}">
                <a16:creationId xmlns:a16="http://schemas.microsoft.com/office/drawing/2014/main" id="{BE99D625-F067-2950-D9D7-241088C57A5A}"/>
              </a:ext>
            </a:extLst>
          </p:cNvPr>
          <p:cNvGrpSpPr/>
          <p:nvPr/>
        </p:nvGrpSpPr>
        <p:grpSpPr>
          <a:xfrm>
            <a:off x="3155362" y="1436072"/>
            <a:ext cx="1656481" cy="2408546"/>
            <a:chOff x="2052955" y="1881989"/>
            <a:chExt cx="3703341" cy="2316718"/>
          </a:xfrm>
        </p:grpSpPr>
        <p:sp>
          <p:nvSpPr>
            <p:cNvPr id="3" name="Google Shape;3006;p35">
              <a:extLst>
                <a:ext uri="{FF2B5EF4-FFF2-40B4-BE49-F238E27FC236}">
                  <a16:creationId xmlns:a16="http://schemas.microsoft.com/office/drawing/2014/main" id="{38C20411-762E-21C0-E056-3976C9FCA810}"/>
                </a:ext>
              </a:extLst>
            </p:cNvPr>
            <p:cNvSpPr/>
            <p:nvPr/>
          </p:nvSpPr>
          <p:spPr>
            <a:xfrm>
              <a:off x="2052955" y="3072868"/>
              <a:ext cx="3656939" cy="6567"/>
            </a:xfrm>
            <a:custGeom>
              <a:avLst/>
              <a:gdLst/>
              <a:ahLst/>
              <a:cxnLst/>
              <a:rect l="l" t="t" r="r" b="b"/>
              <a:pathLst>
                <a:path w="114503" h="203" extrusionOk="0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3007;p35">
              <a:extLst>
                <a:ext uri="{FF2B5EF4-FFF2-40B4-BE49-F238E27FC236}">
                  <a16:creationId xmlns:a16="http://schemas.microsoft.com/office/drawing/2014/main" id="{5BFF1ED6-77B7-A819-6271-25C23D9752FC}"/>
                </a:ext>
              </a:extLst>
            </p:cNvPr>
            <p:cNvSpPr/>
            <p:nvPr/>
          </p:nvSpPr>
          <p:spPr>
            <a:xfrm>
              <a:off x="4010247" y="1881989"/>
              <a:ext cx="1746049" cy="2316718"/>
            </a:xfrm>
            <a:custGeom>
              <a:avLst/>
              <a:gdLst/>
              <a:ahLst/>
              <a:cxnLst/>
              <a:rect l="l" t="t" r="r" b="b"/>
              <a:pathLst>
                <a:path w="75904" h="75689" extrusionOk="0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oogle Shape;3160;p35">
            <a:extLst>
              <a:ext uri="{FF2B5EF4-FFF2-40B4-BE49-F238E27FC236}">
                <a16:creationId xmlns:a16="http://schemas.microsoft.com/office/drawing/2014/main" id="{4C420F97-849A-A536-4F58-982723990FE3}"/>
              </a:ext>
            </a:extLst>
          </p:cNvPr>
          <p:cNvGrpSpPr/>
          <p:nvPr/>
        </p:nvGrpSpPr>
        <p:grpSpPr>
          <a:xfrm>
            <a:off x="4865207" y="2420432"/>
            <a:ext cx="4114631" cy="1147675"/>
            <a:chOff x="7269571" y="2699648"/>
            <a:chExt cx="1436559" cy="395849"/>
          </a:xfrm>
        </p:grpSpPr>
        <p:sp>
          <p:nvSpPr>
            <p:cNvPr id="14" name="Google Shape;3161;p35">
              <a:extLst>
                <a:ext uri="{FF2B5EF4-FFF2-40B4-BE49-F238E27FC236}">
                  <a16:creationId xmlns:a16="http://schemas.microsoft.com/office/drawing/2014/main" id="{4DB9C56C-A68F-24D9-B664-AEC3A8FB3C92}"/>
                </a:ext>
              </a:extLst>
            </p:cNvPr>
            <p:cNvSpPr txBox="1"/>
            <p:nvPr/>
          </p:nvSpPr>
          <p:spPr>
            <a:xfrm>
              <a:off x="7269571" y="2699648"/>
              <a:ext cx="1431730" cy="152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n w="0"/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Integration</a:t>
              </a:r>
              <a:endParaRPr sz="1600" b="1" dirty="0">
                <a:ln w="0"/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" name="Google Shape;3162;p35">
              <a:extLst>
                <a:ext uri="{FF2B5EF4-FFF2-40B4-BE49-F238E27FC236}">
                  <a16:creationId xmlns:a16="http://schemas.microsoft.com/office/drawing/2014/main" id="{03B1BBAD-7D99-5D3C-05D7-10E3B499F41D}"/>
                </a:ext>
              </a:extLst>
            </p:cNvPr>
            <p:cNvSpPr txBox="1"/>
            <p:nvPr/>
          </p:nvSpPr>
          <p:spPr>
            <a:xfrm>
              <a:off x="7272114" y="2859072"/>
              <a:ext cx="1434016" cy="236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Merging subclasses into superclass categories in the Hypothyroid and Hyperthyroid datasets.</a:t>
              </a:r>
            </a:p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integration of the Hypothyroid dataset and the Hyperthyroid dataset into a unified thyroid dataset.</a:t>
              </a:r>
            </a:p>
          </p:txBody>
        </p:sp>
      </p:grpSp>
      <p:grpSp>
        <p:nvGrpSpPr>
          <p:cNvPr id="17" name="Google Shape;3160;p35">
            <a:extLst>
              <a:ext uri="{FF2B5EF4-FFF2-40B4-BE49-F238E27FC236}">
                <a16:creationId xmlns:a16="http://schemas.microsoft.com/office/drawing/2014/main" id="{842D8CBB-C5F9-B986-357A-5F3549B3CEF2}"/>
              </a:ext>
            </a:extLst>
          </p:cNvPr>
          <p:cNvGrpSpPr/>
          <p:nvPr/>
        </p:nvGrpSpPr>
        <p:grpSpPr>
          <a:xfrm>
            <a:off x="4886445" y="1206226"/>
            <a:ext cx="4114634" cy="1127661"/>
            <a:chOff x="7269570" y="2699649"/>
            <a:chExt cx="1436560" cy="388946"/>
          </a:xfrm>
        </p:grpSpPr>
        <p:sp>
          <p:nvSpPr>
            <p:cNvPr id="18" name="Google Shape;3161;p35">
              <a:extLst>
                <a:ext uri="{FF2B5EF4-FFF2-40B4-BE49-F238E27FC236}">
                  <a16:creationId xmlns:a16="http://schemas.microsoft.com/office/drawing/2014/main" id="{F3E519BC-4B9E-914D-D396-9FEF38A439E2}"/>
                </a:ext>
              </a:extLst>
            </p:cNvPr>
            <p:cNvSpPr txBox="1"/>
            <p:nvPr/>
          </p:nvSpPr>
          <p:spPr>
            <a:xfrm>
              <a:off x="7269570" y="2699649"/>
              <a:ext cx="1431730" cy="152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ln w="0"/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Cleaning</a:t>
              </a:r>
            </a:p>
          </p:txBody>
        </p:sp>
        <p:sp>
          <p:nvSpPr>
            <p:cNvPr id="19" name="Google Shape;3162;p35">
              <a:extLst>
                <a:ext uri="{FF2B5EF4-FFF2-40B4-BE49-F238E27FC236}">
                  <a16:creationId xmlns:a16="http://schemas.microsoft.com/office/drawing/2014/main" id="{8D5B30F0-9E4D-379D-E712-1215FDF31FD1}"/>
                </a:ext>
              </a:extLst>
            </p:cNvPr>
            <p:cNvSpPr txBox="1"/>
            <p:nvPr/>
          </p:nvSpPr>
          <p:spPr>
            <a:xfrm>
              <a:off x="7272114" y="2852170"/>
              <a:ext cx="1434016" cy="236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Enhancing data format clarity. </a:t>
              </a:r>
            </a:p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Eliminating outlier from the dataset.</a:t>
              </a:r>
            </a:p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Imputing missing data values</a:t>
              </a:r>
            </a:p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endParaRPr lang="en-US" sz="12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" name="Google Shape;3160;p35">
            <a:extLst>
              <a:ext uri="{FF2B5EF4-FFF2-40B4-BE49-F238E27FC236}">
                <a16:creationId xmlns:a16="http://schemas.microsoft.com/office/drawing/2014/main" id="{2D71662B-8512-4400-019C-036A6AC157D4}"/>
              </a:ext>
            </a:extLst>
          </p:cNvPr>
          <p:cNvGrpSpPr/>
          <p:nvPr/>
        </p:nvGrpSpPr>
        <p:grpSpPr>
          <a:xfrm>
            <a:off x="4879528" y="3588123"/>
            <a:ext cx="4114634" cy="685461"/>
            <a:chOff x="7269570" y="2699649"/>
            <a:chExt cx="1436560" cy="248897"/>
          </a:xfrm>
        </p:grpSpPr>
        <p:sp>
          <p:nvSpPr>
            <p:cNvPr id="21" name="Google Shape;3161;p35">
              <a:extLst>
                <a:ext uri="{FF2B5EF4-FFF2-40B4-BE49-F238E27FC236}">
                  <a16:creationId xmlns:a16="http://schemas.microsoft.com/office/drawing/2014/main" id="{9E4FF35F-FDBC-1FEB-7D15-AA1F8920E70E}"/>
                </a:ext>
              </a:extLst>
            </p:cNvPr>
            <p:cNvSpPr txBox="1"/>
            <p:nvPr/>
          </p:nvSpPr>
          <p:spPr>
            <a:xfrm>
              <a:off x="7269570" y="2699649"/>
              <a:ext cx="1431730" cy="152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ln w="0"/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Dimension Reduction</a:t>
              </a:r>
            </a:p>
          </p:txBody>
        </p:sp>
        <p:sp>
          <p:nvSpPr>
            <p:cNvPr id="22" name="Google Shape;3162;p35">
              <a:extLst>
                <a:ext uri="{FF2B5EF4-FFF2-40B4-BE49-F238E27FC236}">
                  <a16:creationId xmlns:a16="http://schemas.microsoft.com/office/drawing/2014/main" id="{21EF1D42-93DC-721C-5BE5-B2E6E8F90AD6}"/>
                </a:ext>
              </a:extLst>
            </p:cNvPr>
            <p:cNvSpPr txBox="1"/>
            <p:nvPr/>
          </p:nvSpPr>
          <p:spPr>
            <a:xfrm>
              <a:off x="7272114" y="2852170"/>
              <a:ext cx="1434016" cy="9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lvl="0" indent="-17145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q"/>
              </a:pPr>
              <a:r>
                <a:rPr lang="en-US" sz="1200" dirty="0">
                  <a:solidFill>
                    <a:schemeClr val="tx1"/>
                  </a:solidFill>
                  <a:latin typeface="Fira Sans"/>
                  <a:ea typeface="Fira Sans"/>
                  <a:cs typeface="Fira Sans"/>
                  <a:sym typeface="Fira Sans"/>
                </a:rPr>
                <a:t>Eliminating redundant and irrelevant feature attributes.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5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C856-A7B0-C979-624C-B178D42B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5" y="268679"/>
            <a:ext cx="7376250" cy="572700"/>
          </a:xfrm>
        </p:spPr>
        <p:txBody>
          <a:bodyPr/>
          <a:lstStyle/>
          <a:p>
            <a:pPr algn="l"/>
            <a:r>
              <a:rPr lang="en-IN" sz="36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 Engineering</a:t>
            </a:r>
            <a:endParaRPr lang="en-IN" dirty="0"/>
          </a:p>
        </p:txBody>
      </p:sp>
      <p:sp>
        <p:nvSpPr>
          <p:cNvPr id="5" name="Google Shape;615;p58">
            <a:extLst>
              <a:ext uri="{FF2B5EF4-FFF2-40B4-BE49-F238E27FC236}">
                <a16:creationId xmlns:a16="http://schemas.microsoft.com/office/drawing/2014/main" id="{A7D7BBE2-771D-C989-D87A-79EED6100335}"/>
              </a:ext>
            </a:extLst>
          </p:cNvPr>
          <p:cNvSpPr txBox="1"/>
          <p:nvPr/>
        </p:nvSpPr>
        <p:spPr>
          <a:xfrm>
            <a:off x="2144090" y="1963676"/>
            <a:ext cx="221401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Transformation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616;p58">
            <a:extLst>
              <a:ext uri="{FF2B5EF4-FFF2-40B4-BE49-F238E27FC236}">
                <a16:creationId xmlns:a16="http://schemas.microsoft.com/office/drawing/2014/main" id="{5BB93985-1A9E-88FA-8A30-B57875EFA28F}"/>
              </a:ext>
            </a:extLst>
          </p:cNvPr>
          <p:cNvSpPr txBox="1"/>
          <p:nvPr/>
        </p:nvSpPr>
        <p:spPr>
          <a:xfrm>
            <a:off x="1994512" y="1412244"/>
            <a:ext cx="24781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Transform skewed data using log &amp; square root transformation</a:t>
            </a:r>
            <a:endParaRPr sz="10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617;p58">
            <a:extLst>
              <a:ext uri="{FF2B5EF4-FFF2-40B4-BE49-F238E27FC236}">
                <a16:creationId xmlns:a16="http://schemas.microsoft.com/office/drawing/2014/main" id="{680930FA-CF3A-F50E-E3FF-2E52CD455B35}"/>
              </a:ext>
            </a:extLst>
          </p:cNvPr>
          <p:cNvSpPr txBox="1"/>
          <p:nvPr/>
        </p:nvSpPr>
        <p:spPr>
          <a:xfrm>
            <a:off x="5775648" y="1856872"/>
            <a:ext cx="32369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Multicollinearity</a:t>
            </a: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618;p58">
            <a:extLst>
              <a:ext uri="{FF2B5EF4-FFF2-40B4-BE49-F238E27FC236}">
                <a16:creationId xmlns:a16="http://schemas.microsoft.com/office/drawing/2014/main" id="{9FFE8766-B326-AF5F-E151-06C428BD0EBB}"/>
              </a:ext>
            </a:extLst>
          </p:cNvPr>
          <p:cNvSpPr txBox="1"/>
          <p:nvPr/>
        </p:nvSpPr>
        <p:spPr>
          <a:xfrm>
            <a:off x="5890189" y="985826"/>
            <a:ext cx="3006162" cy="84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 correlation analysis: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Correlation matrices and dendrogram.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VIF analysis: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 feature with highest VIF value.</a:t>
            </a:r>
            <a:endParaRPr sz="1050" i="1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" name="Google Shape;621;p58">
            <a:extLst>
              <a:ext uri="{FF2B5EF4-FFF2-40B4-BE49-F238E27FC236}">
                <a16:creationId xmlns:a16="http://schemas.microsoft.com/office/drawing/2014/main" id="{463566F8-27E2-5158-1E32-5D5DF151E386}"/>
              </a:ext>
            </a:extLst>
          </p:cNvPr>
          <p:cNvSpPr txBox="1"/>
          <p:nvPr/>
        </p:nvSpPr>
        <p:spPr>
          <a:xfrm>
            <a:off x="3680630" y="2886393"/>
            <a:ext cx="32369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Encoding</a:t>
            </a:r>
            <a:endParaRPr sz="20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Google Shape;622;p58">
            <a:extLst>
              <a:ext uri="{FF2B5EF4-FFF2-40B4-BE49-F238E27FC236}">
                <a16:creationId xmlns:a16="http://schemas.microsoft.com/office/drawing/2014/main" id="{04D3293B-F430-E15E-E462-3D6DF44E682F}"/>
              </a:ext>
            </a:extLst>
          </p:cNvPr>
          <p:cNvSpPr txBox="1"/>
          <p:nvPr/>
        </p:nvSpPr>
        <p:spPr>
          <a:xfrm>
            <a:off x="3956577" y="3280574"/>
            <a:ext cx="2860982" cy="132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Convert categorical features to numerical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 Dependent target features: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i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Hyperthyroid- 0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Hypothyroid  - 1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i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Euthyroid(negative)- 2</a:t>
            </a:r>
            <a:endParaRPr lang="en-US" sz="10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15A1D7-8C1C-D9BE-9C9A-D261FFDB3E2D}"/>
              </a:ext>
            </a:extLst>
          </p:cNvPr>
          <p:cNvGrpSpPr/>
          <p:nvPr/>
        </p:nvGrpSpPr>
        <p:grpSpPr>
          <a:xfrm>
            <a:off x="-277837" y="2788793"/>
            <a:ext cx="3672841" cy="3312201"/>
            <a:chOff x="-390359" y="2200857"/>
            <a:chExt cx="4604140" cy="4171678"/>
          </a:xfrm>
        </p:grpSpPr>
        <p:sp>
          <p:nvSpPr>
            <p:cNvPr id="3" name="Google Shape;3081;p35">
              <a:extLst>
                <a:ext uri="{FF2B5EF4-FFF2-40B4-BE49-F238E27FC236}">
                  <a16:creationId xmlns:a16="http://schemas.microsoft.com/office/drawing/2014/main" id="{B6B6F762-939D-F2A4-7852-51DA88146701}"/>
                </a:ext>
              </a:extLst>
            </p:cNvPr>
            <p:cNvSpPr/>
            <p:nvPr/>
          </p:nvSpPr>
          <p:spPr>
            <a:xfrm rot="10260731">
              <a:off x="-390359" y="2500813"/>
              <a:ext cx="4604140" cy="3871722"/>
            </a:xfrm>
            <a:custGeom>
              <a:avLst/>
              <a:gdLst/>
              <a:ahLst/>
              <a:cxnLst/>
              <a:rect l="l" t="t" r="r" b="b"/>
              <a:pathLst>
                <a:path w="68605" h="55745" extrusionOk="0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3CC89A1-2A26-DE64-BB1D-78968D1BC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15152" y="2200857"/>
              <a:ext cx="4253726" cy="2835817"/>
            </a:xfrm>
            <a:prstGeom prst="rect">
              <a:avLst/>
            </a:prstGeom>
          </p:spPr>
        </p:pic>
      </p:grpSp>
      <p:cxnSp>
        <p:nvCxnSpPr>
          <p:cNvPr id="12" name="Google Shape;626;p58">
            <a:extLst>
              <a:ext uri="{FF2B5EF4-FFF2-40B4-BE49-F238E27FC236}">
                <a16:creationId xmlns:a16="http://schemas.microsoft.com/office/drawing/2014/main" id="{295202B8-1B33-37D2-170D-D29CDEB9076B}"/>
              </a:ext>
            </a:extLst>
          </p:cNvPr>
          <p:cNvCxnSpPr>
            <a:cxnSpLocks/>
          </p:cNvCxnSpPr>
          <p:nvPr/>
        </p:nvCxnSpPr>
        <p:spPr>
          <a:xfrm>
            <a:off x="4831667" y="2511630"/>
            <a:ext cx="12196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28;p58">
            <a:extLst>
              <a:ext uri="{FF2B5EF4-FFF2-40B4-BE49-F238E27FC236}">
                <a16:creationId xmlns:a16="http://schemas.microsoft.com/office/drawing/2014/main" id="{02711E32-22FB-B777-86F8-8F485DD47202}"/>
              </a:ext>
            </a:extLst>
          </p:cNvPr>
          <p:cNvCxnSpPr>
            <a:cxnSpLocks/>
          </p:cNvCxnSpPr>
          <p:nvPr/>
        </p:nvCxnSpPr>
        <p:spPr>
          <a:xfrm>
            <a:off x="6756964" y="3147241"/>
            <a:ext cx="12196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30;p58">
            <a:extLst>
              <a:ext uri="{FF2B5EF4-FFF2-40B4-BE49-F238E27FC236}">
                <a16:creationId xmlns:a16="http://schemas.microsoft.com/office/drawing/2014/main" id="{C4C7308D-8F3C-D04D-1392-4270210640A6}"/>
              </a:ext>
            </a:extLst>
          </p:cNvPr>
          <p:cNvSpPr txBox="1">
            <a:spLocks/>
          </p:cNvSpPr>
          <p:nvPr/>
        </p:nvSpPr>
        <p:spPr>
          <a:xfrm>
            <a:off x="4589314" y="1894515"/>
            <a:ext cx="1758988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3000" b="1"/>
              <a:t>02</a:t>
            </a:r>
          </a:p>
        </p:txBody>
      </p:sp>
      <p:sp>
        <p:nvSpPr>
          <p:cNvPr id="16" name="Google Shape;631;p58">
            <a:extLst>
              <a:ext uri="{FF2B5EF4-FFF2-40B4-BE49-F238E27FC236}">
                <a16:creationId xmlns:a16="http://schemas.microsoft.com/office/drawing/2014/main" id="{1D4E0B91-BE35-9731-43A4-83A16ECAA04E}"/>
              </a:ext>
            </a:extLst>
          </p:cNvPr>
          <p:cNvSpPr txBox="1">
            <a:spLocks/>
          </p:cNvSpPr>
          <p:nvPr/>
        </p:nvSpPr>
        <p:spPr>
          <a:xfrm>
            <a:off x="6514611" y="2537626"/>
            <a:ext cx="1758988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3000" b="1"/>
              <a:t>03</a:t>
            </a:r>
            <a:endParaRPr lang="en" sz="3000" b="1" dirty="0"/>
          </a:p>
        </p:txBody>
      </p:sp>
      <p:sp>
        <p:nvSpPr>
          <p:cNvPr id="17" name="Google Shape;634;p58">
            <a:extLst>
              <a:ext uri="{FF2B5EF4-FFF2-40B4-BE49-F238E27FC236}">
                <a16:creationId xmlns:a16="http://schemas.microsoft.com/office/drawing/2014/main" id="{739570DA-776A-CD23-E61F-C36B4226AF1C}"/>
              </a:ext>
            </a:extLst>
          </p:cNvPr>
          <p:cNvSpPr txBox="1">
            <a:spLocks/>
          </p:cNvSpPr>
          <p:nvPr/>
        </p:nvSpPr>
        <p:spPr>
          <a:xfrm>
            <a:off x="2592281" y="2546431"/>
            <a:ext cx="1758988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Slab"/>
              <a:buNone/>
              <a:defRPr sz="35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" sz="3000" b="1" dirty="0"/>
              <a:t>01</a:t>
            </a:r>
          </a:p>
        </p:txBody>
      </p:sp>
      <p:cxnSp>
        <p:nvCxnSpPr>
          <p:cNvPr id="18" name="Google Shape;635;p58">
            <a:extLst>
              <a:ext uri="{FF2B5EF4-FFF2-40B4-BE49-F238E27FC236}">
                <a16:creationId xmlns:a16="http://schemas.microsoft.com/office/drawing/2014/main" id="{10F61B8E-508A-97AD-21D6-22C9DAEB607B}"/>
              </a:ext>
            </a:extLst>
          </p:cNvPr>
          <p:cNvCxnSpPr>
            <a:cxnSpLocks/>
          </p:cNvCxnSpPr>
          <p:nvPr/>
        </p:nvCxnSpPr>
        <p:spPr>
          <a:xfrm flipV="1">
            <a:off x="4074636" y="2514652"/>
            <a:ext cx="723000" cy="6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" name="Google Shape;637;p58">
            <a:extLst>
              <a:ext uri="{FF2B5EF4-FFF2-40B4-BE49-F238E27FC236}">
                <a16:creationId xmlns:a16="http://schemas.microsoft.com/office/drawing/2014/main" id="{EF943EA7-A213-5AF8-888B-9DB45B90B8CD}"/>
              </a:ext>
            </a:extLst>
          </p:cNvPr>
          <p:cNvCxnSpPr>
            <a:cxnSpLocks/>
          </p:cNvCxnSpPr>
          <p:nvPr/>
        </p:nvCxnSpPr>
        <p:spPr>
          <a:xfrm flipH="1" flipV="1">
            <a:off x="6051365" y="2508793"/>
            <a:ext cx="723000" cy="6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" name="Google Shape;628;p58">
            <a:extLst>
              <a:ext uri="{FF2B5EF4-FFF2-40B4-BE49-F238E27FC236}">
                <a16:creationId xmlns:a16="http://schemas.microsoft.com/office/drawing/2014/main" id="{CEF25EB9-995C-2284-B962-443AC84901AB}"/>
              </a:ext>
            </a:extLst>
          </p:cNvPr>
          <p:cNvCxnSpPr>
            <a:cxnSpLocks/>
          </p:cNvCxnSpPr>
          <p:nvPr/>
        </p:nvCxnSpPr>
        <p:spPr>
          <a:xfrm>
            <a:off x="2854938" y="3153449"/>
            <a:ext cx="121969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279;p37">
            <a:extLst>
              <a:ext uri="{FF2B5EF4-FFF2-40B4-BE49-F238E27FC236}">
                <a16:creationId xmlns:a16="http://schemas.microsoft.com/office/drawing/2014/main" id="{84838A71-5BED-5F75-A4B3-D2FAB1283C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035508">
            <a:off x="476186" y="1648752"/>
            <a:ext cx="769422" cy="7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79;p37">
            <a:extLst>
              <a:ext uri="{FF2B5EF4-FFF2-40B4-BE49-F238E27FC236}">
                <a16:creationId xmlns:a16="http://schemas.microsoft.com/office/drawing/2014/main" id="{EADE86DA-6B17-C0D2-5615-E3246FB07E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231314">
            <a:off x="7624727" y="4098253"/>
            <a:ext cx="769422" cy="73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79;p37">
            <a:extLst>
              <a:ext uri="{FF2B5EF4-FFF2-40B4-BE49-F238E27FC236}">
                <a16:creationId xmlns:a16="http://schemas.microsoft.com/office/drawing/2014/main" id="{3F1D5989-D5A3-34EC-5B59-CD192EC0A3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13752">
            <a:off x="5878054" y="-120444"/>
            <a:ext cx="769422" cy="731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5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233-8F4F-C5C2-837E-1891680E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9" y="78599"/>
            <a:ext cx="5231283" cy="572700"/>
          </a:xfrm>
        </p:spPr>
        <p:txBody>
          <a:bodyPr/>
          <a:lstStyle/>
          <a:p>
            <a:pPr algn="l"/>
            <a:r>
              <a:rPr lang="en-IN" sz="36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 Development</a:t>
            </a:r>
            <a:endParaRPr lang="en-IN" dirty="0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0F03DE-6A7E-F347-F45B-4DE56F1D80E4}"/>
              </a:ext>
            </a:extLst>
          </p:cNvPr>
          <p:cNvGrpSpPr/>
          <p:nvPr/>
        </p:nvGrpSpPr>
        <p:grpSpPr>
          <a:xfrm>
            <a:off x="-198844" y="3142208"/>
            <a:ext cx="2471358" cy="1962150"/>
            <a:chOff x="-204408" y="1639193"/>
            <a:chExt cx="4011538" cy="3314003"/>
          </a:xfrm>
        </p:grpSpPr>
        <p:grpSp>
          <p:nvGrpSpPr>
            <p:cNvPr id="173" name="Graphic 3">
              <a:extLst>
                <a:ext uri="{FF2B5EF4-FFF2-40B4-BE49-F238E27FC236}">
                  <a16:creationId xmlns:a16="http://schemas.microsoft.com/office/drawing/2014/main" id="{C62F9212-AE39-25EC-F19B-51F75C832629}"/>
                </a:ext>
              </a:extLst>
            </p:cNvPr>
            <p:cNvGrpSpPr/>
            <p:nvPr/>
          </p:nvGrpSpPr>
          <p:grpSpPr>
            <a:xfrm>
              <a:off x="-204408" y="2046194"/>
              <a:ext cx="4011538" cy="2907002"/>
              <a:chOff x="-204408" y="2046194"/>
              <a:chExt cx="4011538" cy="2907002"/>
            </a:xfrm>
            <a:solidFill>
              <a:srgbClr val="B2D6E6"/>
            </a:solidFill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4362A95-78A4-6EB8-A43A-74E4554B480E}"/>
                  </a:ext>
                </a:extLst>
              </p:cNvPr>
              <p:cNvSpPr/>
              <p:nvPr/>
            </p:nvSpPr>
            <p:spPr>
              <a:xfrm>
                <a:off x="-204408" y="2046194"/>
                <a:ext cx="4011538" cy="2907002"/>
              </a:xfrm>
              <a:custGeom>
                <a:avLst/>
                <a:gdLst>
                  <a:gd name="connsiteX0" fmla="*/ 3826749 w 4011538"/>
                  <a:gd name="connsiteY0" fmla="*/ 1383778 h 2907002"/>
                  <a:gd name="connsiteX1" fmla="*/ 3703488 w 4011538"/>
                  <a:gd name="connsiteY1" fmla="*/ 1074392 h 2907002"/>
                  <a:gd name="connsiteX2" fmla="*/ 3415879 w 4011538"/>
                  <a:gd name="connsiteY2" fmla="*/ 304627 h 2907002"/>
                  <a:gd name="connsiteX3" fmla="*/ 2522236 w 4011538"/>
                  <a:gd name="connsiteY3" fmla="*/ 298361 h 2907002"/>
                  <a:gd name="connsiteX4" fmla="*/ 1227994 w 4011538"/>
                  <a:gd name="connsiteY4" fmla="*/ 3150 h 2907002"/>
                  <a:gd name="connsiteX5" fmla="*/ 139188 w 4011538"/>
                  <a:gd name="connsiteY5" fmla="*/ 915180 h 2907002"/>
                  <a:gd name="connsiteX6" fmla="*/ 303536 w 4011538"/>
                  <a:gd name="connsiteY6" fmla="*/ 1683816 h 2907002"/>
                  <a:gd name="connsiteX7" fmla="*/ 15926 w 4011538"/>
                  <a:gd name="connsiteY7" fmla="*/ 2352096 h 2907002"/>
                  <a:gd name="connsiteX8" fmla="*/ 847939 w 4011538"/>
                  <a:gd name="connsiteY8" fmla="*/ 2906772 h 2907002"/>
                  <a:gd name="connsiteX9" fmla="*/ 1977833 w 4011538"/>
                  <a:gd name="connsiteY9" fmla="*/ 2402634 h 2907002"/>
                  <a:gd name="connsiteX10" fmla="*/ 3159085 w 4011538"/>
                  <a:gd name="connsiteY10" fmla="*/ 2819051 h 2907002"/>
                  <a:gd name="connsiteX11" fmla="*/ 3826749 w 4011538"/>
                  <a:gd name="connsiteY11" fmla="*/ 1383778 h 290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11538" h="2907002">
                    <a:moveTo>
                      <a:pt x="3826749" y="1383778"/>
                    </a:moveTo>
                    <a:cubicBezTo>
                      <a:pt x="3826749" y="1383778"/>
                      <a:pt x="3703488" y="1331186"/>
                      <a:pt x="3703488" y="1074392"/>
                    </a:cubicBezTo>
                    <a:cubicBezTo>
                      <a:pt x="3703488" y="817598"/>
                      <a:pt x="3682945" y="531530"/>
                      <a:pt x="3415879" y="304627"/>
                    </a:cubicBezTo>
                    <a:cubicBezTo>
                      <a:pt x="3148813" y="77723"/>
                      <a:pt x="2933106" y="227075"/>
                      <a:pt x="2522236" y="298361"/>
                    </a:cubicBezTo>
                    <a:cubicBezTo>
                      <a:pt x="2111366" y="369647"/>
                      <a:pt x="2090822" y="-39683"/>
                      <a:pt x="1227994" y="3150"/>
                    </a:cubicBezTo>
                    <a:cubicBezTo>
                      <a:pt x="365166" y="45984"/>
                      <a:pt x="180275" y="562961"/>
                      <a:pt x="139188" y="915180"/>
                    </a:cubicBezTo>
                    <a:cubicBezTo>
                      <a:pt x="98100" y="1267399"/>
                      <a:pt x="478156" y="1414182"/>
                      <a:pt x="303536" y="1683816"/>
                    </a:cubicBezTo>
                    <a:cubicBezTo>
                      <a:pt x="128916" y="1953449"/>
                      <a:pt x="-55976" y="2008095"/>
                      <a:pt x="15926" y="2352096"/>
                    </a:cubicBezTo>
                    <a:cubicBezTo>
                      <a:pt x="87829" y="2696098"/>
                      <a:pt x="324079" y="2894343"/>
                      <a:pt x="847939" y="2906772"/>
                    </a:cubicBezTo>
                    <a:cubicBezTo>
                      <a:pt x="1371799" y="2919201"/>
                      <a:pt x="1669680" y="2425231"/>
                      <a:pt x="1977833" y="2402634"/>
                    </a:cubicBezTo>
                    <a:cubicBezTo>
                      <a:pt x="2285985" y="2380036"/>
                      <a:pt x="2450334" y="2912318"/>
                      <a:pt x="3159085" y="2819051"/>
                    </a:cubicBezTo>
                    <a:cubicBezTo>
                      <a:pt x="3867837" y="2725783"/>
                      <a:pt x="4268435" y="2029255"/>
                      <a:pt x="3826749" y="1383778"/>
                    </a:cubicBezTo>
                    <a:close/>
                  </a:path>
                </a:pathLst>
              </a:custGeom>
              <a:grpFill/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C99FAFC-BCBC-032C-1179-1BDE200AD7AB}"/>
                  </a:ext>
                </a:extLst>
              </p:cNvPr>
              <p:cNvSpPr/>
              <p:nvPr/>
            </p:nvSpPr>
            <p:spPr>
              <a:xfrm>
                <a:off x="-204408" y="2046194"/>
                <a:ext cx="4011538" cy="2907002"/>
              </a:xfrm>
              <a:custGeom>
                <a:avLst/>
                <a:gdLst>
                  <a:gd name="connsiteX0" fmla="*/ 3826749 w 4011538"/>
                  <a:gd name="connsiteY0" fmla="*/ 1383778 h 2907002"/>
                  <a:gd name="connsiteX1" fmla="*/ 3703488 w 4011538"/>
                  <a:gd name="connsiteY1" fmla="*/ 1074392 h 2907002"/>
                  <a:gd name="connsiteX2" fmla="*/ 3415879 w 4011538"/>
                  <a:gd name="connsiteY2" fmla="*/ 304627 h 2907002"/>
                  <a:gd name="connsiteX3" fmla="*/ 2522236 w 4011538"/>
                  <a:gd name="connsiteY3" fmla="*/ 298361 h 2907002"/>
                  <a:gd name="connsiteX4" fmla="*/ 1227994 w 4011538"/>
                  <a:gd name="connsiteY4" fmla="*/ 3150 h 2907002"/>
                  <a:gd name="connsiteX5" fmla="*/ 139188 w 4011538"/>
                  <a:gd name="connsiteY5" fmla="*/ 915180 h 2907002"/>
                  <a:gd name="connsiteX6" fmla="*/ 303536 w 4011538"/>
                  <a:gd name="connsiteY6" fmla="*/ 1683816 h 2907002"/>
                  <a:gd name="connsiteX7" fmla="*/ 15926 w 4011538"/>
                  <a:gd name="connsiteY7" fmla="*/ 2352096 h 2907002"/>
                  <a:gd name="connsiteX8" fmla="*/ 847939 w 4011538"/>
                  <a:gd name="connsiteY8" fmla="*/ 2906772 h 2907002"/>
                  <a:gd name="connsiteX9" fmla="*/ 1977833 w 4011538"/>
                  <a:gd name="connsiteY9" fmla="*/ 2402634 h 2907002"/>
                  <a:gd name="connsiteX10" fmla="*/ 3159085 w 4011538"/>
                  <a:gd name="connsiteY10" fmla="*/ 2819051 h 2907002"/>
                  <a:gd name="connsiteX11" fmla="*/ 3826749 w 4011538"/>
                  <a:gd name="connsiteY11" fmla="*/ 1383778 h 290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11538" h="2907002">
                    <a:moveTo>
                      <a:pt x="3826749" y="1383778"/>
                    </a:moveTo>
                    <a:cubicBezTo>
                      <a:pt x="3826749" y="1383778"/>
                      <a:pt x="3703488" y="1331186"/>
                      <a:pt x="3703488" y="1074392"/>
                    </a:cubicBezTo>
                    <a:cubicBezTo>
                      <a:pt x="3703488" y="817598"/>
                      <a:pt x="3682945" y="531530"/>
                      <a:pt x="3415879" y="304627"/>
                    </a:cubicBezTo>
                    <a:cubicBezTo>
                      <a:pt x="3148813" y="77723"/>
                      <a:pt x="2933106" y="227075"/>
                      <a:pt x="2522236" y="298361"/>
                    </a:cubicBezTo>
                    <a:cubicBezTo>
                      <a:pt x="2111366" y="369647"/>
                      <a:pt x="2090822" y="-39683"/>
                      <a:pt x="1227994" y="3150"/>
                    </a:cubicBezTo>
                    <a:cubicBezTo>
                      <a:pt x="365166" y="45984"/>
                      <a:pt x="180275" y="562961"/>
                      <a:pt x="139188" y="915180"/>
                    </a:cubicBezTo>
                    <a:cubicBezTo>
                      <a:pt x="98100" y="1267399"/>
                      <a:pt x="478156" y="1414182"/>
                      <a:pt x="303536" y="1683816"/>
                    </a:cubicBezTo>
                    <a:cubicBezTo>
                      <a:pt x="128916" y="1953449"/>
                      <a:pt x="-55976" y="2008095"/>
                      <a:pt x="15926" y="2352096"/>
                    </a:cubicBezTo>
                    <a:cubicBezTo>
                      <a:pt x="87829" y="2696098"/>
                      <a:pt x="324079" y="2894343"/>
                      <a:pt x="847939" y="2906772"/>
                    </a:cubicBezTo>
                    <a:cubicBezTo>
                      <a:pt x="1371799" y="2919201"/>
                      <a:pt x="1669680" y="2425231"/>
                      <a:pt x="1977833" y="2402634"/>
                    </a:cubicBezTo>
                    <a:cubicBezTo>
                      <a:pt x="2285985" y="2380036"/>
                      <a:pt x="2450334" y="2912318"/>
                      <a:pt x="3159085" y="2819051"/>
                    </a:cubicBezTo>
                    <a:cubicBezTo>
                      <a:pt x="3867837" y="2725783"/>
                      <a:pt x="4268435" y="2029255"/>
                      <a:pt x="3826749" y="1383778"/>
                    </a:cubicBezTo>
                    <a:close/>
                  </a:path>
                </a:pathLst>
              </a:custGeom>
              <a:grpFill/>
              <a:ln w="10268" cap="flat">
                <a:solidFill>
                  <a:schemeClr val="tx2">
                    <a:alpha val="7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176" name="Graphic 3">
              <a:extLst>
                <a:ext uri="{FF2B5EF4-FFF2-40B4-BE49-F238E27FC236}">
                  <a16:creationId xmlns:a16="http://schemas.microsoft.com/office/drawing/2014/main" id="{FA6EC171-0E19-C169-E547-5B82D683B0E1}"/>
                </a:ext>
              </a:extLst>
            </p:cNvPr>
            <p:cNvGrpSpPr/>
            <p:nvPr/>
          </p:nvGrpSpPr>
          <p:grpSpPr>
            <a:xfrm>
              <a:off x="2552229" y="3927433"/>
              <a:ext cx="1095380" cy="628118"/>
              <a:chOff x="2552229" y="3927433"/>
              <a:chExt cx="1095380" cy="628118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622F0EF-4115-EF78-1F10-9811F42B7F3E}"/>
                  </a:ext>
                </a:extLst>
              </p:cNvPr>
              <p:cNvSpPr/>
              <p:nvPr/>
            </p:nvSpPr>
            <p:spPr>
              <a:xfrm>
                <a:off x="2663061" y="3927433"/>
                <a:ext cx="914186" cy="581073"/>
              </a:xfrm>
              <a:custGeom>
                <a:avLst/>
                <a:gdLst>
                  <a:gd name="connsiteX0" fmla="*/ 44477 w 914186"/>
                  <a:gd name="connsiteY0" fmla="*/ 0 h 581073"/>
                  <a:gd name="connsiteX1" fmla="*/ 870121 w 914186"/>
                  <a:gd name="connsiteY1" fmla="*/ 0 h 581073"/>
                  <a:gd name="connsiteX2" fmla="*/ 914187 w 914186"/>
                  <a:gd name="connsiteY2" fmla="*/ 44066 h 581073"/>
                  <a:gd name="connsiteX3" fmla="*/ 914187 w 914186"/>
                  <a:gd name="connsiteY3" fmla="*/ 581074 h 581073"/>
                  <a:gd name="connsiteX4" fmla="*/ 914187 w 914186"/>
                  <a:gd name="connsiteY4" fmla="*/ 581074 h 581073"/>
                  <a:gd name="connsiteX5" fmla="*/ 0 w 914186"/>
                  <a:gd name="connsiteY5" fmla="*/ 581074 h 581073"/>
                  <a:gd name="connsiteX6" fmla="*/ 0 w 914186"/>
                  <a:gd name="connsiteY6" fmla="*/ 581074 h 581073"/>
                  <a:gd name="connsiteX7" fmla="*/ 0 w 914186"/>
                  <a:gd name="connsiteY7" fmla="*/ 44066 h 581073"/>
                  <a:gd name="connsiteX8" fmla="*/ 44066 w 914186"/>
                  <a:gd name="connsiteY8" fmla="*/ 0 h 581073"/>
                  <a:gd name="connsiteX9" fmla="*/ 44477 w 914186"/>
                  <a:gd name="connsiteY9" fmla="*/ 0 h 58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186" h="581073">
                    <a:moveTo>
                      <a:pt x="44477" y="0"/>
                    </a:moveTo>
                    <a:lnTo>
                      <a:pt x="870121" y="0"/>
                    </a:lnTo>
                    <a:cubicBezTo>
                      <a:pt x="894454" y="0"/>
                      <a:pt x="914187" y="19732"/>
                      <a:pt x="914187" y="44066"/>
                    </a:cubicBezTo>
                    <a:lnTo>
                      <a:pt x="914187" y="581074"/>
                    </a:lnTo>
                    <a:lnTo>
                      <a:pt x="914187" y="581074"/>
                    </a:lnTo>
                    <a:lnTo>
                      <a:pt x="0" y="581074"/>
                    </a:lnTo>
                    <a:lnTo>
                      <a:pt x="0" y="581074"/>
                    </a:lnTo>
                    <a:lnTo>
                      <a:pt x="0" y="44066"/>
                    </a:lnTo>
                    <a:cubicBezTo>
                      <a:pt x="0" y="19732"/>
                      <a:pt x="19732" y="0"/>
                      <a:pt x="44066" y="0"/>
                    </a:cubicBezTo>
                    <a:cubicBezTo>
                      <a:pt x="44199" y="0"/>
                      <a:pt x="44343" y="0"/>
                      <a:pt x="44477" y="0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10057C9-0C69-DCE2-82E5-3F782A29AD2D}"/>
                  </a:ext>
                </a:extLst>
              </p:cNvPr>
              <p:cNvSpPr/>
              <p:nvPr/>
            </p:nvSpPr>
            <p:spPr>
              <a:xfrm>
                <a:off x="2710209" y="3971498"/>
                <a:ext cx="819994" cy="544814"/>
              </a:xfrm>
              <a:custGeom>
                <a:avLst/>
                <a:gdLst>
                  <a:gd name="connsiteX0" fmla="*/ 44168 w 819994"/>
                  <a:gd name="connsiteY0" fmla="*/ 0 h 544814"/>
                  <a:gd name="connsiteX1" fmla="*/ 775929 w 819994"/>
                  <a:gd name="connsiteY1" fmla="*/ 0 h 544814"/>
                  <a:gd name="connsiteX2" fmla="*/ 819994 w 819994"/>
                  <a:gd name="connsiteY2" fmla="*/ 44066 h 544814"/>
                  <a:gd name="connsiteX3" fmla="*/ 819994 w 819994"/>
                  <a:gd name="connsiteY3" fmla="*/ 544814 h 544814"/>
                  <a:gd name="connsiteX4" fmla="*/ 819994 w 819994"/>
                  <a:gd name="connsiteY4" fmla="*/ 544814 h 544814"/>
                  <a:gd name="connsiteX5" fmla="*/ 0 w 819994"/>
                  <a:gd name="connsiteY5" fmla="*/ 544814 h 544814"/>
                  <a:gd name="connsiteX6" fmla="*/ 0 w 819994"/>
                  <a:gd name="connsiteY6" fmla="*/ 544814 h 544814"/>
                  <a:gd name="connsiteX7" fmla="*/ 0 w 819994"/>
                  <a:gd name="connsiteY7" fmla="*/ 44168 h 544814"/>
                  <a:gd name="connsiteX8" fmla="*/ 44168 w 819994"/>
                  <a:gd name="connsiteY8" fmla="*/ 0 h 54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994" h="544814">
                    <a:moveTo>
                      <a:pt x="44168" y="0"/>
                    </a:moveTo>
                    <a:lnTo>
                      <a:pt x="775929" y="0"/>
                    </a:lnTo>
                    <a:cubicBezTo>
                      <a:pt x="800263" y="0"/>
                      <a:pt x="819994" y="19732"/>
                      <a:pt x="819994" y="44066"/>
                    </a:cubicBezTo>
                    <a:lnTo>
                      <a:pt x="819994" y="544814"/>
                    </a:lnTo>
                    <a:lnTo>
                      <a:pt x="819994" y="544814"/>
                    </a:lnTo>
                    <a:lnTo>
                      <a:pt x="0" y="544814"/>
                    </a:lnTo>
                    <a:lnTo>
                      <a:pt x="0" y="544814"/>
                    </a:lnTo>
                    <a:lnTo>
                      <a:pt x="0" y="44168"/>
                    </a:lnTo>
                    <a:cubicBezTo>
                      <a:pt x="0" y="19773"/>
                      <a:pt x="19773" y="0"/>
                      <a:pt x="44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A4AD319-09DF-F871-09B0-9001FEF80FEF}"/>
                  </a:ext>
                </a:extLst>
              </p:cNvPr>
              <p:cNvSpPr/>
              <p:nvPr/>
            </p:nvSpPr>
            <p:spPr>
              <a:xfrm>
                <a:off x="2552229" y="4477280"/>
                <a:ext cx="1095380" cy="78270"/>
              </a:xfrm>
              <a:custGeom>
                <a:avLst/>
                <a:gdLst>
                  <a:gd name="connsiteX0" fmla="*/ 1017110 w 1095380"/>
                  <a:gd name="connsiteY0" fmla="*/ 78271 h 78270"/>
                  <a:gd name="connsiteX1" fmla="*/ 78271 w 1095380"/>
                  <a:gd name="connsiteY1" fmla="*/ 78271 h 78270"/>
                  <a:gd name="connsiteX2" fmla="*/ 0 w 1095380"/>
                  <a:gd name="connsiteY2" fmla="*/ 0 h 78270"/>
                  <a:gd name="connsiteX3" fmla="*/ 1095380 w 1095380"/>
                  <a:gd name="connsiteY3" fmla="*/ 0 h 78270"/>
                  <a:gd name="connsiteX4" fmla="*/ 1017110 w 1095380"/>
                  <a:gd name="connsiteY4" fmla="*/ 78271 h 7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80" h="78270">
                    <a:moveTo>
                      <a:pt x="1017110" y="78271"/>
                    </a:moveTo>
                    <a:lnTo>
                      <a:pt x="78271" y="78271"/>
                    </a:lnTo>
                    <a:cubicBezTo>
                      <a:pt x="35047" y="78271"/>
                      <a:pt x="0" y="43224"/>
                      <a:pt x="0" y="0"/>
                    </a:cubicBezTo>
                    <a:lnTo>
                      <a:pt x="1095380" y="0"/>
                    </a:lnTo>
                    <a:cubicBezTo>
                      <a:pt x="1095380" y="43224"/>
                      <a:pt x="1060333" y="78271"/>
                      <a:pt x="1017110" y="78271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3">
              <a:extLst>
                <a:ext uri="{FF2B5EF4-FFF2-40B4-BE49-F238E27FC236}">
                  <a16:creationId xmlns:a16="http://schemas.microsoft.com/office/drawing/2014/main" id="{72D4D827-8F84-177F-07C5-E95D691C3636}"/>
                </a:ext>
              </a:extLst>
            </p:cNvPr>
            <p:cNvGrpSpPr/>
            <p:nvPr/>
          </p:nvGrpSpPr>
          <p:grpSpPr>
            <a:xfrm>
              <a:off x="1292500" y="3927433"/>
              <a:ext cx="1095380" cy="628118"/>
              <a:chOff x="1292500" y="3927433"/>
              <a:chExt cx="1095380" cy="628118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7DA4305-BA83-4D14-F250-63C32BEDF385}"/>
                  </a:ext>
                </a:extLst>
              </p:cNvPr>
              <p:cNvSpPr/>
              <p:nvPr/>
            </p:nvSpPr>
            <p:spPr>
              <a:xfrm>
                <a:off x="1403230" y="3927433"/>
                <a:ext cx="914186" cy="581073"/>
              </a:xfrm>
              <a:custGeom>
                <a:avLst/>
                <a:gdLst>
                  <a:gd name="connsiteX0" fmla="*/ 44477 w 914186"/>
                  <a:gd name="connsiteY0" fmla="*/ 0 h 581073"/>
                  <a:gd name="connsiteX1" fmla="*/ 870121 w 914186"/>
                  <a:gd name="connsiteY1" fmla="*/ 0 h 581073"/>
                  <a:gd name="connsiteX2" fmla="*/ 914187 w 914186"/>
                  <a:gd name="connsiteY2" fmla="*/ 44066 h 581073"/>
                  <a:gd name="connsiteX3" fmla="*/ 914187 w 914186"/>
                  <a:gd name="connsiteY3" fmla="*/ 581074 h 581073"/>
                  <a:gd name="connsiteX4" fmla="*/ 914187 w 914186"/>
                  <a:gd name="connsiteY4" fmla="*/ 581074 h 581073"/>
                  <a:gd name="connsiteX5" fmla="*/ 0 w 914186"/>
                  <a:gd name="connsiteY5" fmla="*/ 581074 h 581073"/>
                  <a:gd name="connsiteX6" fmla="*/ 0 w 914186"/>
                  <a:gd name="connsiteY6" fmla="*/ 581074 h 581073"/>
                  <a:gd name="connsiteX7" fmla="*/ 0 w 914186"/>
                  <a:gd name="connsiteY7" fmla="*/ 44066 h 581073"/>
                  <a:gd name="connsiteX8" fmla="*/ 44066 w 914186"/>
                  <a:gd name="connsiteY8" fmla="*/ 0 h 581073"/>
                  <a:gd name="connsiteX9" fmla="*/ 44477 w 914186"/>
                  <a:gd name="connsiteY9" fmla="*/ 0 h 58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186" h="581073">
                    <a:moveTo>
                      <a:pt x="44477" y="0"/>
                    </a:moveTo>
                    <a:lnTo>
                      <a:pt x="870121" y="0"/>
                    </a:lnTo>
                    <a:cubicBezTo>
                      <a:pt x="894455" y="0"/>
                      <a:pt x="914187" y="19732"/>
                      <a:pt x="914187" y="44066"/>
                    </a:cubicBezTo>
                    <a:lnTo>
                      <a:pt x="914187" y="581074"/>
                    </a:lnTo>
                    <a:lnTo>
                      <a:pt x="914187" y="581074"/>
                    </a:lnTo>
                    <a:lnTo>
                      <a:pt x="0" y="581074"/>
                    </a:lnTo>
                    <a:lnTo>
                      <a:pt x="0" y="581074"/>
                    </a:lnTo>
                    <a:lnTo>
                      <a:pt x="0" y="44066"/>
                    </a:lnTo>
                    <a:cubicBezTo>
                      <a:pt x="0" y="19732"/>
                      <a:pt x="19732" y="0"/>
                      <a:pt x="44066" y="0"/>
                    </a:cubicBezTo>
                    <a:cubicBezTo>
                      <a:pt x="44199" y="0"/>
                      <a:pt x="44343" y="0"/>
                      <a:pt x="44477" y="0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A8B7D7A-7F56-C054-EADB-98CDB19BCD15}"/>
                  </a:ext>
                </a:extLst>
              </p:cNvPr>
              <p:cNvSpPr/>
              <p:nvPr/>
            </p:nvSpPr>
            <p:spPr>
              <a:xfrm>
                <a:off x="1450583" y="3971498"/>
                <a:ext cx="819892" cy="544814"/>
              </a:xfrm>
              <a:custGeom>
                <a:avLst/>
                <a:gdLst>
                  <a:gd name="connsiteX0" fmla="*/ 44066 w 819892"/>
                  <a:gd name="connsiteY0" fmla="*/ 0 h 544814"/>
                  <a:gd name="connsiteX1" fmla="*/ 775826 w 819892"/>
                  <a:gd name="connsiteY1" fmla="*/ 0 h 544814"/>
                  <a:gd name="connsiteX2" fmla="*/ 819892 w 819892"/>
                  <a:gd name="connsiteY2" fmla="*/ 44066 h 544814"/>
                  <a:gd name="connsiteX3" fmla="*/ 819892 w 819892"/>
                  <a:gd name="connsiteY3" fmla="*/ 544814 h 544814"/>
                  <a:gd name="connsiteX4" fmla="*/ 819892 w 819892"/>
                  <a:gd name="connsiteY4" fmla="*/ 544814 h 544814"/>
                  <a:gd name="connsiteX5" fmla="*/ 0 w 819892"/>
                  <a:gd name="connsiteY5" fmla="*/ 544814 h 544814"/>
                  <a:gd name="connsiteX6" fmla="*/ 0 w 819892"/>
                  <a:gd name="connsiteY6" fmla="*/ 544814 h 544814"/>
                  <a:gd name="connsiteX7" fmla="*/ 0 w 819892"/>
                  <a:gd name="connsiteY7" fmla="*/ 44168 h 544814"/>
                  <a:gd name="connsiteX8" fmla="*/ 43963 w 819892"/>
                  <a:gd name="connsiteY8" fmla="*/ 0 h 544814"/>
                  <a:gd name="connsiteX9" fmla="*/ 44066 w 819892"/>
                  <a:gd name="connsiteY9" fmla="*/ 0 h 54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9892" h="544814">
                    <a:moveTo>
                      <a:pt x="44066" y="0"/>
                    </a:moveTo>
                    <a:lnTo>
                      <a:pt x="775826" y="0"/>
                    </a:lnTo>
                    <a:cubicBezTo>
                      <a:pt x="800160" y="0"/>
                      <a:pt x="819892" y="19732"/>
                      <a:pt x="819892" y="44066"/>
                    </a:cubicBezTo>
                    <a:lnTo>
                      <a:pt x="819892" y="544814"/>
                    </a:lnTo>
                    <a:lnTo>
                      <a:pt x="819892" y="544814"/>
                    </a:lnTo>
                    <a:lnTo>
                      <a:pt x="0" y="544814"/>
                    </a:lnTo>
                    <a:lnTo>
                      <a:pt x="0" y="544814"/>
                    </a:lnTo>
                    <a:lnTo>
                      <a:pt x="0" y="44168"/>
                    </a:lnTo>
                    <a:cubicBezTo>
                      <a:pt x="-62" y="19835"/>
                      <a:pt x="19629" y="62"/>
                      <a:pt x="43963" y="0"/>
                    </a:cubicBezTo>
                    <a:cubicBezTo>
                      <a:pt x="43994" y="0"/>
                      <a:pt x="44035" y="0"/>
                      <a:pt x="440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68532BB-FFCB-C3D5-E7B1-378B99368E38}"/>
                  </a:ext>
                </a:extLst>
              </p:cNvPr>
              <p:cNvSpPr/>
              <p:nvPr/>
            </p:nvSpPr>
            <p:spPr>
              <a:xfrm>
                <a:off x="1292500" y="4477280"/>
                <a:ext cx="1095380" cy="78270"/>
              </a:xfrm>
              <a:custGeom>
                <a:avLst/>
                <a:gdLst>
                  <a:gd name="connsiteX0" fmla="*/ 1017212 w 1095380"/>
                  <a:gd name="connsiteY0" fmla="*/ 78271 h 78270"/>
                  <a:gd name="connsiteX1" fmla="*/ 78271 w 1095380"/>
                  <a:gd name="connsiteY1" fmla="*/ 78271 h 78270"/>
                  <a:gd name="connsiteX2" fmla="*/ 0 w 1095380"/>
                  <a:gd name="connsiteY2" fmla="*/ 0 h 78270"/>
                  <a:gd name="connsiteX3" fmla="*/ 1095381 w 1095380"/>
                  <a:gd name="connsiteY3" fmla="*/ 0 h 78270"/>
                  <a:gd name="connsiteX4" fmla="*/ 1017212 w 1095380"/>
                  <a:gd name="connsiteY4" fmla="*/ 78271 h 7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80" h="78270">
                    <a:moveTo>
                      <a:pt x="1017212" y="78271"/>
                    </a:moveTo>
                    <a:lnTo>
                      <a:pt x="78271" y="78271"/>
                    </a:lnTo>
                    <a:cubicBezTo>
                      <a:pt x="35047" y="78271"/>
                      <a:pt x="0" y="43224"/>
                      <a:pt x="0" y="0"/>
                    </a:cubicBezTo>
                    <a:lnTo>
                      <a:pt x="1095381" y="0"/>
                    </a:lnTo>
                    <a:cubicBezTo>
                      <a:pt x="1095381" y="43183"/>
                      <a:pt x="1060405" y="78209"/>
                      <a:pt x="1017212" y="78271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4" name="Graphic 3">
              <a:extLst>
                <a:ext uri="{FF2B5EF4-FFF2-40B4-BE49-F238E27FC236}">
                  <a16:creationId xmlns:a16="http://schemas.microsoft.com/office/drawing/2014/main" id="{B42DE129-9594-F78A-0B88-5F3F87E87AC0}"/>
                </a:ext>
              </a:extLst>
            </p:cNvPr>
            <p:cNvGrpSpPr/>
            <p:nvPr/>
          </p:nvGrpSpPr>
          <p:grpSpPr>
            <a:xfrm>
              <a:off x="1545" y="3927422"/>
              <a:ext cx="1095380" cy="628128"/>
              <a:chOff x="1545" y="3927422"/>
              <a:chExt cx="1095380" cy="628128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280874D-2807-7537-3E03-E48C0B88F3F8}"/>
                  </a:ext>
                </a:extLst>
              </p:cNvPr>
              <p:cNvSpPr/>
              <p:nvPr/>
            </p:nvSpPr>
            <p:spPr>
              <a:xfrm>
                <a:off x="111761" y="3927422"/>
                <a:ext cx="914186" cy="581083"/>
              </a:xfrm>
              <a:custGeom>
                <a:avLst/>
                <a:gdLst>
                  <a:gd name="connsiteX0" fmla="*/ 44888 w 914186"/>
                  <a:gd name="connsiteY0" fmla="*/ 10 h 581083"/>
                  <a:gd name="connsiteX1" fmla="*/ 870121 w 914186"/>
                  <a:gd name="connsiteY1" fmla="*/ 10 h 581083"/>
                  <a:gd name="connsiteX2" fmla="*/ 914187 w 914186"/>
                  <a:gd name="connsiteY2" fmla="*/ 44076 h 581083"/>
                  <a:gd name="connsiteX3" fmla="*/ 914187 w 914186"/>
                  <a:gd name="connsiteY3" fmla="*/ 581084 h 581083"/>
                  <a:gd name="connsiteX4" fmla="*/ 914187 w 914186"/>
                  <a:gd name="connsiteY4" fmla="*/ 581084 h 581083"/>
                  <a:gd name="connsiteX5" fmla="*/ 0 w 914186"/>
                  <a:gd name="connsiteY5" fmla="*/ 581084 h 581083"/>
                  <a:gd name="connsiteX6" fmla="*/ 0 w 914186"/>
                  <a:gd name="connsiteY6" fmla="*/ 581084 h 581083"/>
                  <a:gd name="connsiteX7" fmla="*/ 0 w 914186"/>
                  <a:gd name="connsiteY7" fmla="*/ 44076 h 581083"/>
                  <a:gd name="connsiteX8" fmla="*/ 44059 w 914186"/>
                  <a:gd name="connsiteY8" fmla="*/ 0 h 581083"/>
                  <a:gd name="connsiteX9" fmla="*/ 44888 w 914186"/>
                  <a:gd name="connsiteY9" fmla="*/ 10 h 58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4186" h="581083">
                    <a:moveTo>
                      <a:pt x="44888" y="10"/>
                    </a:moveTo>
                    <a:lnTo>
                      <a:pt x="870121" y="10"/>
                    </a:lnTo>
                    <a:cubicBezTo>
                      <a:pt x="894455" y="10"/>
                      <a:pt x="914187" y="19743"/>
                      <a:pt x="914187" y="44076"/>
                    </a:cubicBezTo>
                    <a:lnTo>
                      <a:pt x="914187" y="581084"/>
                    </a:lnTo>
                    <a:lnTo>
                      <a:pt x="914187" y="581084"/>
                    </a:lnTo>
                    <a:lnTo>
                      <a:pt x="0" y="581084"/>
                    </a:lnTo>
                    <a:lnTo>
                      <a:pt x="0" y="581084"/>
                    </a:lnTo>
                    <a:lnTo>
                      <a:pt x="0" y="44076"/>
                    </a:lnTo>
                    <a:cubicBezTo>
                      <a:pt x="-4" y="19743"/>
                      <a:pt x="19722" y="10"/>
                      <a:pt x="44059" y="0"/>
                    </a:cubicBezTo>
                    <a:cubicBezTo>
                      <a:pt x="44335" y="0"/>
                      <a:pt x="44611" y="10"/>
                      <a:pt x="44888" y="10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11D303E-CD05-91D2-A9B6-91D0664419F3}"/>
                  </a:ext>
                </a:extLst>
              </p:cNvPr>
              <p:cNvSpPr/>
              <p:nvPr/>
            </p:nvSpPr>
            <p:spPr>
              <a:xfrm>
                <a:off x="159525" y="3971498"/>
                <a:ext cx="819891" cy="544814"/>
              </a:xfrm>
              <a:custGeom>
                <a:avLst/>
                <a:gdLst>
                  <a:gd name="connsiteX0" fmla="*/ 44066 w 819891"/>
                  <a:gd name="connsiteY0" fmla="*/ 0 h 544814"/>
                  <a:gd name="connsiteX1" fmla="*/ 775826 w 819891"/>
                  <a:gd name="connsiteY1" fmla="*/ 0 h 544814"/>
                  <a:gd name="connsiteX2" fmla="*/ 819892 w 819891"/>
                  <a:gd name="connsiteY2" fmla="*/ 44066 h 544814"/>
                  <a:gd name="connsiteX3" fmla="*/ 819892 w 819891"/>
                  <a:gd name="connsiteY3" fmla="*/ 544814 h 544814"/>
                  <a:gd name="connsiteX4" fmla="*/ 819892 w 819891"/>
                  <a:gd name="connsiteY4" fmla="*/ 544814 h 544814"/>
                  <a:gd name="connsiteX5" fmla="*/ 0 w 819891"/>
                  <a:gd name="connsiteY5" fmla="*/ 544814 h 544814"/>
                  <a:gd name="connsiteX6" fmla="*/ 0 w 819891"/>
                  <a:gd name="connsiteY6" fmla="*/ 544814 h 544814"/>
                  <a:gd name="connsiteX7" fmla="*/ 0 w 819891"/>
                  <a:gd name="connsiteY7" fmla="*/ 44168 h 544814"/>
                  <a:gd name="connsiteX8" fmla="*/ 44066 w 819891"/>
                  <a:gd name="connsiteY8" fmla="*/ 0 h 54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891" h="544814">
                    <a:moveTo>
                      <a:pt x="44066" y="0"/>
                    </a:moveTo>
                    <a:lnTo>
                      <a:pt x="775826" y="0"/>
                    </a:lnTo>
                    <a:cubicBezTo>
                      <a:pt x="800160" y="0"/>
                      <a:pt x="819892" y="19732"/>
                      <a:pt x="819892" y="44066"/>
                    </a:cubicBezTo>
                    <a:lnTo>
                      <a:pt x="819892" y="544814"/>
                    </a:lnTo>
                    <a:lnTo>
                      <a:pt x="819892" y="544814"/>
                    </a:lnTo>
                    <a:lnTo>
                      <a:pt x="0" y="544814"/>
                    </a:lnTo>
                    <a:lnTo>
                      <a:pt x="0" y="544814"/>
                    </a:lnTo>
                    <a:lnTo>
                      <a:pt x="0" y="44168"/>
                    </a:lnTo>
                    <a:cubicBezTo>
                      <a:pt x="0" y="19814"/>
                      <a:pt x="19713" y="51"/>
                      <a:pt x="440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0A81C07-895C-684E-3C53-3A6186E515FF}"/>
                  </a:ext>
                </a:extLst>
              </p:cNvPr>
              <p:cNvSpPr/>
              <p:nvPr/>
            </p:nvSpPr>
            <p:spPr>
              <a:xfrm>
                <a:off x="1545" y="4477280"/>
                <a:ext cx="1095380" cy="78270"/>
              </a:xfrm>
              <a:custGeom>
                <a:avLst/>
                <a:gdLst>
                  <a:gd name="connsiteX0" fmla="*/ 1017110 w 1095380"/>
                  <a:gd name="connsiteY0" fmla="*/ 78271 h 78270"/>
                  <a:gd name="connsiteX1" fmla="*/ 78168 w 1095380"/>
                  <a:gd name="connsiteY1" fmla="*/ 78271 h 78270"/>
                  <a:gd name="connsiteX2" fmla="*/ 0 w 1095380"/>
                  <a:gd name="connsiteY2" fmla="*/ 0 h 78270"/>
                  <a:gd name="connsiteX3" fmla="*/ 1095381 w 1095380"/>
                  <a:gd name="connsiteY3" fmla="*/ 0 h 78270"/>
                  <a:gd name="connsiteX4" fmla="*/ 1017110 w 1095380"/>
                  <a:gd name="connsiteY4" fmla="*/ 78271 h 7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380" h="78270">
                    <a:moveTo>
                      <a:pt x="1017110" y="78271"/>
                    </a:moveTo>
                    <a:lnTo>
                      <a:pt x="78168" y="78271"/>
                    </a:lnTo>
                    <a:cubicBezTo>
                      <a:pt x="34981" y="78209"/>
                      <a:pt x="0" y="43183"/>
                      <a:pt x="0" y="0"/>
                    </a:cubicBezTo>
                    <a:lnTo>
                      <a:pt x="1095381" y="0"/>
                    </a:lnTo>
                    <a:cubicBezTo>
                      <a:pt x="1095381" y="43224"/>
                      <a:pt x="1060333" y="78271"/>
                      <a:pt x="1017110" y="78271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6E9F01D-62B8-4561-D6D1-6B47CE259CB8}"/>
                  </a:ext>
                </a:extLst>
              </p:cNvPr>
              <p:cNvSpPr/>
              <p:nvPr/>
            </p:nvSpPr>
            <p:spPr>
              <a:xfrm>
                <a:off x="405431" y="4030458"/>
                <a:ext cx="287609" cy="385191"/>
              </a:xfrm>
              <a:custGeom>
                <a:avLst/>
                <a:gdLst>
                  <a:gd name="connsiteX0" fmla="*/ 287609 w 287609"/>
                  <a:gd name="connsiteY0" fmla="*/ 385191 h 385191"/>
                  <a:gd name="connsiteX1" fmla="*/ 0 w 287609"/>
                  <a:gd name="connsiteY1" fmla="*/ 385191 h 385191"/>
                  <a:gd name="connsiteX2" fmla="*/ 0 w 287609"/>
                  <a:gd name="connsiteY2" fmla="*/ 0 h 385191"/>
                  <a:gd name="connsiteX3" fmla="*/ 201943 w 287609"/>
                  <a:gd name="connsiteY3" fmla="*/ 0 h 385191"/>
                  <a:gd name="connsiteX4" fmla="*/ 287609 w 287609"/>
                  <a:gd name="connsiteY4" fmla="*/ 78476 h 385191"/>
                  <a:gd name="connsiteX5" fmla="*/ 287609 w 287609"/>
                  <a:gd name="connsiteY5" fmla="*/ 385191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609" h="385191">
                    <a:moveTo>
                      <a:pt x="287609" y="385191"/>
                    </a:moveTo>
                    <a:lnTo>
                      <a:pt x="0" y="385191"/>
                    </a:lnTo>
                    <a:lnTo>
                      <a:pt x="0" y="0"/>
                    </a:lnTo>
                    <a:lnTo>
                      <a:pt x="201943" y="0"/>
                    </a:lnTo>
                    <a:lnTo>
                      <a:pt x="287609" y="78476"/>
                    </a:lnTo>
                    <a:lnTo>
                      <a:pt x="287609" y="385191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ECBA914-952A-3884-FC90-4098834DEA88}"/>
                  </a:ext>
                </a:extLst>
              </p:cNvPr>
              <p:cNvSpPr/>
              <p:nvPr/>
            </p:nvSpPr>
            <p:spPr>
              <a:xfrm>
                <a:off x="607374" y="4030458"/>
                <a:ext cx="85666" cy="78476"/>
              </a:xfrm>
              <a:custGeom>
                <a:avLst/>
                <a:gdLst>
                  <a:gd name="connsiteX0" fmla="*/ 0 w 85666"/>
                  <a:gd name="connsiteY0" fmla="*/ 0 h 78476"/>
                  <a:gd name="connsiteX1" fmla="*/ 0 w 85666"/>
                  <a:gd name="connsiteY1" fmla="*/ 78476 h 78476"/>
                  <a:gd name="connsiteX2" fmla="*/ 85667 w 85666"/>
                  <a:gd name="connsiteY2" fmla="*/ 78476 h 78476"/>
                  <a:gd name="connsiteX3" fmla="*/ 0 w 85666"/>
                  <a:gd name="connsiteY3" fmla="*/ 0 h 7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66" h="78476">
                    <a:moveTo>
                      <a:pt x="0" y="0"/>
                    </a:moveTo>
                    <a:lnTo>
                      <a:pt x="0" y="78476"/>
                    </a:lnTo>
                    <a:lnTo>
                      <a:pt x="85667" y="784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90" name="Graphic 3">
              <a:extLst>
                <a:ext uri="{FF2B5EF4-FFF2-40B4-BE49-F238E27FC236}">
                  <a16:creationId xmlns:a16="http://schemas.microsoft.com/office/drawing/2014/main" id="{AD527C30-E6BE-A8BF-6E0C-2FF585B173CE}"/>
                </a:ext>
              </a:extLst>
            </p:cNvPr>
            <p:cNvGrpSpPr/>
            <p:nvPr/>
          </p:nvGrpSpPr>
          <p:grpSpPr>
            <a:xfrm>
              <a:off x="-75492" y="1639193"/>
              <a:ext cx="3759464" cy="3159901"/>
              <a:chOff x="-75492" y="1639193"/>
              <a:chExt cx="3759464" cy="3159901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EFEEFA3-FD09-4FD2-53DD-48EC0AF46610}"/>
                  </a:ext>
                </a:extLst>
              </p:cNvPr>
              <p:cNvSpPr/>
              <p:nvPr/>
            </p:nvSpPr>
            <p:spPr>
              <a:xfrm>
                <a:off x="232862" y="2031761"/>
                <a:ext cx="3019078" cy="1473810"/>
              </a:xfrm>
              <a:custGeom>
                <a:avLst/>
                <a:gdLst>
                  <a:gd name="connsiteX0" fmla="*/ 3019079 w 3019078"/>
                  <a:gd name="connsiteY0" fmla="*/ 1473811 h 1473810"/>
                  <a:gd name="connsiteX1" fmla="*/ 2707845 w 3019078"/>
                  <a:gd name="connsiteY1" fmla="*/ 994120 h 1473810"/>
                  <a:gd name="connsiteX2" fmla="*/ 2420359 w 3019078"/>
                  <a:gd name="connsiteY2" fmla="*/ 220564 h 1473810"/>
                  <a:gd name="connsiteX3" fmla="*/ 1743634 w 3019078"/>
                  <a:gd name="connsiteY3" fmla="*/ 360660 h 1473810"/>
                  <a:gd name="connsiteX4" fmla="*/ 981028 w 3019078"/>
                  <a:gd name="connsiteY4" fmla="*/ 44526 h 1473810"/>
                  <a:gd name="connsiteX5" fmla="*/ 638085 w 3019078"/>
                  <a:gd name="connsiteY5" fmla="*/ 726027 h 1473810"/>
                  <a:gd name="connsiteX6" fmla="*/ 583644 w 3019078"/>
                  <a:gd name="connsiteY6" fmla="*/ 723356 h 1473810"/>
                  <a:gd name="connsiteX7" fmla="*/ 0 w 3019078"/>
                  <a:gd name="connsiteY7" fmla="*/ 1306997 h 1473810"/>
                  <a:gd name="connsiteX8" fmla="*/ 24347 w 3019078"/>
                  <a:gd name="connsiteY8" fmla="*/ 1473811 h 147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19078" h="1473810">
                    <a:moveTo>
                      <a:pt x="3019079" y="1473811"/>
                    </a:moveTo>
                    <a:cubicBezTo>
                      <a:pt x="3006136" y="1270563"/>
                      <a:pt x="2888176" y="1088764"/>
                      <a:pt x="2707845" y="994120"/>
                    </a:cubicBezTo>
                    <a:cubicBezTo>
                      <a:pt x="2842066" y="701118"/>
                      <a:pt x="2713361" y="354785"/>
                      <a:pt x="2420359" y="220564"/>
                    </a:cubicBezTo>
                    <a:cubicBezTo>
                      <a:pt x="2188412" y="114302"/>
                      <a:pt x="1914331" y="171043"/>
                      <a:pt x="1743634" y="360660"/>
                    </a:cubicBezTo>
                    <a:cubicBezTo>
                      <a:pt x="1620342" y="62769"/>
                      <a:pt x="1278909" y="-78766"/>
                      <a:pt x="981028" y="44526"/>
                    </a:cubicBezTo>
                    <a:cubicBezTo>
                      <a:pt x="713541" y="155225"/>
                      <a:pt x="567600" y="445248"/>
                      <a:pt x="638085" y="726027"/>
                    </a:cubicBezTo>
                    <a:cubicBezTo>
                      <a:pt x="620109" y="724383"/>
                      <a:pt x="602031" y="723356"/>
                      <a:pt x="583644" y="723356"/>
                    </a:cubicBezTo>
                    <a:cubicBezTo>
                      <a:pt x="261306" y="723356"/>
                      <a:pt x="2" y="984659"/>
                      <a:pt x="0" y="1306997"/>
                    </a:cubicBezTo>
                    <a:cubicBezTo>
                      <a:pt x="0" y="1363482"/>
                      <a:pt x="8201" y="1419679"/>
                      <a:pt x="24347" y="1473811"/>
                    </a:cubicBezTo>
                    <a:close/>
                  </a:path>
                </a:pathLst>
              </a:custGeom>
              <a:solidFill>
                <a:srgbClr val="195999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A70EF11-389B-BD6D-0F1C-000BD50E85ED}"/>
                  </a:ext>
                </a:extLst>
              </p:cNvPr>
              <p:cNvSpPr/>
              <p:nvPr/>
            </p:nvSpPr>
            <p:spPr>
              <a:xfrm>
                <a:off x="1237033" y="2431556"/>
                <a:ext cx="314315" cy="316267"/>
              </a:xfrm>
              <a:custGeom>
                <a:avLst/>
                <a:gdLst>
                  <a:gd name="connsiteX0" fmla="*/ 287404 w 314315"/>
                  <a:gd name="connsiteY0" fmla="*/ 159007 h 316267"/>
                  <a:gd name="connsiteX1" fmla="*/ 314316 w 314315"/>
                  <a:gd name="connsiteY1" fmla="*/ 146681 h 316267"/>
                  <a:gd name="connsiteX2" fmla="*/ 308564 w 314315"/>
                  <a:gd name="connsiteY2" fmla="*/ 114325 h 316267"/>
                  <a:gd name="connsiteX3" fmla="*/ 278878 w 314315"/>
                  <a:gd name="connsiteY3" fmla="*/ 112065 h 316267"/>
                  <a:gd name="connsiteX4" fmla="*/ 263984 w 314315"/>
                  <a:gd name="connsiteY4" fmla="*/ 83920 h 316267"/>
                  <a:gd name="connsiteX5" fmla="*/ 279392 w 314315"/>
                  <a:gd name="connsiteY5" fmla="*/ 58035 h 316267"/>
                  <a:gd name="connsiteX6" fmla="*/ 256178 w 314315"/>
                  <a:gd name="connsiteY6" fmla="*/ 34821 h 316267"/>
                  <a:gd name="connsiteX7" fmla="*/ 230088 w 314315"/>
                  <a:gd name="connsiteY7" fmla="*/ 50332 h 316267"/>
                  <a:gd name="connsiteX8" fmla="*/ 180269 w 314315"/>
                  <a:gd name="connsiteY8" fmla="*/ 29788 h 316267"/>
                  <a:gd name="connsiteX9" fmla="*/ 172771 w 314315"/>
                  <a:gd name="connsiteY9" fmla="*/ 0 h 316267"/>
                  <a:gd name="connsiteX10" fmla="*/ 139901 w 314315"/>
                  <a:gd name="connsiteY10" fmla="*/ 0 h 316267"/>
                  <a:gd name="connsiteX11" fmla="*/ 132403 w 314315"/>
                  <a:gd name="connsiteY11" fmla="*/ 29994 h 316267"/>
                  <a:gd name="connsiteX12" fmla="*/ 102820 w 314315"/>
                  <a:gd name="connsiteY12" fmla="*/ 39341 h 316267"/>
                  <a:gd name="connsiteX13" fmla="*/ 79401 w 314315"/>
                  <a:gd name="connsiteY13" fmla="*/ 18797 h 316267"/>
                  <a:gd name="connsiteX14" fmla="*/ 53002 w 314315"/>
                  <a:gd name="connsiteY14" fmla="*/ 38211 h 316267"/>
                  <a:gd name="connsiteX15" fmla="*/ 64096 w 314315"/>
                  <a:gd name="connsiteY15" fmla="*/ 67177 h 316267"/>
                  <a:gd name="connsiteX16" fmla="*/ 45196 w 314315"/>
                  <a:gd name="connsiteY16" fmla="*/ 91727 h 316267"/>
                  <a:gd name="connsiteX17" fmla="*/ 14381 w 314315"/>
                  <a:gd name="connsiteY17" fmla="*/ 88543 h 316267"/>
                  <a:gd name="connsiteX18" fmla="*/ 3184 w 314315"/>
                  <a:gd name="connsiteY18" fmla="*/ 119358 h 316267"/>
                  <a:gd name="connsiteX19" fmla="*/ 28761 w 314315"/>
                  <a:gd name="connsiteY19" fmla="*/ 136717 h 316267"/>
                  <a:gd name="connsiteX20" fmla="*/ 26912 w 314315"/>
                  <a:gd name="connsiteY20" fmla="*/ 158493 h 316267"/>
                  <a:gd name="connsiteX21" fmla="*/ 26912 w 314315"/>
                  <a:gd name="connsiteY21" fmla="*/ 167738 h 316267"/>
                  <a:gd name="connsiteX22" fmla="*/ 0 w 314315"/>
                  <a:gd name="connsiteY22" fmla="*/ 182735 h 316267"/>
                  <a:gd name="connsiteX23" fmla="*/ 8423 w 314315"/>
                  <a:gd name="connsiteY23" fmla="*/ 214474 h 316267"/>
                  <a:gd name="connsiteX24" fmla="*/ 39238 w 314315"/>
                  <a:gd name="connsiteY24" fmla="*/ 214474 h 316267"/>
                  <a:gd name="connsiteX25" fmla="*/ 55981 w 314315"/>
                  <a:gd name="connsiteY25" fmla="*/ 241078 h 316267"/>
                  <a:gd name="connsiteX26" fmla="*/ 42731 w 314315"/>
                  <a:gd name="connsiteY26" fmla="*/ 267990 h 316267"/>
                  <a:gd name="connsiteX27" fmla="*/ 67896 w 314315"/>
                  <a:gd name="connsiteY27" fmla="*/ 289150 h 316267"/>
                  <a:gd name="connsiteX28" fmla="*/ 92241 w 314315"/>
                  <a:gd name="connsiteY28" fmla="*/ 271688 h 316267"/>
                  <a:gd name="connsiteX29" fmla="*/ 121618 w 314315"/>
                  <a:gd name="connsiteY29" fmla="*/ 284014 h 316267"/>
                  <a:gd name="connsiteX30" fmla="*/ 126445 w 314315"/>
                  <a:gd name="connsiteY30" fmla="*/ 313494 h 316267"/>
                  <a:gd name="connsiteX31" fmla="*/ 159212 w 314315"/>
                  <a:gd name="connsiteY31" fmla="*/ 316267 h 316267"/>
                  <a:gd name="connsiteX32" fmla="*/ 169484 w 314315"/>
                  <a:gd name="connsiteY32" fmla="*/ 288431 h 316267"/>
                  <a:gd name="connsiteX33" fmla="*/ 200916 w 314315"/>
                  <a:gd name="connsiteY33" fmla="*/ 281652 h 316267"/>
                  <a:gd name="connsiteX34" fmla="*/ 221459 w 314315"/>
                  <a:gd name="connsiteY34" fmla="*/ 302195 h 316267"/>
                  <a:gd name="connsiteX35" fmla="*/ 249912 w 314315"/>
                  <a:gd name="connsiteY35" fmla="*/ 285760 h 316267"/>
                  <a:gd name="connsiteX36" fmla="*/ 242105 w 314315"/>
                  <a:gd name="connsiteY36" fmla="*/ 257513 h 316267"/>
                  <a:gd name="connsiteX37" fmla="*/ 263882 w 314315"/>
                  <a:gd name="connsiteY37" fmla="*/ 233683 h 316267"/>
                  <a:gd name="connsiteX38" fmla="*/ 292848 w 314315"/>
                  <a:gd name="connsiteY38" fmla="*/ 239024 h 316267"/>
                  <a:gd name="connsiteX39" fmla="*/ 306715 w 314315"/>
                  <a:gd name="connsiteY39" fmla="*/ 209338 h 316267"/>
                  <a:gd name="connsiteX40" fmla="*/ 284014 w 314315"/>
                  <a:gd name="connsiteY40" fmla="*/ 190541 h 316267"/>
                  <a:gd name="connsiteX41" fmla="*/ 287404 w 314315"/>
                  <a:gd name="connsiteY41" fmla="*/ 159007 h 316267"/>
                  <a:gd name="connsiteX42" fmla="*/ 238818 w 314315"/>
                  <a:gd name="connsiteY42" fmla="*/ 158391 h 316267"/>
                  <a:gd name="connsiteX43" fmla="*/ 156644 w 314315"/>
                  <a:gd name="connsiteY43" fmla="*/ 240565 h 316267"/>
                  <a:gd name="connsiteX44" fmla="*/ 74470 w 314315"/>
                  <a:gd name="connsiteY44" fmla="*/ 158391 h 316267"/>
                  <a:gd name="connsiteX45" fmla="*/ 156644 w 314315"/>
                  <a:gd name="connsiteY45" fmla="*/ 76216 h 316267"/>
                  <a:gd name="connsiteX46" fmla="*/ 238818 w 314315"/>
                  <a:gd name="connsiteY46" fmla="*/ 158391 h 316267"/>
                  <a:gd name="connsiteX47" fmla="*/ 238818 w 314315"/>
                  <a:gd name="connsiteY47" fmla="*/ 159007 h 31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14315" h="316267">
                    <a:moveTo>
                      <a:pt x="287404" y="159007"/>
                    </a:moveTo>
                    <a:lnTo>
                      <a:pt x="314316" y="146681"/>
                    </a:lnTo>
                    <a:lnTo>
                      <a:pt x="308564" y="114325"/>
                    </a:lnTo>
                    <a:lnTo>
                      <a:pt x="278878" y="112065"/>
                    </a:lnTo>
                    <a:cubicBezTo>
                      <a:pt x="275109" y="102091"/>
                      <a:pt x="270106" y="92641"/>
                      <a:pt x="263984" y="83920"/>
                    </a:cubicBezTo>
                    <a:lnTo>
                      <a:pt x="279392" y="58035"/>
                    </a:lnTo>
                    <a:lnTo>
                      <a:pt x="256178" y="34821"/>
                    </a:lnTo>
                    <a:lnTo>
                      <a:pt x="230088" y="50332"/>
                    </a:lnTo>
                    <a:cubicBezTo>
                      <a:pt x="215111" y="40060"/>
                      <a:pt x="198132" y="33055"/>
                      <a:pt x="180269" y="29788"/>
                    </a:cubicBezTo>
                    <a:lnTo>
                      <a:pt x="172771" y="0"/>
                    </a:lnTo>
                    <a:lnTo>
                      <a:pt x="139901" y="0"/>
                    </a:lnTo>
                    <a:lnTo>
                      <a:pt x="132403" y="29994"/>
                    </a:lnTo>
                    <a:cubicBezTo>
                      <a:pt x="122203" y="31925"/>
                      <a:pt x="112270" y="35057"/>
                      <a:pt x="102820" y="39341"/>
                    </a:cubicBezTo>
                    <a:lnTo>
                      <a:pt x="79401" y="18797"/>
                    </a:lnTo>
                    <a:lnTo>
                      <a:pt x="53002" y="38211"/>
                    </a:lnTo>
                    <a:lnTo>
                      <a:pt x="64096" y="67177"/>
                    </a:lnTo>
                    <a:cubicBezTo>
                      <a:pt x="56865" y="74604"/>
                      <a:pt x="50527" y="82842"/>
                      <a:pt x="45196" y="91727"/>
                    </a:cubicBezTo>
                    <a:lnTo>
                      <a:pt x="14381" y="88543"/>
                    </a:lnTo>
                    <a:lnTo>
                      <a:pt x="3184" y="119358"/>
                    </a:lnTo>
                    <a:lnTo>
                      <a:pt x="28761" y="136717"/>
                    </a:lnTo>
                    <a:cubicBezTo>
                      <a:pt x="27569" y="143918"/>
                      <a:pt x="26953" y="151200"/>
                      <a:pt x="26912" y="158493"/>
                    </a:cubicBezTo>
                    <a:cubicBezTo>
                      <a:pt x="26912" y="161575"/>
                      <a:pt x="26912" y="164656"/>
                      <a:pt x="26912" y="167738"/>
                    </a:cubicBezTo>
                    <a:lnTo>
                      <a:pt x="0" y="182735"/>
                    </a:lnTo>
                    <a:lnTo>
                      <a:pt x="8423" y="214474"/>
                    </a:lnTo>
                    <a:lnTo>
                      <a:pt x="39238" y="214474"/>
                    </a:lnTo>
                    <a:cubicBezTo>
                      <a:pt x="43737" y="223976"/>
                      <a:pt x="49356" y="232912"/>
                      <a:pt x="55981" y="241078"/>
                    </a:cubicBezTo>
                    <a:lnTo>
                      <a:pt x="42731" y="267990"/>
                    </a:lnTo>
                    <a:lnTo>
                      <a:pt x="67896" y="289150"/>
                    </a:lnTo>
                    <a:lnTo>
                      <a:pt x="92241" y="271688"/>
                    </a:lnTo>
                    <a:cubicBezTo>
                      <a:pt x="101485" y="277009"/>
                      <a:pt x="111346" y="281148"/>
                      <a:pt x="121618" y="284014"/>
                    </a:cubicBezTo>
                    <a:lnTo>
                      <a:pt x="126445" y="313494"/>
                    </a:lnTo>
                    <a:lnTo>
                      <a:pt x="159212" y="316267"/>
                    </a:lnTo>
                    <a:lnTo>
                      <a:pt x="169484" y="288431"/>
                    </a:lnTo>
                    <a:cubicBezTo>
                      <a:pt x="180208" y="287506"/>
                      <a:pt x="190767" y="285226"/>
                      <a:pt x="200916" y="281652"/>
                    </a:cubicBezTo>
                    <a:lnTo>
                      <a:pt x="221459" y="302195"/>
                    </a:lnTo>
                    <a:lnTo>
                      <a:pt x="249912" y="285760"/>
                    </a:lnTo>
                    <a:lnTo>
                      <a:pt x="242105" y="257513"/>
                    </a:lnTo>
                    <a:cubicBezTo>
                      <a:pt x="250333" y="250508"/>
                      <a:pt x="257647" y="242506"/>
                      <a:pt x="263882" y="233683"/>
                    </a:cubicBezTo>
                    <a:lnTo>
                      <a:pt x="292848" y="239024"/>
                    </a:lnTo>
                    <a:lnTo>
                      <a:pt x="306715" y="209338"/>
                    </a:lnTo>
                    <a:lnTo>
                      <a:pt x="284014" y="190541"/>
                    </a:lnTo>
                    <a:cubicBezTo>
                      <a:pt x="286428" y="180208"/>
                      <a:pt x="287568" y="169618"/>
                      <a:pt x="287404" y="159007"/>
                    </a:cubicBezTo>
                    <a:close/>
                    <a:moveTo>
                      <a:pt x="238818" y="158391"/>
                    </a:moveTo>
                    <a:cubicBezTo>
                      <a:pt x="238818" y="203771"/>
                      <a:pt x="202025" y="240565"/>
                      <a:pt x="156644" y="240565"/>
                    </a:cubicBezTo>
                    <a:cubicBezTo>
                      <a:pt x="111264" y="240565"/>
                      <a:pt x="74470" y="203771"/>
                      <a:pt x="74470" y="158391"/>
                    </a:cubicBezTo>
                    <a:cubicBezTo>
                      <a:pt x="74470" y="113010"/>
                      <a:pt x="111264" y="76216"/>
                      <a:pt x="156644" y="76216"/>
                    </a:cubicBezTo>
                    <a:cubicBezTo>
                      <a:pt x="202025" y="76216"/>
                      <a:pt x="238818" y="113000"/>
                      <a:pt x="238818" y="158391"/>
                    </a:cubicBezTo>
                    <a:cubicBezTo>
                      <a:pt x="238818" y="158596"/>
                      <a:pt x="238818" y="158801"/>
                      <a:pt x="238818" y="1590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1324AE90-2995-6FCF-3EC5-D00BE618AF55}"/>
                  </a:ext>
                </a:extLst>
              </p:cNvPr>
              <p:cNvSpPr/>
              <p:nvPr/>
            </p:nvSpPr>
            <p:spPr>
              <a:xfrm>
                <a:off x="2167141" y="2917821"/>
                <a:ext cx="314726" cy="316267"/>
              </a:xfrm>
              <a:custGeom>
                <a:avLst/>
                <a:gdLst>
                  <a:gd name="connsiteX0" fmla="*/ 287815 w 314726"/>
                  <a:gd name="connsiteY0" fmla="*/ 159007 h 316267"/>
                  <a:gd name="connsiteX1" fmla="*/ 314727 w 314726"/>
                  <a:gd name="connsiteY1" fmla="*/ 146681 h 316267"/>
                  <a:gd name="connsiteX2" fmla="*/ 309077 w 314726"/>
                  <a:gd name="connsiteY2" fmla="*/ 114427 h 316267"/>
                  <a:gd name="connsiteX3" fmla="*/ 279392 w 314726"/>
                  <a:gd name="connsiteY3" fmla="*/ 112065 h 316267"/>
                  <a:gd name="connsiteX4" fmla="*/ 264498 w 314726"/>
                  <a:gd name="connsiteY4" fmla="*/ 83920 h 316267"/>
                  <a:gd name="connsiteX5" fmla="*/ 279803 w 314726"/>
                  <a:gd name="connsiteY5" fmla="*/ 58035 h 316267"/>
                  <a:gd name="connsiteX6" fmla="*/ 256588 w 314726"/>
                  <a:gd name="connsiteY6" fmla="*/ 34821 h 316267"/>
                  <a:gd name="connsiteX7" fmla="*/ 230498 w 314726"/>
                  <a:gd name="connsiteY7" fmla="*/ 50332 h 316267"/>
                  <a:gd name="connsiteX8" fmla="*/ 180680 w 314726"/>
                  <a:gd name="connsiteY8" fmla="*/ 29788 h 316267"/>
                  <a:gd name="connsiteX9" fmla="*/ 173182 w 314726"/>
                  <a:gd name="connsiteY9" fmla="*/ 0 h 316267"/>
                  <a:gd name="connsiteX10" fmla="*/ 140415 w 314726"/>
                  <a:gd name="connsiteY10" fmla="*/ 0 h 316267"/>
                  <a:gd name="connsiteX11" fmla="*/ 132814 w 314726"/>
                  <a:gd name="connsiteY11" fmla="*/ 29994 h 316267"/>
                  <a:gd name="connsiteX12" fmla="*/ 103334 w 314726"/>
                  <a:gd name="connsiteY12" fmla="*/ 39341 h 316267"/>
                  <a:gd name="connsiteX13" fmla="*/ 79811 w 314726"/>
                  <a:gd name="connsiteY13" fmla="*/ 18797 h 316267"/>
                  <a:gd name="connsiteX14" fmla="*/ 52900 w 314726"/>
                  <a:gd name="connsiteY14" fmla="*/ 37595 h 316267"/>
                  <a:gd name="connsiteX15" fmla="*/ 63993 w 314726"/>
                  <a:gd name="connsiteY15" fmla="*/ 66664 h 316267"/>
                  <a:gd name="connsiteX16" fmla="*/ 45196 w 314726"/>
                  <a:gd name="connsiteY16" fmla="*/ 91110 h 316267"/>
                  <a:gd name="connsiteX17" fmla="*/ 14380 w 314726"/>
                  <a:gd name="connsiteY17" fmla="*/ 87926 h 316267"/>
                  <a:gd name="connsiteX18" fmla="*/ 3081 w 314726"/>
                  <a:gd name="connsiteY18" fmla="*/ 118742 h 316267"/>
                  <a:gd name="connsiteX19" fmla="*/ 28658 w 314726"/>
                  <a:gd name="connsiteY19" fmla="*/ 136101 h 316267"/>
                  <a:gd name="connsiteX20" fmla="*/ 26912 w 314726"/>
                  <a:gd name="connsiteY20" fmla="*/ 157877 h 316267"/>
                  <a:gd name="connsiteX21" fmla="*/ 26912 w 314726"/>
                  <a:gd name="connsiteY21" fmla="*/ 167122 h 316267"/>
                  <a:gd name="connsiteX22" fmla="*/ 0 w 314726"/>
                  <a:gd name="connsiteY22" fmla="*/ 182118 h 316267"/>
                  <a:gd name="connsiteX23" fmla="*/ 8525 w 314726"/>
                  <a:gd name="connsiteY23" fmla="*/ 213858 h 316267"/>
                  <a:gd name="connsiteX24" fmla="*/ 39341 w 314726"/>
                  <a:gd name="connsiteY24" fmla="*/ 213858 h 316267"/>
                  <a:gd name="connsiteX25" fmla="*/ 56084 w 314726"/>
                  <a:gd name="connsiteY25" fmla="*/ 240462 h 316267"/>
                  <a:gd name="connsiteX26" fmla="*/ 42730 w 314726"/>
                  <a:gd name="connsiteY26" fmla="*/ 268504 h 316267"/>
                  <a:gd name="connsiteX27" fmla="*/ 67896 w 314726"/>
                  <a:gd name="connsiteY27" fmla="*/ 289047 h 316267"/>
                  <a:gd name="connsiteX28" fmla="*/ 92240 w 314726"/>
                  <a:gd name="connsiteY28" fmla="*/ 271585 h 316267"/>
                  <a:gd name="connsiteX29" fmla="*/ 121618 w 314726"/>
                  <a:gd name="connsiteY29" fmla="*/ 284014 h 316267"/>
                  <a:gd name="connsiteX30" fmla="*/ 126548 w 314726"/>
                  <a:gd name="connsiteY30" fmla="*/ 313391 h 316267"/>
                  <a:gd name="connsiteX31" fmla="*/ 159212 w 314726"/>
                  <a:gd name="connsiteY31" fmla="*/ 316267 h 316267"/>
                  <a:gd name="connsiteX32" fmla="*/ 169484 w 314726"/>
                  <a:gd name="connsiteY32" fmla="*/ 288431 h 316267"/>
                  <a:gd name="connsiteX33" fmla="*/ 200916 w 314726"/>
                  <a:gd name="connsiteY33" fmla="*/ 281549 h 316267"/>
                  <a:gd name="connsiteX34" fmla="*/ 221459 w 314726"/>
                  <a:gd name="connsiteY34" fmla="*/ 302093 h 316267"/>
                  <a:gd name="connsiteX35" fmla="*/ 249912 w 314726"/>
                  <a:gd name="connsiteY35" fmla="*/ 285658 h 316267"/>
                  <a:gd name="connsiteX36" fmla="*/ 242105 w 314726"/>
                  <a:gd name="connsiteY36" fmla="*/ 257410 h 316267"/>
                  <a:gd name="connsiteX37" fmla="*/ 263984 w 314726"/>
                  <a:gd name="connsiteY37" fmla="*/ 233580 h 316267"/>
                  <a:gd name="connsiteX38" fmla="*/ 292848 w 314726"/>
                  <a:gd name="connsiteY38" fmla="*/ 238921 h 316267"/>
                  <a:gd name="connsiteX39" fmla="*/ 306715 w 314726"/>
                  <a:gd name="connsiteY39" fmla="*/ 209133 h 316267"/>
                  <a:gd name="connsiteX40" fmla="*/ 283603 w 314726"/>
                  <a:gd name="connsiteY40" fmla="*/ 190952 h 316267"/>
                  <a:gd name="connsiteX41" fmla="*/ 287815 w 314726"/>
                  <a:gd name="connsiteY41" fmla="*/ 159007 h 316267"/>
                  <a:gd name="connsiteX42" fmla="*/ 239229 w 314726"/>
                  <a:gd name="connsiteY42" fmla="*/ 158391 h 316267"/>
                  <a:gd name="connsiteX43" fmla="*/ 157055 w 314726"/>
                  <a:gd name="connsiteY43" fmla="*/ 240565 h 316267"/>
                  <a:gd name="connsiteX44" fmla="*/ 74881 w 314726"/>
                  <a:gd name="connsiteY44" fmla="*/ 158391 h 316267"/>
                  <a:gd name="connsiteX45" fmla="*/ 157055 w 314726"/>
                  <a:gd name="connsiteY45" fmla="*/ 76216 h 316267"/>
                  <a:gd name="connsiteX46" fmla="*/ 239229 w 314726"/>
                  <a:gd name="connsiteY46" fmla="*/ 158391 h 31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14726" h="316267">
                    <a:moveTo>
                      <a:pt x="287815" y="159007"/>
                    </a:moveTo>
                    <a:lnTo>
                      <a:pt x="314727" y="146681"/>
                    </a:lnTo>
                    <a:lnTo>
                      <a:pt x="309077" y="114427"/>
                    </a:lnTo>
                    <a:lnTo>
                      <a:pt x="279392" y="112065"/>
                    </a:lnTo>
                    <a:cubicBezTo>
                      <a:pt x="275540" y="102132"/>
                      <a:pt x="270537" y="92692"/>
                      <a:pt x="264498" y="83920"/>
                    </a:cubicBezTo>
                    <a:lnTo>
                      <a:pt x="279803" y="58035"/>
                    </a:lnTo>
                    <a:lnTo>
                      <a:pt x="256588" y="34821"/>
                    </a:lnTo>
                    <a:lnTo>
                      <a:pt x="230498" y="50332"/>
                    </a:lnTo>
                    <a:cubicBezTo>
                      <a:pt x="215512" y="40080"/>
                      <a:pt x="198543" y="33085"/>
                      <a:pt x="180680" y="29788"/>
                    </a:cubicBezTo>
                    <a:lnTo>
                      <a:pt x="173182" y="0"/>
                    </a:lnTo>
                    <a:lnTo>
                      <a:pt x="140415" y="0"/>
                    </a:lnTo>
                    <a:lnTo>
                      <a:pt x="132814" y="29994"/>
                    </a:lnTo>
                    <a:cubicBezTo>
                      <a:pt x="122645" y="31904"/>
                      <a:pt x="112743" y="35047"/>
                      <a:pt x="103334" y="39341"/>
                    </a:cubicBezTo>
                    <a:lnTo>
                      <a:pt x="79811" y="18797"/>
                    </a:lnTo>
                    <a:lnTo>
                      <a:pt x="52900" y="37595"/>
                    </a:lnTo>
                    <a:lnTo>
                      <a:pt x="63993" y="66664"/>
                    </a:lnTo>
                    <a:cubicBezTo>
                      <a:pt x="56741" y="74008"/>
                      <a:pt x="50424" y="82215"/>
                      <a:pt x="45196" y="91110"/>
                    </a:cubicBezTo>
                    <a:lnTo>
                      <a:pt x="14380" y="87926"/>
                    </a:lnTo>
                    <a:lnTo>
                      <a:pt x="3081" y="118742"/>
                    </a:lnTo>
                    <a:lnTo>
                      <a:pt x="28658" y="136101"/>
                    </a:lnTo>
                    <a:cubicBezTo>
                      <a:pt x="27508" y="143301"/>
                      <a:pt x="26922" y="150584"/>
                      <a:pt x="26912" y="157877"/>
                    </a:cubicBezTo>
                    <a:cubicBezTo>
                      <a:pt x="26912" y="161061"/>
                      <a:pt x="26912" y="164040"/>
                      <a:pt x="26912" y="167122"/>
                    </a:cubicBezTo>
                    <a:lnTo>
                      <a:pt x="0" y="182118"/>
                    </a:lnTo>
                    <a:lnTo>
                      <a:pt x="8525" y="213858"/>
                    </a:lnTo>
                    <a:lnTo>
                      <a:pt x="39341" y="213858"/>
                    </a:lnTo>
                    <a:cubicBezTo>
                      <a:pt x="43840" y="223359"/>
                      <a:pt x="49458" y="232296"/>
                      <a:pt x="56084" y="240462"/>
                    </a:cubicBezTo>
                    <a:lnTo>
                      <a:pt x="42730" y="268504"/>
                    </a:lnTo>
                    <a:lnTo>
                      <a:pt x="67896" y="289047"/>
                    </a:lnTo>
                    <a:lnTo>
                      <a:pt x="92240" y="271585"/>
                    </a:lnTo>
                    <a:cubicBezTo>
                      <a:pt x="101495" y="276896"/>
                      <a:pt x="111366" y="281066"/>
                      <a:pt x="121618" y="284014"/>
                    </a:cubicBezTo>
                    <a:lnTo>
                      <a:pt x="126548" y="313391"/>
                    </a:lnTo>
                    <a:lnTo>
                      <a:pt x="159212" y="316267"/>
                    </a:lnTo>
                    <a:lnTo>
                      <a:pt x="169484" y="288431"/>
                    </a:lnTo>
                    <a:cubicBezTo>
                      <a:pt x="180208" y="287476"/>
                      <a:pt x="190777" y="285165"/>
                      <a:pt x="200916" y="281549"/>
                    </a:cubicBezTo>
                    <a:lnTo>
                      <a:pt x="221459" y="302093"/>
                    </a:lnTo>
                    <a:lnTo>
                      <a:pt x="249912" y="285658"/>
                    </a:lnTo>
                    <a:lnTo>
                      <a:pt x="242105" y="257410"/>
                    </a:lnTo>
                    <a:cubicBezTo>
                      <a:pt x="250333" y="250384"/>
                      <a:pt x="257687" y="242383"/>
                      <a:pt x="263984" y="233580"/>
                    </a:cubicBezTo>
                    <a:lnTo>
                      <a:pt x="292848" y="238921"/>
                    </a:lnTo>
                    <a:lnTo>
                      <a:pt x="306715" y="209133"/>
                    </a:lnTo>
                    <a:lnTo>
                      <a:pt x="283603" y="190952"/>
                    </a:lnTo>
                    <a:cubicBezTo>
                      <a:pt x="286366" y="180526"/>
                      <a:pt x="287774" y="169792"/>
                      <a:pt x="287815" y="159007"/>
                    </a:cubicBezTo>
                    <a:close/>
                    <a:moveTo>
                      <a:pt x="239229" y="158391"/>
                    </a:moveTo>
                    <a:cubicBezTo>
                      <a:pt x="239229" y="203771"/>
                      <a:pt x="202436" y="240565"/>
                      <a:pt x="157055" y="240565"/>
                    </a:cubicBezTo>
                    <a:cubicBezTo>
                      <a:pt x="111674" y="240565"/>
                      <a:pt x="74881" y="203771"/>
                      <a:pt x="74881" y="158391"/>
                    </a:cubicBezTo>
                    <a:cubicBezTo>
                      <a:pt x="74881" y="113010"/>
                      <a:pt x="111674" y="76216"/>
                      <a:pt x="157055" y="76216"/>
                    </a:cubicBezTo>
                    <a:cubicBezTo>
                      <a:pt x="202436" y="76216"/>
                      <a:pt x="239229" y="113010"/>
                      <a:pt x="239229" y="1583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00191C8-A03D-56D5-443D-5E4885C05FC0}"/>
                  </a:ext>
                </a:extLst>
              </p:cNvPr>
              <p:cNvSpPr/>
              <p:nvPr/>
            </p:nvSpPr>
            <p:spPr>
              <a:xfrm>
                <a:off x="545949" y="2902619"/>
                <a:ext cx="796061" cy="431413"/>
              </a:xfrm>
              <a:custGeom>
                <a:avLst/>
                <a:gdLst>
                  <a:gd name="connsiteX0" fmla="*/ 0 w 796061"/>
                  <a:gd name="connsiteY0" fmla="*/ 431414 h 431413"/>
                  <a:gd name="connsiteX1" fmla="*/ 0 w 796061"/>
                  <a:gd name="connsiteY1" fmla="*/ 97582 h 431413"/>
                  <a:gd name="connsiteX2" fmla="*/ 97582 w 796061"/>
                  <a:gd name="connsiteY2" fmla="*/ 0 h 431413"/>
                  <a:gd name="connsiteX3" fmla="*/ 796061 w 796061"/>
                  <a:gd name="connsiteY3" fmla="*/ 0 h 43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6061" h="431413">
                    <a:moveTo>
                      <a:pt x="0" y="431414"/>
                    </a:moveTo>
                    <a:lnTo>
                      <a:pt x="0" y="97582"/>
                    </a:lnTo>
                    <a:cubicBezTo>
                      <a:pt x="0" y="43686"/>
                      <a:pt x="43686" y="0"/>
                      <a:pt x="97582" y="0"/>
                    </a:cubicBezTo>
                    <a:lnTo>
                      <a:pt x="796061" y="0"/>
                    </a:lnTo>
                  </a:path>
                </a:pathLst>
              </a:custGeom>
              <a:noFill/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AF24549-6474-A889-A8F5-21842A7C111A}"/>
                  </a:ext>
                </a:extLst>
              </p:cNvPr>
              <p:cNvSpPr/>
              <p:nvPr/>
            </p:nvSpPr>
            <p:spPr>
              <a:xfrm>
                <a:off x="2382848" y="2822191"/>
                <a:ext cx="253404" cy="451957"/>
              </a:xfrm>
              <a:custGeom>
                <a:avLst/>
                <a:gdLst>
                  <a:gd name="connsiteX0" fmla="*/ 0 w 253404"/>
                  <a:gd name="connsiteY0" fmla="*/ 0 h 451957"/>
                  <a:gd name="connsiteX1" fmla="*/ 154076 w 253404"/>
                  <a:gd name="connsiteY1" fmla="*/ 0 h 451957"/>
                  <a:gd name="connsiteX2" fmla="*/ 253404 w 253404"/>
                  <a:gd name="connsiteY2" fmla="*/ 99328 h 451957"/>
                  <a:gd name="connsiteX3" fmla="*/ 253404 w 253404"/>
                  <a:gd name="connsiteY3" fmla="*/ 451957 h 45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404" h="451957">
                    <a:moveTo>
                      <a:pt x="0" y="0"/>
                    </a:moveTo>
                    <a:lnTo>
                      <a:pt x="154076" y="0"/>
                    </a:lnTo>
                    <a:cubicBezTo>
                      <a:pt x="208938" y="0"/>
                      <a:pt x="253404" y="44466"/>
                      <a:pt x="253404" y="99328"/>
                    </a:cubicBezTo>
                    <a:lnTo>
                      <a:pt x="253404" y="451957"/>
                    </a:lnTo>
                  </a:path>
                </a:pathLst>
              </a:custGeom>
              <a:noFill/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18CD3313-D93E-D02D-B244-626D5B9F0998}"/>
                  </a:ext>
                </a:extLst>
              </p:cNvPr>
              <p:cNvSpPr/>
              <p:nvPr/>
            </p:nvSpPr>
            <p:spPr>
              <a:xfrm>
                <a:off x="1298150" y="1956385"/>
                <a:ext cx="1120854" cy="1222852"/>
              </a:xfrm>
              <a:custGeom>
                <a:avLst/>
                <a:gdLst>
                  <a:gd name="connsiteX0" fmla="*/ 228136 w 1120854"/>
                  <a:gd name="connsiteY0" fmla="*/ 0 h 1222852"/>
                  <a:gd name="connsiteX1" fmla="*/ 228136 w 1120854"/>
                  <a:gd name="connsiteY1" fmla="*/ 391046 h 1222852"/>
                  <a:gd name="connsiteX2" fmla="*/ 259978 w 1120854"/>
                  <a:gd name="connsiteY2" fmla="*/ 422888 h 1222852"/>
                  <a:gd name="connsiteX3" fmla="*/ 384780 w 1120854"/>
                  <a:gd name="connsiteY3" fmla="*/ 422888 h 1222852"/>
                  <a:gd name="connsiteX4" fmla="*/ 416623 w 1120854"/>
                  <a:gd name="connsiteY4" fmla="*/ 454731 h 1222852"/>
                  <a:gd name="connsiteX5" fmla="*/ 416623 w 1120854"/>
                  <a:gd name="connsiteY5" fmla="*/ 546560 h 1222852"/>
                  <a:gd name="connsiteX6" fmla="*/ 74060 w 1120854"/>
                  <a:gd name="connsiteY6" fmla="*/ 546560 h 1222852"/>
                  <a:gd name="connsiteX7" fmla="*/ 0 w 1120854"/>
                  <a:gd name="connsiteY7" fmla="*/ 620620 h 1222852"/>
                  <a:gd name="connsiteX8" fmla="*/ 0 w 1120854"/>
                  <a:gd name="connsiteY8" fmla="*/ 620722 h 1222852"/>
                  <a:gd name="connsiteX9" fmla="*/ 0 w 1120854"/>
                  <a:gd name="connsiteY9" fmla="*/ 1148691 h 1222852"/>
                  <a:gd name="connsiteX10" fmla="*/ 73957 w 1120854"/>
                  <a:gd name="connsiteY10" fmla="*/ 1222853 h 1222852"/>
                  <a:gd name="connsiteX11" fmla="*/ 74060 w 1120854"/>
                  <a:gd name="connsiteY11" fmla="*/ 1222853 h 1222852"/>
                  <a:gd name="connsiteX12" fmla="*/ 1046795 w 1120854"/>
                  <a:gd name="connsiteY12" fmla="*/ 1222853 h 1222852"/>
                  <a:gd name="connsiteX13" fmla="*/ 1120855 w 1120854"/>
                  <a:gd name="connsiteY13" fmla="*/ 1148794 h 1222852"/>
                  <a:gd name="connsiteX14" fmla="*/ 1120855 w 1120854"/>
                  <a:gd name="connsiteY14" fmla="*/ 1148691 h 1222852"/>
                  <a:gd name="connsiteX15" fmla="*/ 1120855 w 1120854"/>
                  <a:gd name="connsiteY15" fmla="*/ 620722 h 1222852"/>
                  <a:gd name="connsiteX16" fmla="*/ 1046898 w 1120854"/>
                  <a:gd name="connsiteY16" fmla="*/ 546560 h 1222852"/>
                  <a:gd name="connsiteX17" fmla="*/ 1046795 w 1120854"/>
                  <a:gd name="connsiteY17" fmla="*/ 546560 h 1222852"/>
                  <a:gd name="connsiteX18" fmla="*/ 703821 w 1120854"/>
                  <a:gd name="connsiteY18" fmla="*/ 546560 h 1222852"/>
                  <a:gd name="connsiteX19" fmla="*/ 703821 w 1120854"/>
                  <a:gd name="connsiteY19" fmla="*/ 454731 h 1222852"/>
                  <a:gd name="connsiteX20" fmla="*/ 735664 w 1120854"/>
                  <a:gd name="connsiteY20" fmla="*/ 422888 h 1222852"/>
                  <a:gd name="connsiteX21" fmla="*/ 860568 w 1120854"/>
                  <a:gd name="connsiteY21" fmla="*/ 422888 h 1222852"/>
                  <a:gd name="connsiteX22" fmla="*/ 892308 w 1120854"/>
                  <a:gd name="connsiteY22" fmla="*/ 391149 h 1222852"/>
                  <a:gd name="connsiteX23" fmla="*/ 892308 w 1120854"/>
                  <a:gd name="connsiteY23" fmla="*/ 391046 h 1222852"/>
                  <a:gd name="connsiteX24" fmla="*/ 892308 w 1120854"/>
                  <a:gd name="connsiteY24" fmla="*/ 9655 h 122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20854" h="1222852">
                    <a:moveTo>
                      <a:pt x="228136" y="0"/>
                    </a:moveTo>
                    <a:lnTo>
                      <a:pt x="228136" y="391046"/>
                    </a:lnTo>
                    <a:cubicBezTo>
                      <a:pt x="228136" y="408631"/>
                      <a:pt x="242393" y="422888"/>
                      <a:pt x="259978" y="422888"/>
                    </a:cubicBezTo>
                    <a:lnTo>
                      <a:pt x="384780" y="422888"/>
                    </a:lnTo>
                    <a:cubicBezTo>
                      <a:pt x="402366" y="422888"/>
                      <a:pt x="416623" y="437145"/>
                      <a:pt x="416623" y="454731"/>
                    </a:cubicBezTo>
                    <a:lnTo>
                      <a:pt x="416623" y="546560"/>
                    </a:lnTo>
                    <a:lnTo>
                      <a:pt x="74060" y="546560"/>
                    </a:lnTo>
                    <a:cubicBezTo>
                      <a:pt x="33157" y="546560"/>
                      <a:pt x="0" y="579718"/>
                      <a:pt x="0" y="620620"/>
                    </a:cubicBezTo>
                    <a:cubicBezTo>
                      <a:pt x="0" y="620651"/>
                      <a:pt x="0" y="620692"/>
                      <a:pt x="0" y="620722"/>
                    </a:cubicBezTo>
                    <a:lnTo>
                      <a:pt x="0" y="1148691"/>
                    </a:lnTo>
                    <a:cubicBezTo>
                      <a:pt x="-62" y="1189593"/>
                      <a:pt x="33055" y="1222791"/>
                      <a:pt x="73957" y="1222853"/>
                    </a:cubicBezTo>
                    <a:cubicBezTo>
                      <a:pt x="73988" y="1222853"/>
                      <a:pt x="74029" y="1222853"/>
                      <a:pt x="74060" y="1222853"/>
                    </a:cubicBezTo>
                    <a:lnTo>
                      <a:pt x="1046795" y="1222853"/>
                    </a:lnTo>
                    <a:cubicBezTo>
                      <a:pt x="1087697" y="1222853"/>
                      <a:pt x="1120855" y="1189696"/>
                      <a:pt x="1120855" y="1148794"/>
                    </a:cubicBezTo>
                    <a:cubicBezTo>
                      <a:pt x="1120855" y="1148763"/>
                      <a:pt x="1120855" y="1148722"/>
                      <a:pt x="1120855" y="1148691"/>
                    </a:cubicBezTo>
                    <a:lnTo>
                      <a:pt x="1120855" y="620722"/>
                    </a:lnTo>
                    <a:cubicBezTo>
                      <a:pt x="1120916" y="579820"/>
                      <a:pt x="1087800" y="546622"/>
                      <a:pt x="1046898" y="546560"/>
                    </a:cubicBezTo>
                    <a:cubicBezTo>
                      <a:pt x="1046867" y="546560"/>
                      <a:pt x="1046826" y="546560"/>
                      <a:pt x="1046795" y="546560"/>
                    </a:cubicBezTo>
                    <a:lnTo>
                      <a:pt x="703821" y="546560"/>
                    </a:lnTo>
                    <a:lnTo>
                      <a:pt x="703821" y="454731"/>
                    </a:lnTo>
                    <a:cubicBezTo>
                      <a:pt x="703821" y="437145"/>
                      <a:pt x="718078" y="422888"/>
                      <a:pt x="735664" y="422888"/>
                    </a:cubicBezTo>
                    <a:lnTo>
                      <a:pt x="860568" y="422888"/>
                    </a:lnTo>
                    <a:cubicBezTo>
                      <a:pt x="878102" y="422888"/>
                      <a:pt x="892308" y="408682"/>
                      <a:pt x="892308" y="391149"/>
                    </a:cubicBezTo>
                    <a:cubicBezTo>
                      <a:pt x="892308" y="391118"/>
                      <a:pt x="892308" y="391077"/>
                      <a:pt x="892308" y="391046"/>
                    </a:cubicBezTo>
                    <a:lnTo>
                      <a:pt x="892308" y="9655"/>
                    </a:lnTo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47B265C-7F4F-47D9-CC88-AF700034D096}"/>
                  </a:ext>
                </a:extLst>
              </p:cNvPr>
              <p:cNvSpPr/>
              <p:nvPr/>
            </p:nvSpPr>
            <p:spPr>
              <a:xfrm>
                <a:off x="1475440" y="1808677"/>
                <a:ext cx="246008" cy="255253"/>
              </a:xfrm>
              <a:custGeom>
                <a:avLst/>
                <a:gdLst>
                  <a:gd name="connsiteX0" fmla="*/ 0 w 246008"/>
                  <a:gd name="connsiteY0" fmla="*/ 0 h 255253"/>
                  <a:gd name="connsiteX1" fmla="*/ 246009 w 246008"/>
                  <a:gd name="connsiteY1" fmla="*/ 255253 h 25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008" h="255253">
                    <a:moveTo>
                      <a:pt x="0" y="0"/>
                    </a:moveTo>
                    <a:cubicBezTo>
                      <a:pt x="0" y="0"/>
                      <a:pt x="208825" y="25577"/>
                      <a:pt x="246009" y="255253"/>
                    </a:cubicBezTo>
                  </a:path>
                </a:pathLst>
              </a:custGeom>
              <a:noFill/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3574B8C-F676-44D8-58CE-D6439EB8B600}"/>
                  </a:ext>
                </a:extLst>
              </p:cNvPr>
              <p:cNvSpPr/>
              <p:nvPr/>
            </p:nvSpPr>
            <p:spPr>
              <a:xfrm>
                <a:off x="1668036" y="2044414"/>
                <a:ext cx="101998" cy="92959"/>
              </a:xfrm>
              <a:custGeom>
                <a:avLst/>
                <a:gdLst>
                  <a:gd name="connsiteX0" fmla="*/ 0 w 101998"/>
                  <a:gd name="connsiteY0" fmla="*/ 9347 h 92959"/>
                  <a:gd name="connsiteX1" fmla="*/ 59165 w 101998"/>
                  <a:gd name="connsiteY1" fmla="*/ 92959 h 92959"/>
                  <a:gd name="connsiteX2" fmla="*/ 101999 w 101998"/>
                  <a:gd name="connsiteY2" fmla="*/ 0 h 92959"/>
                  <a:gd name="connsiteX3" fmla="*/ 0 w 101998"/>
                  <a:gd name="connsiteY3" fmla="*/ 9347 h 9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98" h="92959">
                    <a:moveTo>
                      <a:pt x="0" y="9347"/>
                    </a:moveTo>
                    <a:lnTo>
                      <a:pt x="59165" y="92959"/>
                    </a:lnTo>
                    <a:lnTo>
                      <a:pt x="101999" y="0"/>
                    </a:lnTo>
                    <a:lnTo>
                      <a:pt x="0" y="9347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FC90C98-50D9-9CFE-4A47-497BAB16096F}"/>
                  </a:ext>
                </a:extLst>
              </p:cNvPr>
              <p:cNvSpPr/>
              <p:nvPr/>
            </p:nvSpPr>
            <p:spPr>
              <a:xfrm>
                <a:off x="1837314" y="1808677"/>
                <a:ext cx="249295" cy="429667"/>
              </a:xfrm>
              <a:custGeom>
                <a:avLst/>
                <a:gdLst>
                  <a:gd name="connsiteX0" fmla="*/ 249296 w 249295"/>
                  <a:gd name="connsiteY0" fmla="*/ 0 h 429667"/>
                  <a:gd name="connsiteX1" fmla="*/ 0 w 249295"/>
                  <a:gd name="connsiteY1" fmla="*/ 429668 h 42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95" h="429667">
                    <a:moveTo>
                      <a:pt x="249296" y="0"/>
                    </a:moveTo>
                    <a:cubicBezTo>
                      <a:pt x="249296" y="0"/>
                      <a:pt x="25371" y="42012"/>
                      <a:pt x="0" y="429668"/>
                    </a:cubicBezTo>
                  </a:path>
                </a:pathLst>
              </a:custGeom>
              <a:noFill/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37BE210-134B-101B-A8C3-561BB9020AE9}"/>
                  </a:ext>
                </a:extLst>
              </p:cNvPr>
              <p:cNvSpPr/>
              <p:nvPr/>
            </p:nvSpPr>
            <p:spPr>
              <a:xfrm>
                <a:off x="1787291" y="2221396"/>
                <a:ext cx="102306" cy="90596"/>
              </a:xfrm>
              <a:custGeom>
                <a:avLst/>
                <a:gdLst>
                  <a:gd name="connsiteX0" fmla="*/ 0 w 102306"/>
                  <a:gd name="connsiteY0" fmla="*/ 0 h 90596"/>
                  <a:gd name="connsiteX1" fmla="*/ 47764 w 102306"/>
                  <a:gd name="connsiteY1" fmla="*/ 90597 h 90596"/>
                  <a:gd name="connsiteX2" fmla="*/ 102307 w 102306"/>
                  <a:gd name="connsiteY2" fmla="*/ 4006 h 90596"/>
                  <a:gd name="connsiteX3" fmla="*/ 0 w 102306"/>
                  <a:gd name="connsiteY3" fmla="*/ 0 h 9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06" h="90596">
                    <a:moveTo>
                      <a:pt x="0" y="0"/>
                    </a:moveTo>
                    <a:lnTo>
                      <a:pt x="47764" y="90597"/>
                    </a:lnTo>
                    <a:lnTo>
                      <a:pt x="102307" y="40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1C96C01-9E8C-39D4-6724-1BA27DE8B65C}"/>
                  </a:ext>
                </a:extLst>
              </p:cNvPr>
              <p:cNvSpPr/>
              <p:nvPr/>
            </p:nvSpPr>
            <p:spPr>
              <a:xfrm>
                <a:off x="1516527" y="1639193"/>
                <a:ext cx="246008" cy="255253"/>
              </a:xfrm>
              <a:custGeom>
                <a:avLst/>
                <a:gdLst>
                  <a:gd name="connsiteX0" fmla="*/ 0 w 246008"/>
                  <a:gd name="connsiteY0" fmla="*/ 0 h 255253"/>
                  <a:gd name="connsiteX1" fmla="*/ 246009 w 246008"/>
                  <a:gd name="connsiteY1" fmla="*/ 255253 h 25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008" h="255253">
                    <a:moveTo>
                      <a:pt x="0" y="0"/>
                    </a:moveTo>
                    <a:cubicBezTo>
                      <a:pt x="0" y="0"/>
                      <a:pt x="208825" y="25577"/>
                      <a:pt x="246009" y="255253"/>
                    </a:cubicBezTo>
                  </a:path>
                </a:pathLst>
              </a:custGeom>
              <a:noFill/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1C3B302-D7C3-1F71-1026-BF9D6588FF79}"/>
                  </a:ext>
                </a:extLst>
              </p:cNvPr>
              <p:cNvSpPr/>
              <p:nvPr/>
            </p:nvSpPr>
            <p:spPr>
              <a:xfrm>
                <a:off x="1709123" y="1874930"/>
                <a:ext cx="101998" cy="92959"/>
              </a:xfrm>
              <a:custGeom>
                <a:avLst/>
                <a:gdLst>
                  <a:gd name="connsiteX0" fmla="*/ 0 w 101998"/>
                  <a:gd name="connsiteY0" fmla="*/ 9347 h 92959"/>
                  <a:gd name="connsiteX1" fmla="*/ 59165 w 101998"/>
                  <a:gd name="connsiteY1" fmla="*/ 92959 h 92959"/>
                  <a:gd name="connsiteX2" fmla="*/ 101999 w 101998"/>
                  <a:gd name="connsiteY2" fmla="*/ 0 h 92959"/>
                  <a:gd name="connsiteX3" fmla="*/ 0 w 101998"/>
                  <a:gd name="connsiteY3" fmla="*/ 9347 h 9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98" h="92959">
                    <a:moveTo>
                      <a:pt x="0" y="9347"/>
                    </a:moveTo>
                    <a:lnTo>
                      <a:pt x="59165" y="92959"/>
                    </a:lnTo>
                    <a:lnTo>
                      <a:pt x="101999" y="0"/>
                    </a:lnTo>
                    <a:lnTo>
                      <a:pt x="0" y="9347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69F8C0F-0BC4-E6D3-95ED-3EE35CA31224}"/>
                  </a:ext>
                </a:extLst>
              </p:cNvPr>
              <p:cNvSpPr/>
              <p:nvPr/>
            </p:nvSpPr>
            <p:spPr>
              <a:xfrm>
                <a:off x="2015324" y="1808677"/>
                <a:ext cx="245905" cy="255253"/>
              </a:xfrm>
              <a:custGeom>
                <a:avLst/>
                <a:gdLst>
                  <a:gd name="connsiteX0" fmla="*/ 245906 w 245905"/>
                  <a:gd name="connsiteY0" fmla="*/ 0 h 255253"/>
                  <a:gd name="connsiteX1" fmla="*/ 0 w 245905"/>
                  <a:gd name="connsiteY1" fmla="*/ 255253 h 25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905" h="255253">
                    <a:moveTo>
                      <a:pt x="245906" y="0"/>
                    </a:moveTo>
                    <a:cubicBezTo>
                      <a:pt x="245906" y="0"/>
                      <a:pt x="37184" y="25577"/>
                      <a:pt x="0" y="255253"/>
                    </a:cubicBezTo>
                  </a:path>
                </a:pathLst>
              </a:custGeom>
              <a:noFill/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A3D1E78-845E-0C91-9C15-7CD4E6533538}"/>
                  </a:ext>
                </a:extLst>
              </p:cNvPr>
              <p:cNvSpPr/>
              <p:nvPr/>
            </p:nvSpPr>
            <p:spPr>
              <a:xfrm>
                <a:off x="1966739" y="2044414"/>
                <a:ext cx="101998" cy="92959"/>
              </a:xfrm>
              <a:custGeom>
                <a:avLst/>
                <a:gdLst>
                  <a:gd name="connsiteX0" fmla="*/ 0 w 101998"/>
                  <a:gd name="connsiteY0" fmla="*/ 0 h 92959"/>
                  <a:gd name="connsiteX1" fmla="*/ 42936 w 101998"/>
                  <a:gd name="connsiteY1" fmla="*/ 92959 h 92959"/>
                  <a:gd name="connsiteX2" fmla="*/ 101999 w 101998"/>
                  <a:gd name="connsiteY2" fmla="*/ 9347 h 92959"/>
                  <a:gd name="connsiteX3" fmla="*/ 0 w 101998"/>
                  <a:gd name="connsiteY3" fmla="*/ 0 h 9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98" h="92959">
                    <a:moveTo>
                      <a:pt x="0" y="0"/>
                    </a:moveTo>
                    <a:lnTo>
                      <a:pt x="42936" y="92959"/>
                    </a:lnTo>
                    <a:lnTo>
                      <a:pt x="101999" y="93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6264D6E-AF00-CD74-F490-2934FE0FBCA9}"/>
                  </a:ext>
                </a:extLst>
              </p:cNvPr>
              <p:cNvSpPr/>
              <p:nvPr/>
            </p:nvSpPr>
            <p:spPr>
              <a:xfrm>
                <a:off x="1359883" y="2486510"/>
                <a:ext cx="997593" cy="613634"/>
              </a:xfrm>
              <a:custGeom>
                <a:avLst/>
                <a:gdLst>
                  <a:gd name="connsiteX0" fmla="*/ 936785 w 997593"/>
                  <a:gd name="connsiteY0" fmla="*/ 102718 h 613634"/>
                  <a:gd name="connsiteX1" fmla="*/ 598433 w 997593"/>
                  <a:gd name="connsiteY1" fmla="*/ 102718 h 613634"/>
                  <a:gd name="connsiteX2" fmla="*/ 598433 w 997593"/>
                  <a:gd name="connsiteY2" fmla="*/ 0 h 613634"/>
                  <a:gd name="connsiteX3" fmla="*/ 392997 w 997593"/>
                  <a:gd name="connsiteY3" fmla="*/ 0 h 613634"/>
                  <a:gd name="connsiteX4" fmla="*/ 392997 w 997593"/>
                  <a:gd name="connsiteY4" fmla="*/ 102718 h 613634"/>
                  <a:gd name="connsiteX5" fmla="*/ 60706 w 997593"/>
                  <a:gd name="connsiteY5" fmla="*/ 102718 h 613634"/>
                  <a:gd name="connsiteX6" fmla="*/ 0 w 997593"/>
                  <a:gd name="connsiteY6" fmla="*/ 163424 h 613634"/>
                  <a:gd name="connsiteX7" fmla="*/ 0 w 997593"/>
                  <a:gd name="connsiteY7" fmla="*/ 163526 h 613634"/>
                  <a:gd name="connsiteX8" fmla="*/ 0 w 997593"/>
                  <a:gd name="connsiteY8" fmla="*/ 552929 h 613634"/>
                  <a:gd name="connsiteX9" fmla="*/ 60706 w 997593"/>
                  <a:gd name="connsiteY9" fmla="*/ 613635 h 613634"/>
                  <a:gd name="connsiteX10" fmla="*/ 936785 w 997593"/>
                  <a:gd name="connsiteY10" fmla="*/ 613635 h 613634"/>
                  <a:gd name="connsiteX11" fmla="*/ 997593 w 997593"/>
                  <a:gd name="connsiteY11" fmla="*/ 552929 h 613634"/>
                  <a:gd name="connsiteX12" fmla="*/ 997593 w 997593"/>
                  <a:gd name="connsiteY12" fmla="*/ 163526 h 613634"/>
                  <a:gd name="connsiteX13" fmla="*/ 936785 w 997593"/>
                  <a:gd name="connsiteY13" fmla="*/ 102718 h 613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7593" h="613634">
                    <a:moveTo>
                      <a:pt x="936785" y="102718"/>
                    </a:moveTo>
                    <a:lnTo>
                      <a:pt x="598433" y="102718"/>
                    </a:lnTo>
                    <a:lnTo>
                      <a:pt x="598433" y="0"/>
                    </a:lnTo>
                    <a:lnTo>
                      <a:pt x="392997" y="0"/>
                    </a:lnTo>
                    <a:lnTo>
                      <a:pt x="392997" y="102718"/>
                    </a:lnTo>
                    <a:lnTo>
                      <a:pt x="60706" y="102718"/>
                    </a:lnTo>
                    <a:cubicBezTo>
                      <a:pt x="27179" y="102718"/>
                      <a:pt x="0" y="129897"/>
                      <a:pt x="0" y="163424"/>
                    </a:cubicBezTo>
                    <a:cubicBezTo>
                      <a:pt x="0" y="163455"/>
                      <a:pt x="0" y="163496"/>
                      <a:pt x="0" y="163526"/>
                    </a:cubicBezTo>
                    <a:lnTo>
                      <a:pt x="0" y="552929"/>
                    </a:lnTo>
                    <a:cubicBezTo>
                      <a:pt x="0" y="586456"/>
                      <a:pt x="27179" y="613635"/>
                      <a:pt x="60706" y="613635"/>
                    </a:cubicBezTo>
                    <a:lnTo>
                      <a:pt x="936785" y="613635"/>
                    </a:lnTo>
                    <a:cubicBezTo>
                      <a:pt x="970332" y="613635"/>
                      <a:pt x="997532" y="586477"/>
                      <a:pt x="997593" y="552929"/>
                    </a:cubicBezTo>
                    <a:lnTo>
                      <a:pt x="997593" y="163526"/>
                    </a:lnTo>
                    <a:cubicBezTo>
                      <a:pt x="997593" y="129938"/>
                      <a:pt x="970373" y="102718"/>
                      <a:pt x="936785" y="102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817ED20-ECB0-2A3D-8EFC-95FB673FA742}"/>
                  </a:ext>
                </a:extLst>
              </p:cNvPr>
              <p:cNvSpPr/>
              <p:nvPr/>
            </p:nvSpPr>
            <p:spPr>
              <a:xfrm>
                <a:off x="1435689" y="2670683"/>
                <a:ext cx="132094" cy="10271"/>
              </a:xfrm>
              <a:custGeom>
                <a:avLst/>
                <a:gdLst>
                  <a:gd name="connsiteX0" fmla="*/ 0 w 132094"/>
                  <a:gd name="connsiteY0" fmla="*/ 0 h 10271"/>
                  <a:gd name="connsiteX1" fmla="*/ 132095 w 132094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094" h="10271">
                    <a:moveTo>
                      <a:pt x="0" y="0"/>
                    </a:moveTo>
                    <a:lnTo>
                      <a:pt x="132095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6D32614-5173-E1A3-FE46-29D7DEDB5B01}"/>
                  </a:ext>
                </a:extLst>
              </p:cNvPr>
              <p:cNvSpPr/>
              <p:nvPr/>
            </p:nvSpPr>
            <p:spPr>
              <a:xfrm>
                <a:off x="1435689" y="2733135"/>
                <a:ext cx="333626" cy="10271"/>
              </a:xfrm>
              <a:custGeom>
                <a:avLst/>
                <a:gdLst>
                  <a:gd name="connsiteX0" fmla="*/ 0 w 333626"/>
                  <a:gd name="connsiteY0" fmla="*/ 0 h 10271"/>
                  <a:gd name="connsiteX1" fmla="*/ 333627 w 33362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626" h="10271">
                    <a:moveTo>
                      <a:pt x="0" y="0"/>
                    </a:moveTo>
                    <a:lnTo>
                      <a:pt x="333627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332EC45-335A-FE4E-36B7-21E17048B87E}"/>
                  </a:ext>
                </a:extLst>
              </p:cNvPr>
              <p:cNvSpPr/>
              <p:nvPr/>
            </p:nvSpPr>
            <p:spPr>
              <a:xfrm>
                <a:off x="1794276" y="2733135"/>
                <a:ext cx="94602" cy="10271"/>
              </a:xfrm>
              <a:custGeom>
                <a:avLst/>
                <a:gdLst>
                  <a:gd name="connsiteX0" fmla="*/ 0 w 94602"/>
                  <a:gd name="connsiteY0" fmla="*/ 0 h 10271"/>
                  <a:gd name="connsiteX1" fmla="*/ 94603 w 9460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602" h="10271">
                    <a:moveTo>
                      <a:pt x="0" y="0"/>
                    </a:moveTo>
                    <a:lnTo>
                      <a:pt x="94603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9503787-8D66-7D94-510E-65C1C4497BA3}"/>
                  </a:ext>
                </a:extLst>
              </p:cNvPr>
              <p:cNvSpPr/>
              <p:nvPr/>
            </p:nvSpPr>
            <p:spPr>
              <a:xfrm>
                <a:off x="1915585" y="2733135"/>
                <a:ext cx="158801" cy="10271"/>
              </a:xfrm>
              <a:custGeom>
                <a:avLst/>
                <a:gdLst>
                  <a:gd name="connsiteX0" fmla="*/ 0 w 158801"/>
                  <a:gd name="connsiteY0" fmla="*/ 0 h 10271"/>
                  <a:gd name="connsiteX1" fmla="*/ 158801 w 158801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801" h="10271">
                    <a:moveTo>
                      <a:pt x="0" y="0"/>
                    </a:moveTo>
                    <a:lnTo>
                      <a:pt x="158801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478300A-5581-0640-00E3-3C2D248EF2A4}"/>
                  </a:ext>
                </a:extLst>
              </p:cNvPr>
              <p:cNvSpPr/>
              <p:nvPr/>
            </p:nvSpPr>
            <p:spPr>
              <a:xfrm>
                <a:off x="1687244" y="2670683"/>
                <a:ext cx="132094" cy="10271"/>
              </a:xfrm>
              <a:custGeom>
                <a:avLst/>
                <a:gdLst>
                  <a:gd name="connsiteX0" fmla="*/ 0 w 132094"/>
                  <a:gd name="connsiteY0" fmla="*/ 0 h 10271"/>
                  <a:gd name="connsiteX1" fmla="*/ 132095 w 132094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094" h="10271">
                    <a:moveTo>
                      <a:pt x="0" y="0"/>
                    </a:moveTo>
                    <a:lnTo>
                      <a:pt x="132095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5325853-4CB0-2C7B-746F-B4B48B198DF3}"/>
                  </a:ext>
                </a:extLst>
              </p:cNvPr>
              <p:cNvSpPr/>
              <p:nvPr/>
            </p:nvSpPr>
            <p:spPr>
              <a:xfrm>
                <a:off x="2090513" y="2670683"/>
                <a:ext cx="185507" cy="10271"/>
              </a:xfrm>
              <a:custGeom>
                <a:avLst/>
                <a:gdLst>
                  <a:gd name="connsiteX0" fmla="*/ 0 w 185507"/>
                  <a:gd name="connsiteY0" fmla="*/ 0 h 10271"/>
                  <a:gd name="connsiteX1" fmla="*/ 185508 w 185507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507" h="10271">
                    <a:moveTo>
                      <a:pt x="0" y="0"/>
                    </a:moveTo>
                    <a:lnTo>
                      <a:pt x="185508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58C006D-4E40-DACE-3E22-FCF6D81A0077}"/>
                  </a:ext>
                </a:extLst>
              </p:cNvPr>
              <p:cNvSpPr/>
              <p:nvPr/>
            </p:nvSpPr>
            <p:spPr>
              <a:xfrm>
                <a:off x="2090513" y="2733135"/>
                <a:ext cx="185507" cy="10271"/>
              </a:xfrm>
              <a:custGeom>
                <a:avLst/>
                <a:gdLst>
                  <a:gd name="connsiteX0" fmla="*/ 0 w 185507"/>
                  <a:gd name="connsiteY0" fmla="*/ 0 h 10271"/>
                  <a:gd name="connsiteX1" fmla="*/ 185508 w 185507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507" h="10271">
                    <a:moveTo>
                      <a:pt x="0" y="0"/>
                    </a:moveTo>
                    <a:lnTo>
                      <a:pt x="185508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CC2E1EB8-1654-2539-D382-0743CEF9D792}"/>
                  </a:ext>
                </a:extLst>
              </p:cNvPr>
              <p:cNvSpPr/>
              <p:nvPr/>
            </p:nvSpPr>
            <p:spPr>
              <a:xfrm>
                <a:off x="1601680" y="2670683"/>
                <a:ext cx="60603" cy="10271"/>
              </a:xfrm>
              <a:custGeom>
                <a:avLst/>
                <a:gdLst>
                  <a:gd name="connsiteX0" fmla="*/ 0 w 60603"/>
                  <a:gd name="connsiteY0" fmla="*/ 0 h 10271"/>
                  <a:gd name="connsiteX1" fmla="*/ 60603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0" y="0"/>
                    </a:moveTo>
                    <a:lnTo>
                      <a:pt x="60603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CED85E0-3718-B107-EF57-75D7065D4C63}"/>
                  </a:ext>
                </a:extLst>
              </p:cNvPr>
              <p:cNvSpPr/>
              <p:nvPr/>
            </p:nvSpPr>
            <p:spPr>
              <a:xfrm>
                <a:off x="1845635" y="2670683"/>
                <a:ext cx="60603" cy="10271"/>
              </a:xfrm>
              <a:custGeom>
                <a:avLst/>
                <a:gdLst>
                  <a:gd name="connsiteX0" fmla="*/ 0 w 60603"/>
                  <a:gd name="connsiteY0" fmla="*/ 0 h 10271"/>
                  <a:gd name="connsiteX1" fmla="*/ 60603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0" y="0"/>
                    </a:moveTo>
                    <a:lnTo>
                      <a:pt x="60603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7C0D7EB-83A9-01BC-EBD8-436703DAF29D}"/>
                  </a:ext>
                </a:extLst>
              </p:cNvPr>
              <p:cNvSpPr/>
              <p:nvPr/>
            </p:nvSpPr>
            <p:spPr>
              <a:xfrm>
                <a:off x="1933047" y="2670683"/>
                <a:ext cx="44990" cy="10271"/>
              </a:xfrm>
              <a:custGeom>
                <a:avLst/>
                <a:gdLst>
                  <a:gd name="connsiteX0" fmla="*/ 0 w 44990"/>
                  <a:gd name="connsiteY0" fmla="*/ 0 h 10271"/>
                  <a:gd name="connsiteX1" fmla="*/ 44990 w 4499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0" h="10271">
                    <a:moveTo>
                      <a:pt x="0" y="0"/>
                    </a:moveTo>
                    <a:lnTo>
                      <a:pt x="4499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9C92110-4730-B3FB-FF5C-37F9D86352B9}"/>
                  </a:ext>
                </a:extLst>
              </p:cNvPr>
              <p:cNvSpPr/>
              <p:nvPr/>
            </p:nvSpPr>
            <p:spPr>
              <a:xfrm>
                <a:off x="2004436" y="2670683"/>
                <a:ext cx="60603" cy="10271"/>
              </a:xfrm>
              <a:custGeom>
                <a:avLst/>
                <a:gdLst>
                  <a:gd name="connsiteX0" fmla="*/ 0 w 60603"/>
                  <a:gd name="connsiteY0" fmla="*/ 0 h 10271"/>
                  <a:gd name="connsiteX1" fmla="*/ 60604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0" y="0"/>
                    </a:moveTo>
                    <a:lnTo>
                      <a:pt x="60604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2CE39D2-8119-60A8-2CCA-DEC1EFDAF3E0}"/>
                  </a:ext>
                </a:extLst>
              </p:cNvPr>
              <p:cNvSpPr/>
              <p:nvPr/>
            </p:nvSpPr>
            <p:spPr>
              <a:xfrm>
                <a:off x="2144029" y="2790246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95BF2E0-9A4E-44F6-8F5F-AD0F93FAC3AA}"/>
                  </a:ext>
                </a:extLst>
              </p:cNvPr>
              <p:cNvSpPr/>
              <p:nvPr/>
            </p:nvSpPr>
            <p:spPr>
              <a:xfrm>
                <a:off x="1942394" y="2852698"/>
                <a:ext cx="333626" cy="10271"/>
              </a:xfrm>
              <a:custGeom>
                <a:avLst/>
                <a:gdLst>
                  <a:gd name="connsiteX0" fmla="*/ 333627 w 333626"/>
                  <a:gd name="connsiteY0" fmla="*/ 0 h 10271"/>
                  <a:gd name="connsiteX1" fmla="*/ 0 w 33362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626" h="10271">
                    <a:moveTo>
                      <a:pt x="333627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F3FC22B-0BD0-5FBA-0A9B-76E4EEF3B0CF}"/>
                  </a:ext>
                </a:extLst>
              </p:cNvPr>
              <p:cNvSpPr/>
              <p:nvPr/>
            </p:nvSpPr>
            <p:spPr>
              <a:xfrm>
                <a:off x="1822831" y="2852698"/>
                <a:ext cx="94602" cy="10271"/>
              </a:xfrm>
              <a:custGeom>
                <a:avLst/>
                <a:gdLst>
                  <a:gd name="connsiteX0" fmla="*/ 94603 w 94602"/>
                  <a:gd name="connsiteY0" fmla="*/ 0 h 10271"/>
                  <a:gd name="connsiteX1" fmla="*/ 0 w 9460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602" h="10271">
                    <a:moveTo>
                      <a:pt x="94603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2046355-E0B7-0105-7057-FD004B798C88}"/>
                  </a:ext>
                </a:extLst>
              </p:cNvPr>
              <p:cNvSpPr/>
              <p:nvPr/>
            </p:nvSpPr>
            <p:spPr>
              <a:xfrm>
                <a:off x="1637323" y="2852698"/>
                <a:ext cx="158801" cy="10271"/>
              </a:xfrm>
              <a:custGeom>
                <a:avLst/>
                <a:gdLst>
                  <a:gd name="connsiteX0" fmla="*/ 158801 w 158801"/>
                  <a:gd name="connsiteY0" fmla="*/ 0 h 10271"/>
                  <a:gd name="connsiteX1" fmla="*/ 0 w 158801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801" h="10271">
                    <a:moveTo>
                      <a:pt x="158801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9ECF5E9-7150-7FDB-F51D-31768E0603DC}"/>
                  </a:ext>
                </a:extLst>
              </p:cNvPr>
              <p:cNvSpPr/>
              <p:nvPr/>
            </p:nvSpPr>
            <p:spPr>
              <a:xfrm>
                <a:off x="1892474" y="2790246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6E4960B-B9F6-7A1B-7C13-1AF4A8A977BA}"/>
                  </a:ext>
                </a:extLst>
              </p:cNvPr>
              <p:cNvSpPr/>
              <p:nvPr/>
            </p:nvSpPr>
            <p:spPr>
              <a:xfrm>
                <a:off x="1435689" y="2790246"/>
                <a:ext cx="185610" cy="10271"/>
              </a:xfrm>
              <a:custGeom>
                <a:avLst/>
                <a:gdLst>
                  <a:gd name="connsiteX0" fmla="*/ 185611 w 185610"/>
                  <a:gd name="connsiteY0" fmla="*/ 0 h 10271"/>
                  <a:gd name="connsiteX1" fmla="*/ 0 w 18561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610" h="10271">
                    <a:moveTo>
                      <a:pt x="185611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42F58FF1-9F08-5CB1-0539-C92460FE9EAD}"/>
                  </a:ext>
                </a:extLst>
              </p:cNvPr>
              <p:cNvSpPr/>
              <p:nvPr/>
            </p:nvSpPr>
            <p:spPr>
              <a:xfrm>
                <a:off x="1435689" y="2852698"/>
                <a:ext cx="185610" cy="10271"/>
              </a:xfrm>
              <a:custGeom>
                <a:avLst/>
                <a:gdLst>
                  <a:gd name="connsiteX0" fmla="*/ 185611 w 185610"/>
                  <a:gd name="connsiteY0" fmla="*/ 0 h 10271"/>
                  <a:gd name="connsiteX1" fmla="*/ 0 w 18561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610" h="10271">
                    <a:moveTo>
                      <a:pt x="185611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57AA7BC-DC92-D21C-CEB2-543545B2AC2F}"/>
                  </a:ext>
                </a:extLst>
              </p:cNvPr>
              <p:cNvSpPr/>
              <p:nvPr/>
            </p:nvSpPr>
            <p:spPr>
              <a:xfrm>
                <a:off x="2049426" y="2790246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3A469F6-DE69-51A9-E901-67D76BA8B72E}"/>
                  </a:ext>
                </a:extLst>
              </p:cNvPr>
              <p:cNvSpPr/>
              <p:nvPr/>
            </p:nvSpPr>
            <p:spPr>
              <a:xfrm>
                <a:off x="1805472" y="2790246"/>
                <a:ext cx="60603" cy="10271"/>
              </a:xfrm>
              <a:custGeom>
                <a:avLst/>
                <a:gdLst>
                  <a:gd name="connsiteX0" fmla="*/ 60603 w 60603"/>
                  <a:gd name="connsiteY0" fmla="*/ 0 h 10271"/>
                  <a:gd name="connsiteX1" fmla="*/ 0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60603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1351247-2D76-BBD4-2DC6-0432F5A5931B}"/>
                  </a:ext>
                </a:extLst>
              </p:cNvPr>
              <p:cNvSpPr/>
              <p:nvPr/>
            </p:nvSpPr>
            <p:spPr>
              <a:xfrm>
                <a:off x="1733672" y="2790246"/>
                <a:ext cx="44990" cy="10271"/>
              </a:xfrm>
              <a:custGeom>
                <a:avLst/>
                <a:gdLst>
                  <a:gd name="connsiteX0" fmla="*/ 44990 w 44990"/>
                  <a:gd name="connsiteY0" fmla="*/ 0 h 10271"/>
                  <a:gd name="connsiteX1" fmla="*/ 0 w 4499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0" h="10271">
                    <a:moveTo>
                      <a:pt x="44990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4A3B7DF-ED8D-EC96-43DD-42D6D25F761E}"/>
                  </a:ext>
                </a:extLst>
              </p:cNvPr>
              <p:cNvSpPr/>
              <p:nvPr/>
            </p:nvSpPr>
            <p:spPr>
              <a:xfrm>
                <a:off x="1646671" y="2790246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0B48932-B097-FF0A-6009-FCC9CD747544}"/>
                  </a:ext>
                </a:extLst>
              </p:cNvPr>
              <p:cNvSpPr/>
              <p:nvPr/>
            </p:nvSpPr>
            <p:spPr>
              <a:xfrm>
                <a:off x="2144029" y="2907960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2B50F1C-E3FB-669D-F5B6-A2C3355E264B}"/>
                  </a:ext>
                </a:extLst>
              </p:cNvPr>
              <p:cNvSpPr/>
              <p:nvPr/>
            </p:nvSpPr>
            <p:spPr>
              <a:xfrm>
                <a:off x="1435689" y="2970413"/>
                <a:ext cx="333626" cy="10271"/>
              </a:xfrm>
              <a:custGeom>
                <a:avLst/>
                <a:gdLst>
                  <a:gd name="connsiteX0" fmla="*/ 0 w 333626"/>
                  <a:gd name="connsiteY0" fmla="*/ 0 h 10271"/>
                  <a:gd name="connsiteX1" fmla="*/ 333627 w 33362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626" h="10271">
                    <a:moveTo>
                      <a:pt x="0" y="0"/>
                    </a:moveTo>
                    <a:lnTo>
                      <a:pt x="333627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481A8C9-E6F6-73E3-39CB-16D79A3029F2}"/>
                  </a:ext>
                </a:extLst>
              </p:cNvPr>
              <p:cNvSpPr/>
              <p:nvPr/>
            </p:nvSpPr>
            <p:spPr>
              <a:xfrm>
                <a:off x="1794276" y="2970413"/>
                <a:ext cx="94602" cy="10271"/>
              </a:xfrm>
              <a:custGeom>
                <a:avLst/>
                <a:gdLst>
                  <a:gd name="connsiteX0" fmla="*/ 0 w 94602"/>
                  <a:gd name="connsiteY0" fmla="*/ 0 h 10271"/>
                  <a:gd name="connsiteX1" fmla="*/ 94603 w 9460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602" h="10271">
                    <a:moveTo>
                      <a:pt x="0" y="0"/>
                    </a:moveTo>
                    <a:lnTo>
                      <a:pt x="94603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56BAD36-D389-2B51-E51C-A3698BF4C700}"/>
                  </a:ext>
                </a:extLst>
              </p:cNvPr>
              <p:cNvSpPr/>
              <p:nvPr/>
            </p:nvSpPr>
            <p:spPr>
              <a:xfrm>
                <a:off x="1915585" y="2970413"/>
                <a:ext cx="158801" cy="10271"/>
              </a:xfrm>
              <a:custGeom>
                <a:avLst/>
                <a:gdLst>
                  <a:gd name="connsiteX0" fmla="*/ 0 w 158801"/>
                  <a:gd name="connsiteY0" fmla="*/ 0 h 10271"/>
                  <a:gd name="connsiteX1" fmla="*/ 158801 w 158801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801" h="10271">
                    <a:moveTo>
                      <a:pt x="0" y="0"/>
                    </a:moveTo>
                    <a:lnTo>
                      <a:pt x="158801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A9ECBE4-BCDF-2429-2F67-56BBAA89AEDF}"/>
                  </a:ext>
                </a:extLst>
              </p:cNvPr>
              <p:cNvSpPr/>
              <p:nvPr/>
            </p:nvSpPr>
            <p:spPr>
              <a:xfrm>
                <a:off x="1892474" y="2907960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509FCCE5-0FF9-B43A-0BA0-C582694A7C34}"/>
                  </a:ext>
                </a:extLst>
              </p:cNvPr>
              <p:cNvSpPr/>
              <p:nvPr/>
            </p:nvSpPr>
            <p:spPr>
              <a:xfrm>
                <a:off x="1435689" y="2907960"/>
                <a:ext cx="185610" cy="10271"/>
              </a:xfrm>
              <a:custGeom>
                <a:avLst/>
                <a:gdLst>
                  <a:gd name="connsiteX0" fmla="*/ 185611 w 185610"/>
                  <a:gd name="connsiteY0" fmla="*/ 0 h 10271"/>
                  <a:gd name="connsiteX1" fmla="*/ 0 w 18561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610" h="10271">
                    <a:moveTo>
                      <a:pt x="185611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621FB48-463C-77B6-618C-CDF1EA12CA52}"/>
                  </a:ext>
                </a:extLst>
              </p:cNvPr>
              <p:cNvSpPr/>
              <p:nvPr/>
            </p:nvSpPr>
            <p:spPr>
              <a:xfrm>
                <a:off x="2090513" y="2970413"/>
                <a:ext cx="185507" cy="10271"/>
              </a:xfrm>
              <a:custGeom>
                <a:avLst/>
                <a:gdLst>
                  <a:gd name="connsiteX0" fmla="*/ 0 w 185507"/>
                  <a:gd name="connsiteY0" fmla="*/ 0 h 10271"/>
                  <a:gd name="connsiteX1" fmla="*/ 185508 w 185507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507" h="10271">
                    <a:moveTo>
                      <a:pt x="0" y="0"/>
                    </a:moveTo>
                    <a:lnTo>
                      <a:pt x="185508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4918E20-B515-9E3B-9B8B-F998B29C09AF}"/>
                  </a:ext>
                </a:extLst>
              </p:cNvPr>
              <p:cNvSpPr/>
              <p:nvPr/>
            </p:nvSpPr>
            <p:spPr>
              <a:xfrm>
                <a:off x="2049426" y="2907960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FBC1EB-CC2F-8525-3DF6-A2EFBF6F6184}"/>
                  </a:ext>
                </a:extLst>
              </p:cNvPr>
              <p:cNvSpPr/>
              <p:nvPr/>
            </p:nvSpPr>
            <p:spPr>
              <a:xfrm>
                <a:off x="1805472" y="2907960"/>
                <a:ext cx="60603" cy="10271"/>
              </a:xfrm>
              <a:custGeom>
                <a:avLst/>
                <a:gdLst>
                  <a:gd name="connsiteX0" fmla="*/ 60603 w 60603"/>
                  <a:gd name="connsiteY0" fmla="*/ 0 h 10271"/>
                  <a:gd name="connsiteX1" fmla="*/ 0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60603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63EC942-2FE9-77BF-94D6-C8E1BE2D52B4}"/>
                  </a:ext>
                </a:extLst>
              </p:cNvPr>
              <p:cNvSpPr/>
              <p:nvPr/>
            </p:nvSpPr>
            <p:spPr>
              <a:xfrm>
                <a:off x="1733672" y="2907960"/>
                <a:ext cx="44990" cy="10271"/>
              </a:xfrm>
              <a:custGeom>
                <a:avLst/>
                <a:gdLst>
                  <a:gd name="connsiteX0" fmla="*/ 44990 w 44990"/>
                  <a:gd name="connsiteY0" fmla="*/ 0 h 10271"/>
                  <a:gd name="connsiteX1" fmla="*/ 0 w 4499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0" h="10271">
                    <a:moveTo>
                      <a:pt x="44990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AF0BF5FF-9FB9-047B-66F0-FAA79A991163}"/>
                  </a:ext>
                </a:extLst>
              </p:cNvPr>
              <p:cNvSpPr/>
              <p:nvPr/>
            </p:nvSpPr>
            <p:spPr>
              <a:xfrm>
                <a:off x="1646671" y="2907960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1195311-3C0E-2F43-0ACC-71A6DBF66DAB}"/>
                  </a:ext>
                </a:extLst>
              </p:cNvPr>
              <p:cNvSpPr/>
              <p:nvPr/>
            </p:nvSpPr>
            <p:spPr>
              <a:xfrm>
                <a:off x="2144029" y="3025778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FB2931BD-E8F8-6C91-5D33-432A4319A46D}"/>
                  </a:ext>
                </a:extLst>
              </p:cNvPr>
              <p:cNvSpPr/>
              <p:nvPr/>
            </p:nvSpPr>
            <p:spPr>
              <a:xfrm>
                <a:off x="1892474" y="3025778"/>
                <a:ext cx="131992" cy="10271"/>
              </a:xfrm>
              <a:custGeom>
                <a:avLst/>
                <a:gdLst>
                  <a:gd name="connsiteX0" fmla="*/ 131992 w 131992"/>
                  <a:gd name="connsiteY0" fmla="*/ 0 h 10271"/>
                  <a:gd name="connsiteX1" fmla="*/ 0 w 13199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992" h="10271">
                    <a:moveTo>
                      <a:pt x="131992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E03BD9A-0446-4A83-A7F4-15CCAA8BAC7B}"/>
                  </a:ext>
                </a:extLst>
              </p:cNvPr>
              <p:cNvSpPr/>
              <p:nvPr/>
            </p:nvSpPr>
            <p:spPr>
              <a:xfrm>
                <a:off x="1435689" y="3025778"/>
                <a:ext cx="185610" cy="10271"/>
              </a:xfrm>
              <a:custGeom>
                <a:avLst/>
                <a:gdLst>
                  <a:gd name="connsiteX0" fmla="*/ 185611 w 185610"/>
                  <a:gd name="connsiteY0" fmla="*/ 0 h 10271"/>
                  <a:gd name="connsiteX1" fmla="*/ 0 w 18561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5610" h="10271">
                    <a:moveTo>
                      <a:pt x="185611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E2185E0-25EB-6111-CC48-753590923BFB}"/>
                  </a:ext>
                </a:extLst>
              </p:cNvPr>
              <p:cNvSpPr/>
              <p:nvPr/>
            </p:nvSpPr>
            <p:spPr>
              <a:xfrm>
                <a:off x="2049426" y="3025778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1E4AC00-3C3B-22FB-9425-3ECE115D2CCB}"/>
                  </a:ext>
                </a:extLst>
              </p:cNvPr>
              <p:cNvSpPr/>
              <p:nvPr/>
            </p:nvSpPr>
            <p:spPr>
              <a:xfrm>
                <a:off x="1805472" y="3025778"/>
                <a:ext cx="60603" cy="10271"/>
              </a:xfrm>
              <a:custGeom>
                <a:avLst/>
                <a:gdLst>
                  <a:gd name="connsiteX0" fmla="*/ 60603 w 60603"/>
                  <a:gd name="connsiteY0" fmla="*/ 0 h 10271"/>
                  <a:gd name="connsiteX1" fmla="*/ 0 w 60603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603" h="10271">
                    <a:moveTo>
                      <a:pt x="60603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D6B8E5B9-BD4C-D5E5-4F85-2E57E1A3F356}"/>
                  </a:ext>
                </a:extLst>
              </p:cNvPr>
              <p:cNvSpPr/>
              <p:nvPr/>
            </p:nvSpPr>
            <p:spPr>
              <a:xfrm>
                <a:off x="1733672" y="3025778"/>
                <a:ext cx="44990" cy="10271"/>
              </a:xfrm>
              <a:custGeom>
                <a:avLst/>
                <a:gdLst>
                  <a:gd name="connsiteX0" fmla="*/ 44990 w 44990"/>
                  <a:gd name="connsiteY0" fmla="*/ 0 h 10271"/>
                  <a:gd name="connsiteX1" fmla="*/ 0 w 44990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0" h="10271">
                    <a:moveTo>
                      <a:pt x="44990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26BEAF97-ACDD-506B-F399-9929C4D45696}"/>
                  </a:ext>
                </a:extLst>
              </p:cNvPr>
              <p:cNvSpPr/>
              <p:nvPr/>
            </p:nvSpPr>
            <p:spPr>
              <a:xfrm>
                <a:off x="1646671" y="3025778"/>
                <a:ext cx="60706" cy="10271"/>
              </a:xfrm>
              <a:custGeom>
                <a:avLst/>
                <a:gdLst>
                  <a:gd name="connsiteX0" fmla="*/ 60706 w 60706"/>
                  <a:gd name="connsiteY0" fmla="*/ 0 h 10271"/>
                  <a:gd name="connsiteX1" fmla="*/ 0 w 60706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06" h="10271">
                    <a:moveTo>
                      <a:pt x="60706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BAC6EA0-1326-F0EE-FD61-A74DB6DB8930}"/>
                  </a:ext>
                </a:extLst>
              </p:cNvPr>
              <p:cNvSpPr/>
              <p:nvPr/>
            </p:nvSpPr>
            <p:spPr>
              <a:xfrm>
                <a:off x="733614" y="2972775"/>
                <a:ext cx="447437" cy="449286"/>
              </a:xfrm>
              <a:custGeom>
                <a:avLst/>
                <a:gdLst>
                  <a:gd name="connsiteX0" fmla="*/ 409021 w 447437"/>
                  <a:gd name="connsiteY0" fmla="*/ 226081 h 449286"/>
                  <a:gd name="connsiteX1" fmla="*/ 447438 w 447437"/>
                  <a:gd name="connsiteY1" fmla="*/ 208619 h 449286"/>
                  <a:gd name="connsiteX2" fmla="*/ 439323 w 447437"/>
                  <a:gd name="connsiteY2" fmla="*/ 162191 h 449286"/>
                  <a:gd name="connsiteX3" fmla="*/ 397003 w 447437"/>
                  <a:gd name="connsiteY3" fmla="*/ 158904 h 449286"/>
                  <a:gd name="connsiteX4" fmla="*/ 375844 w 447437"/>
                  <a:gd name="connsiteY4" fmla="*/ 118844 h 449286"/>
                  <a:gd name="connsiteX5" fmla="*/ 397620 w 447437"/>
                  <a:gd name="connsiteY5" fmla="*/ 81969 h 449286"/>
                  <a:gd name="connsiteX6" fmla="*/ 364545 w 447437"/>
                  <a:gd name="connsiteY6" fmla="*/ 49202 h 449286"/>
                  <a:gd name="connsiteX7" fmla="*/ 327464 w 447437"/>
                  <a:gd name="connsiteY7" fmla="*/ 71286 h 449286"/>
                  <a:gd name="connsiteX8" fmla="*/ 256589 w 447437"/>
                  <a:gd name="connsiteY8" fmla="*/ 42320 h 449286"/>
                  <a:gd name="connsiteX9" fmla="*/ 246317 w 447437"/>
                  <a:gd name="connsiteY9" fmla="*/ 0 h 449286"/>
                  <a:gd name="connsiteX10" fmla="*/ 199580 w 447437"/>
                  <a:gd name="connsiteY10" fmla="*/ 0 h 449286"/>
                  <a:gd name="connsiteX11" fmla="*/ 188795 w 447437"/>
                  <a:gd name="connsiteY11" fmla="*/ 42628 h 449286"/>
                  <a:gd name="connsiteX12" fmla="*/ 146783 w 447437"/>
                  <a:gd name="connsiteY12" fmla="*/ 55981 h 449286"/>
                  <a:gd name="connsiteX13" fmla="*/ 113400 w 447437"/>
                  <a:gd name="connsiteY13" fmla="*/ 27117 h 449286"/>
                  <a:gd name="connsiteX14" fmla="*/ 75087 w 447437"/>
                  <a:gd name="connsiteY14" fmla="*/ 53824 h 449286"/>
                  <a:gd name="connsiteX15" fmla="*/ 90802 w 447437"/>
                  <a:gd name="connsiteY15" fmla="*/ 94911 h 449286"/>
                  <a:gd name="connsiteX16" fmla="*/ 63993 w 447437"/>
                  <a:gd name="connsiteY16" fmla="*/ 129732 h 449286"/>
                  <a:gd name="connsiteX17" fmla="*/ 20030 w 447437"/>
                  <a:gd name="connsiteY17" fmla="*/ 125213 h 449286"/>
                  <a:gd name="connsiteX18" fmla="*/ 4006 w 447437"/>
                  <a:gd name="connsiteY18" fmla="*/ 169073 h 449286"/>
                  <a:gd name="connsiteX19" fmla="*/ 40471 w 447437"/>
                  <a:gd name="connsiteY19" fmla="*/ 193828 h 449286"/>
                  <a:gd name="connsiteX20" fmla="*/ 37800 w 447437"/>
                  <a:gd name="connsiteY20" fmla="*/ 224643 h 449286"/>
                  <a:gd name="connsiteX21" fmla="*/ 38314 w 447437"/>
                  <a:gd name="connsiteY21" fmla="*/ 237791 h 449286"/>
                  <a:gd name="connsiteX22" fmla="*/ 0 w 447437"/>
                  <a:gd name="connsiteY22" fmla="*/ 259156 h 449286"/>
                  <a:gd name="connsiteX23" fmla="*/ 12121 w 447437"/>
                  <a:gd name="connsiteY23" fmla="*/ 304352 h 449286"/>
                  <a:gd name="connsiteX24" fmla="*/ 55467 w 447437"/>
                  <a:gd name="connsiteY24" fmla="*/ 303736 h 449286"/>
                  <a:gd name="connsiteX25" fmla="*/ 79298 w 447437"/>
                  <a:gd name="connsiteY25" fmla="*/ 341639 h 449286"/>
                  <a:gd name="connsiteX26" fmla="*/ 60603 w 447437"/>
                  <a:gd name="connsiteY26" fmla="*/ 380569 h 449286"/>
                  <a:gd name="connsiteX27" fmla="*/ 96349 w 447437"/>
                  <a:gd name="connsiteY27" fmla="*/ 410562 h 449286"/>
                  <a:gd name="connsiteX28" fmla="*/ 131068 w 447437"/>
                  <a:gd name="connsiteY28" fmla="*/ 385704 h 449286"/>
                  <a:gd name="connsiteX29" fmla="*/ 172874 w 447437"/>
                  <a:gd name="connsiteY29" fmla="*/ 403372 h 449286"/>
                  <a:gd name="connsiteX30" fmla="*/ 179858 w 447437"/>
                  <a:gd name="connsiteY30" fmla="*/ 445281 h 449286"/>
                  <a:gd name="connsiteX31" fmla="*/ 226390 w 447437"/>
                  <a:gd name="connsiteY31" fmla="*/ 449287 h 449286"/>
                  <a:gd name="connsiteX32" fmla="*/ 240462 w 447437"/>
                  <a:gd name="connsiteY32" fmla="*/ 409741 h 449286"/>
                  <a:gd name="connsiteX33" fmla="*/ 285247 w 447437"/>
                  <a:gd name="connsiteY33" fmla="*/ 399469 h 449286"/>
                  <a:gd name="connsiteX34" fmla="*/ 314624 w 447437"/>
                  <a:gd name="connsiteY34" fmla="*/ 429360 h 449286"/>
                  <a:gd name="connsiteX35" fmla="*/ 355095 w 447437"/>
                  <a:gd name="connsiteY35" fmla="*/ 405940 h 449286"/>
                  <a:gd name="connsiteX36" fmla="*/ 344001 w 447437"/>
                  <a:gd name="connsiteY36" fmla="*/ 365675 h 449286"/>
                  <a:gd name="connsiteX37" fmla="*/ 374817 w 447437"/>
                  <a:gd name="connsiteY37" fmla="*/ 331778 h 449286"/>
                  <a:gd name="connsiteX38" fmla="*/ 415904 w 447437"/>
                  <a:gd name="connsiteY38" fmla="*/ 339379 h 449286"/>
                  <a:gd name="connsiteX39" fmla="*/ 435625 w 447437"/>
                  <a:gd name="connsiteY39" fmla="*/ 297059 h 449286"/>
                  <a:gd name="connsiteX40" fmla="*/ 403372 w 447437"/>
                  <a:gd name="connsiteY40" fmla="*/ 270455 h 449286"/>
                  <a:gd name="connsiteX41" fmla="*/ 409021 w 447437"/>
                  <a:gd name="connsiteY41" fmla="*/ 226081 h 449286"/>
                  <a:gd name="connsiteX42" fmla="*/ 339893 w 447437"/>
                  <a:gd name="connsiteY42" fmla="*/ 225260 h 449286"/>
                  <a:gd name="connsiteX43" fmla="*/ 223205 w 447437"/>
                  <a:gd name="connsiteY43" fmla="*/ 341947 h 449286"/>
                  <a:gd name="connsiteX44" fmla="*/ 106518 w 447437"/>
                  <a:gd name="connsiteY44" fmla="*/ 225260 h 449286"/>
                  <a:gd name="connsiteX45" fmla="*/ 223205 w 447437"/>
                  <a:gd name="connsiteY45" fmla="*/ 108572 h 449286"/>
                  <a:gd name="connsiteX46" fmla="*/ 339893 w 447437"/>
                  <a:gd name="connsiteY46" fmla="*/ 225260 h 44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47437" h="449286">
                    <a:moveTo>
                      <a:pt x="409021" y="226081"/>
                    </a:moveTo>
                    <a:lnTo>
                      <a:pt x="447438" y="208619"/>
                    </a:lnTo>
                    <a:lnTo>
                      <a:pt x="439323" y="162191"/>
                    </a:lnTo>
                    <a:lnTo>
                      <a:pt x="397003" y="158904"/>
                    </a:lnTo>
                    <a:cubicBezTo>
                      <a:pt x="391621" y="144729"/>
                      <a:pt x="384513" y="131273"/>
                      <a:pt x="375844" y="118844"/>
                    </a:cubicBezTo>
                    <a:lnTo>
                      <a:pt x="397620" y="81969"/>
                    </a:lnTo>
                    <a:lnTo>
                      <a:pt x="364545" y="49202"/>
                    </a:lnTo>
                    <a:lnTo>
                      <a:pt x="327464" y="71286"/>
                    </a:lnTo>
                    <a:cubicBezTo>
                      <a:pt x="306098" y="56823"/>
                      <a:pt x="281970" y="46962"/>
                      <a:pt x="256589" y="42320"/>
                    </a:cubicBezTo>
                    <a:lnTo>
                      <a:pt x="246317" y="0"/>
                    </a:lnTo>
                    <a:lnTo>
                      <a:pt x="199580" y="0"/>
                    </a:lnTo>
                    <a:lnTo>
                      <a:pt x="188795" y="42628"/>
                    </a:lnTo>
                    <a:cubicBezTo>
                      <a:pt x="174301" y="45360"/>
                      <a:pt x="160198" y="49849"/>
                      <a:pt x="146783" y="55981"/>
                    </a:cubicBezTo>
                    <a:lnTo>
                      <a:pt x="113400" y="27117"/>
                    </a:lnTo>
                    <a:lnTo>
                      <a:pt x="75087" y="53824"/>
                    </a:lnTo>
                    <a:lnTo>
                      <a:pt x="90802" y="94911"/>
                    </a:lnTo>
                    <a:cubicBezTo>
                      <a:pt x="80572" y="105460"/>
                      <a:pt x="71574" y="117139"/>
                      <a:pt x="63993" y="129732"/>
                    </a:cubicBezTo>
                    <a:lnTo>
                      <a:pt x="20030" y="125213"/>
                    </a:lnTo>
                    <a:lnTo>
                      <a:pt x="4006" y="169073"/>
                    </a:lnTo>
                    <a:lnTo>
                      <a:pt x="40471" y="193828"/>
                    </a:lnTo>
                    <a:cubicBezTo>
                      <a:pt x="38704" y="204007"/>
                      <a:pt x="37810" y="214310"/>
                      <a:pt x="37800" y="224643"/>
                    </a:cubicBezTo>
                    <a:cubicBezTo>
                      <a:pt x="37800" y="229060"/>
                      <a:pt x="37800" y="233477"/>
                      <a:pt x="38314" y="237791"/>
                    </a:cubicBezTo>
                    <a:lnTo>
                      <a:pt x="0" y="259156"/>
                    </a:lnTo>
                    <a:lnTo>
                      <a:pt x="12121" y="304352"/>
                    </a:lnTo>
                    <a:lnTo>
                      <a:pt x="55467" y="303736"/>
                    </a:lnTo>
                    <a:cubicBezTo>
                      <a:pt x="61867" y="317274"/>
                      <a:pt x="69869" y="330001"/>
                      <a:pt x="79298" y="341639"/>
                    </a:cubicBezTo>
                    <a:lnTo>
                      <a:pt x="60603" y="380569"/>
                    </a:lnTo>
                    <a:lnTo>
                      <a:pt x="96349" y="410562"/>
                    </a:lnTo>
                    <a:lnTo>
                      <a:pt x="131068" y="385704"/>
                    </a:lnTo>
                    <a:cubicBezTo>
                      <a:pt x="144205" y="393326"/>
                      <a:pt x="158257" y="399253"/>
                      <a:pt x="172874" y="403372"/>
                    </a:cubicBezTo>
                    <a:lnTo>
                      <a:pt x="179858" y="445281"/>
                    </a:lnTo>
                    <a:lnTo>
                      <a:pt x="226390" y="449287"/>
                    </a:lnTo>
                    <a:lnTo>
                      <a:pt x="240462" y="409741"/>
                    </a:lnTo>
                    <a:cubicBezTo>
                      <a:pt x="255757" y="408179"/>
                      <a:pt x="270805" y="404728"/>
                      <a:pt x="285247" y="399469"/>
                    </a:cubicBezTo>
                    <a:lnTo>
                      <a:pt x="314624" y="429360"/>
                    </a:lnTo>
                    <a:lnTo>
                      <a:pt x="355095" y="405940"/>
                    </a:lnTo>
                    <a:lnTo>
                      <a:pt x="344001" y="365675"/>
                    </a:lnTo>
                    <a:cubicBezTo>
                      <a:pt x="355649" y="355711"/>
                      <a:pt x="366003" y="344320"/>
                      <a:pt x="374817" y="331778"/>
                    </a:cubicBezTo>
                    <a:lnTo>
                      <a:pt x="415904" y="339379"/>
                    </a:lnTo>
                    <a:lnTo>
                      <a:pt x="435625" y="297059"/>
                    </a:lnTo>
                    <a:lnTo>
                      <a:pt x="403372" y="270455"/>
                    </a:lnTo>
                    <a:cubicBezTo>
                      <a:pt x="407049" y="255952"/>
                      <a:pt x="408939" y="241047"/>
                      <a:pt x="409021" y="226081"/>
                    </a:cubicBezTo>
                    <a:close/>
                    <a:moveTo>
                      <a:pt x="339893" y="225260"/>
                    </a:moveTo>
                    <a:cubicBezTo>
                      <a:pt x="339893" y="289705"/>
                      <a:pt x="287650" y="341947"/>
                      <a:pt x="223205" y="341947"/>
                    </a:cubicBezTo>
                    <a:cubicBezTo>
                      <a:pt x="158760" y="341947"/>
                      <a:pt x="106518" y="289705"/>
                      <a:pt x="106518" y="225260"/>
                    </a:cubicBezTo>
                    <a:cubicBezTo>
                      <a:pt x="106518" y="160815"/>
                      <a:pt x="158760" y="108572"/>
                      <a:pt x="223205" y="108572"/>
                    </a:cubicBezTo>
                    <a:cubicBezTo>
                      <a:pt x="287650" y="108572"/>
                      <a:pt x="339893" y="160815"/>
                      <a:pt x="339893" y="2252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527C8B0-7DE2-6986-C3E8-D3FFF2870CDD}"/>
                  </a:ext>
                </a:extLst>
              </p:cNvPr>
              <p:cNvSpPr/>
              <p:nvPr/>
            </p:nvSpPr>
            <p:spPr>
              <a:xfrm>
                <a:off x="334145" y="3299931"/>
                <a:ext cx="442301" cy="205640"/>
              </a:xfrm>
              <a:custGeom>
                <a:avLst/>
                <a:gdLst>
                  <a:gd name="connsiteX0" fmla="*/ 34000 w 442301"/>
                  <a:gd name="connsiteY0" fmla="*/ 205641 h 205640"/>
                  <a:gd name="connsiteX1" fmla="*/ 103848 w 442301"/>
                  <a:gd name="connsiteY1" fmla="*/ 205641 h 205640"/>
                  <a:gd name="connsiteX2" fmla="*/ 238541 w 442301"/>
                  <a:gd name="connsiteY2" fmla="*/ 110555 h 205640"/>
                  <a:gd name="connsiteX3" fmla="*/ 333627 w 442301"/>
                  <a:gd name="connsiteY3" fmla="*/ 205641 h 205640"/>
                  <a:gd name="connsiteX4" fmla="*/ 442302 w 442301"/>
                  <a:gd name="connsiteY4" fmla="*/ 205641 h 205640"/>
                  <a:gd name="connsiteX5" fmla="*/ 434701 w 442301"/>
                  <a:gd name="connsiteY5" fmla="*/ 162705 h 205640"/>
                  <a:gd name="connsiteX6" fmla="*/ 392484 w 442301"/>
                  <a:gd name="connsiteY6" fmla="*/ 159418 h 205640"/>
                  <a:gd name="connsiteX7" fmla="*/ 371221 w 442301"/>
                  <a:gd name="connsiteY7" fmla="*/ 119358 h 205640"/>
                  <a:gd name="connsiteX8" fmla="*/ 393100 w 442301"/>
                  <a:gd name="connsiteY8" fmla="*/ 82482 h 205640"/>
                  <a:gd name="connsiteX9" fmla="*/ 360128 w 442301"/>
                  <a:gd name="connsiteY9" fmla="*/ 49407 h 205640"/>
                  <a:gd name="connsiteX10" fmla="*/ 322944 w 442301"/>
                  <a:gd name="connsiteY10" fmla="*/ 71286 h 205640"/>
                  <a:gd name="connsiteX11" fmla="*/ 252069 w 442301"/>
                  <a:gd name="connsiteY11" fmla="*/ 42320 h 205640"/>
                  <a:gd name="connsiteX12" fmla="*/ 241797 w 442301"/>
                  <a:gd name="connsiteY12" fmla="*/ 0 h 205640"/>
                  <a:gd name="connsiteX13" fmla="*/ 195061 w 442301"/>
                  <a:gd name="connsiteY13" fmla="*/ 0 h 205640"/>
                  <a:gd name="connsiteX14" fmla="*/ 184789 w 442301"/>
                  <a:gd name="connsiteY14" fmla="*/ 42628 h 205640"/>
                  <a:gd name="connsiteX15" fmla="*/ 142675 w 442301"/>
                  <a:gd name="connsiteY15" fmla="*/ 55981 h 205640"/>
                  <a:gd name="connsiteX16" fmla="*/ 109292 w 442301"/>
                  <a:gd name="connsiteY16" fmla="*/ 27015 h 205640"/>
                  <a:gd name="connsiteX17" fmla="*/ 71081 w 442301"/>
                  <a:gd name="connsiteY17" fmla="*/ 53824 h 205640"/>
                  <a:gd name="connsiteX18" fmla="*/ 86796 w 442301"/>
                  <a:gd name="connsiteY18" fmla="*/ 94911 h 205640"/>
                  <a:gd name="connsiteX19" fmla="*/ 59987 w 442301"/>
                  <a:gd name="connsiteY19" fmla="*/ 129732 h 205640"/>
                  <a:gd name="connsiteX20" fmla="*/ 15921 w 442301"/>
                  <a:gd name="connsiteY20" fmla="*/ 125213 h 205640"/>
                  <a:gd name="connsiteX21" fmla="*/ 0 w 442301"/>
                  <a:gd name="connsiteY21" fmla="*/ 169073 h 205640"/>
                  <a:gd name="connsiteX22" fmla="*/ 36362 w 442301"/>
                  <a:gd name="connsiteY22" fmla="*/ 193828 h 205640"/>
                  <a:gd name="connsiteX23" fmla="*/ 34000 w 442301"/>
                  <a:gd name="connsiteY23" fmla="*/ 205641 h 20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2301" h="205640">
                    <a:moveTo>
                      <a:pt x="34000" y="205641"/>
                    </a:moveTo>
                    <a:lnTo>
                      <a:pt x="103848" y="205641"/>
                    </a:lnTo>
                    <a:cubicBezTo>
                      <a:pt x="114787" y="142192"/>
                      <a:pt x="175092" y="99616"/>
                      <a:pt x="238541" y="110555"/>
                    </a:cubicBezTo>
                    <a:cubicBezTo>
                      <a:pt x="287168" y="118937"/>
                      <a:pt x="325245" y="157024"/>
                      <a:pt x="333627" y="205641"/>
                    </a:cubicBezTo>
                    <a:lnTo>
                      <a:pt x="442302" y="205641"/>
                    </a:lnTo>
                    <a:lnTo>
                      <a:pt x="434701" y="162705"/>
                    </a:lnTo>
                    <a:lnTo>
                      <a:pt x="392484" y="159418"/>
                    </a:lnTo>
                    <a:cubicBezTo>
                      <a:pt x="387071" y="145243"/>
                      <a:pt x="379922" y="131787"/>
                      <a:pt x="371221" y="119358"/>
                    </a:cubicBezTo>
                    <a:lnTo>
                      <a:pt x="393100" y="82482"/>
                    </a:lnTo>
                    <a:lnTo>
                      <a:pt x="360128" y="49407"/>
                    </a:lnTo>
                    <a:lnTo>
                      <a:pt x="322944" y="71286"/>
                    </a:lnTo>
                    <a:cubicBezTo>
                      <a:pt x="301599" y="56793"/>
                      <a:pt x="277461" y="46921"/>
                      <a:pt x="252069" y="42320"/>
                    </a:cubicBezTo>
                    <a:lnTo>
                      <a:pt x="241797" y="0"/>
                    </a:lnTo>
                    <a:lnTo>
                      <a:pt x="195061" y="0"/>
                    </a:lnTo>
                    <a:lnTo>
                      <a:pt x="184789" y="42628"/>
                    </a:lnTo>
                    <a:cubicBezTo>
                      <a:pt x="170265" y="45381"/>
                      <a:pt x="156131" y="49859"/>
                      <a:pt x="142675" y="55981"/>
                    </a:cubicBezTo>
                    <a:lnTo>
                      <a:pt x="109292" y="27015"/>
                    </a:lnTo>
                    <a:lnTo>
                      <a:pt x="71081" y="53824"/>
                    </a:lnTo>
                    <a:lnTo>
                      <a:pt x="86796" y="94911"/>
                    </a:lnTo>
                    <a:cubicBezTo>
                      <a:pt x="76504" y="105409"/>
                      <a:pt x="67496" y="117098"/>
                      <a:pt x="59987" y="129732"/>
                    </a:cubicBezTo>
                    <a:lnTo>
                      <a:pt x="15921" y="125213"/>
                    </a:lnTo>
                    <a:lnTo>
                      <a:pt x="0" y="169073"/>
                    </a:lnTo>
                    <a:lnTo>
                      <a:pt x="36362" y="193828"/>
                    </a:lnTo>
                    <a:cubicBezTo>
                      <a:pt x="34821" y="198040"/>
                      <a:pt x="34410" y="201840"/>
                      <a:pt x="34000" y="2056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EB1760C-A394-45FF-8DC8-0C893064E86F}"/>
                  </a:ext>
                </a:extLst>
              </p:cNvPr>
              <p:cNvSpPr/>
              <p:nvPr/>
            </p:nvSpPr>
            <p:spPr>
              <a:xfrm>
                <a:off x="2704662" y="3322118"/>
                <a:ext cx="205435" cy="82174"/>
              </a:xfrm>
              <a:custGeom>
                <a:avLst/>
                <a:gdLst>
                  <a:gd name="connsiteX0" fmla="*/ 0 w 205435"/>
                  <a:gd name="connsiteY0" fmla="*/ 0 h 82174"/>
                  <a:gd name="connsiteX1" fmla="*/ 205435 w 205435"/>
                  <a:gd name="connsiteY1" fmla="*/ 0 h 82174"/>
                  <a:gd name="connsiteX2" fmla="*/ 205435 w 205435"/>
                  <a:gd name="connsiteY2" fmla="*/ 82174 h 82174"/>
                  <a:gd name="connsiteX3" fmla="*/ 0 w 205435"/>
                  <a:gd name="connsiteY3" fmla="*/ 82174 h 8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435" h="82174">
                    <a:moveTo>
                      <a:pt x="0" y="0"/>
                    </a:moveTo>
                    <a:lnTo>
                      <a:pt x="205435" y="0"/>
                    </a:lnTo>
                    <a:lnTo>
                      <a:pt x="205435" y="82174"/>
                    </a:lnTo>
                    <a:lnTo>
                      <a:pt x="0" y="82174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ABE9AA7-ECF7-0081-59C9-E8D57B4AB911}"/>
                  </a:ext>
                </a:extLst>
              </p:cNvPr>
              <p:cNvSpPr/>
              <p:nvPr/>
            </p:nvSpPr>
            <p:spPr>
              <a:xfrm>
                <a:off x="2855349" y="3204198"/>
                <a:ext cx="219096" cy="301270"/>
              </a:xfrm>
              <a:custGeom>
                <a:avLst/>
                <a:gdLst>
                  <a:gd name="connsiteX0" fmla="*/ 0 w 219096"/>
                  <a:gd name="connsiteY0" fmla="*/ 0 h 301270"/>
                  <a:gd name="connsiteX1" fmla="*/ 219097 w 219096"/>
                  <a:gd name="connsiteY1" fmla="*/ 0 h 301270"/>
                  <a:gd name="connsiteX2" fmla="*/ 219097 w 219096"/>
                  <a:gd name="connsiteY2" fmla="*/ 301271 h 301270"/>
                  <a:gd name="connsiteX3" fmla="*/ 0 w 219096"/>
                  <a:gd name="connsiteY3" fmla="*/ 301271 h 30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96" h="301270">
                    <a:moveTo>
                      <a:pt x="0" y="0"/>
                    </a:moveTo>
                    <a:lnTo>
                      <a:pt x="219097" y="0"/>
                    </a:lnTo>
                    <a:lnTo>
                      <a:pt x="219097" y="301271"/>
                    </a:lnTo>
                    <a:lnTo>
                      <a:pt x="0" y="301271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66BF85D-85B2-0208-EDB2-5C15626080B4}"/>
                  </a:ext>
                </a:extLst>
              </p:cNvPr>
              <p:cNvSpPr/>
              <p:nvPr/>
            </p:nvSpPr>
            <p:spPr>
              <a:xfrm>
                <a:off x="1860631" y="3246004"/>
                <a:ext cx="652359" cy="81557"/>
              </a:xfrm>
              <a:custGeom>
                <a:avLst/>
                <a:gdLst>
                  <a:gd name="connsiteX0" fmla="*/ 652360 w 652359"/>
                  <a:gd name="connsiteY0" fmla="*/ 81558 h 81557"/>
                  <a:gd name="connsiteX1" fmla="*/ 426381 w 652359"/>
                  <a:gd name="connsiteY1" fmla="*/ 81558 h 81557"/>
                  <a:gd name="connsiteX2" fmla="*/ 426381 w 652359"/>
                  <a:gd name="connsiteY2" fmla="*/ 0 h 81557"/>
                  <a:gd name="connsiteX3" fmla="*/ 0 w 652359"/>
                  <a:gd name="connsiteY3" fmla="*/ 0 h 81557"/>
                  <a:gd name="connsiteX4" fmla="*/ 0 w 652359"/>
                  <a:gd name="connsiteY4" fmla="*/ 76114 h 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359" h="81557">
                    <a:moveTo>
                      <a:pt x="652360" y="81558"/>
                    </a:moveTo>
                    <a:lnTo>
                      <a:pt x="426381" y="81558"/>
                    </a:lnTo>
                    <a:lnTo>
                      <a:pt x="426381" y="0"/>
                    </a:lnTo>
                    <a:lnTo>
                      <a:pt x="0" y="0"/>
                    </a:lnTo>
                    <a:lnTo>
                      <a:pt x="0" y="76114"/>
                    </a:lnTo>
                  </a:path>
                </a:pathLst>
              </a:custGeom>
              <a:noFill/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E708693-11D9-A047-E7DE-94F9BF234F98}"/>
                  </a:ext>
                </a:extLst>
              </p:cNvPr>
              <p:cNvSpPr/>
              <p:nvPr/>
            </p:nvSpPr>
            <p:spPr>
              <a:xfrm>
                <a:off x="2026726" y="3445379"/>
                <a:ext cx="493044" cy="10271"/>
              </a:xfrm>
              <a:custGeom>
                <a:avLst/>
                <a:gdLst>
                  <a:gd name="connsiteX0" fmla="*/ 493045 w 493044"/>
                  <a:gd name="connsiteY0" fmla="*/ 0 h 10271"/>
                  <a:gd name="connsiteX1" fmla="*/ 0 w 493044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3044" h="10271">
                    <a:moveTo>
                      <a:pt x="493045" y="0"/>
                    </a:moveTo>
                    <a:lnTo>
                      <a:pt x="0" y="0"/>
                    </a:lnTo>
                  </a:path>
                </a:pathLst>
              </a:custGeom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353D411-E30F-3120-C34C-AE549559C26C}"/>
                  </a:ext>
                </a:extLst>
              </p:cNvPr>
              <p:cNvSpPr/>
              <p:nvPr/>
            </p:nvSpPr>
            <p:spPr>
              <a:xfrm>
                <a:off x="1992521" y="3346565"/>
                <a:ext cx="150686" cy="158904"/>
              </a:xfrm>
              <a:custGeom>
                <a:avLst/>
                <a:gdLst>
                  <a:gd name="connsiteX0" fmla="*/ 0 w 150686"/>
                  <a:gd name="connsiteY0" fmla="*/ 0 h 158904"/>
                  <a:gd name="connsiteX1" fmla="*/ 150687 w 150686"/>
                  <a:gd name="connsiteY1" fmla="*/ 0 h 158904"/>
                  <a:gd name="connsiteX2" fmla="*/ 150687 w 150686"/>
                  <a:gd name="connsiteY2" fmla="*/ 158904 h 158904"/>
                  <a:gd name="connsiteX3" fmla="*/ 0 w 150686"/>
                  <a:gd name="connsiteY3" fmla="*/ 158904 h 15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686" h="158904">
                    <a:moveTo>
                      <a:pt x="0" y="0"/>
                    </a:moveTo>
                    <a:lnTo>
                      <a:pt x="150687" y="0"/>
                    </a:lnTo>
                    <a:lnTo>
                      <a:pt x="150687" y="158904"/>
                    </a:lnTo>
                    <a:lnTo>
                      <a:pt x="0" y="158904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6B30E4B-9FB4-D0EC-C28F-18B325C61D80}"/>
                  </a:ext>
                </a:extLst>
              </p:cNvPr>
              <p:cNvSpPr/>
              <p:nvPr/>
            </p:nvSpPr>
            <p:spPr>
              <a:xfrm>
                <a:off x="1663824" y="3294692"/>
                <a:ext cx="403988" cy="438295"/>
              </a:xfrm>
              <a:custGeom>
                <a:avLst/>
                <a:gdLst>
                  <a:gd name="connsiteX0" fmla="*/ 0 w 403988"/>
                  <a:gd name="connsiteY0" fmla="*/ 0 h 438295"/>
                  <a:gd name="connsiteX1" fmla="*/ 403988 w 403988"/>
                  <a:gd name="connsiteY1" fmla="*/ 0 h 438295"/>
                  <a:gd name="connsiteX2" fmla="*/ 403988 w 403988"/>
                  <a:gd name="connsiteY2" fmla="*/ 438296 h 438295"/>
                  <a:gd name="connsiteX3" fmla="*/ 0 w 403988"/>
                  <a:gd name="connsiteY3" fmla="*/ 438296 h 438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988" h="438295">
                    <a:moveTo>
                      <a:pt x="0" y="0"/>
                    </a:moveTo>
                    <a:lnTo>
                      <a:pt x="403988" y="0"/>
                    </a:lnTo>
                    <a:lnTo>
                      <a:pt x="403988" y="438296"/>
                    </a:lnTo>
                    <a:lnTo>
                      <a:pt x="0" y="438296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65A5570-6673-A6A0-E187-C35A074CBF47}"/>
                  </a:ext>
                </a:extLst>
              </p:cNvPr>
              <p:cNvSpPr/>
              <p:nvPr/>
            </p:nvSpPr>
            <p:spPr>
              <a:xfrm>
                <a:off x="1698029" y="3294692"/>
                <a:ext cx="335578" cy="438295"/>
              </a:xfrm>
              <a:custGeom>
                <a:avLst/>
                <a:gdLst>
                  <a:gd name="connsiteX0" fmla="*/ 0 w 335578"/>
                  <a:gd name="connsiteY0" fmla="*/ 0 h 438295"/>
                  <a:gd name="connsiteX1" fmla="*/ 335579 w 335578"/>
                  <a:gd name="connsiteY1" fmla="*/ 0 h 438295"/>
                  <a:gd name="connsiteX2" fmla="*/ 335579 w 335578"/>
                  <a:gd name="connsiteY2" fmla="*/ 438296 h 438295"/>
                  <a:gd name="connsiteX3" fmla="*/ 0 w 335578"/>
                  <a:gd name="connsiteY3" fmla="*/ 438296 h 438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5578" h="438295">
                    <a:moveTo>
                      <a:pt x="0" y="0"/>
                    </a:moveTo>
                    <a:lnTo>
                      <a:pt x="335579" y="0"/>
                    </a:lnTo>
                    <a:lnTo>
                      <a:pt x="335579" y="438296"/>
                    </a:lnTo>
                    <a:lnTo>
                      <a:pt x="0" y="438296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1711DDA-09DE-2898-C282-33489376B512}"/>
                  </a:ext>
                </a:extLst>
              </p:cNvPr>
              <p:cNvSpPr/>
              <p:nvPr/>
            </p:nvSpPr>
            <p:spPr>
              <a:xfrm>
                <a:off x="2258662" y="3294384"/>
                <a:ext cx="56494" cy="56494"/>
              </a:xfrm>
              <a:custGeom>
                <a:avLst/>
                <a:gdLst>
                  <a:gd name="connsiteX0" fmla="*/ 56495 w 56494"/>
                  <a:gd name="connsiteY0" fmla="*/ 28247 h 56494"/>
                  <a:gd name="connsiteX1" fmla="*/ 28247 w 56494"/>
                  <a:gd name="connsiteY1" fmla="*/ 56495 h 56494"/>
                  <a:gd name="connsiteX2" fmla="*/ 0 w 56494"/>
                  <a:gd name="connsiteY2" fmla="*/ 28247 h 56494"/>
                  <a:gd name="connsiteX3" fmla="*/ 28247 w 56494"/>
                  <a:gd name="connsiteY3" fmla="*/ 0 h 56494"/>
                  <a:gd name="connsiteX4" fmla="*/ 56495 w 56494"/>
                  <a:gd name="connsiteY4" fmla="*/ 28247 h 56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4" h="56494">
                    <a:moveTo>
                      <a:pt x="56495" y="28247"/>
                    </a:moveTo>
                    <a:cubicBezTo>
                      <a:pt x="56495" y="43848"/>
                      <a:pt x="43848" y="56495"/>
                      <a:pt x="28247" y="56495"/>
                    </a:cubicBezTo>
                    <a:cubicBezTo>
                      <a:pt x="12647" y="56495"/>
                      <a:pt x="0" y="43848"/>
                      <a:pt x="0" y="28247"/>
                    </a:cubicBezTo>
                    <a:cubicBezTo>
                      <a:pt x="0" y="12647"/>
                      <a:pt x="12647" y="0"/>
                      <a:pt x="28247" y="0"/>
                    </a:cubicBezTo>
                    <a:cubicBezTo>
                      <a:pt x="43848" y="0"/>
                      <a:pt x="56495" y="12647"/>
                      <a:pt x="56495" y="282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79C8E5C-7A16-522A-0434-D3F8323C3C9A}"/>
                  </a:ext>
                </a:extLst>
              </p:cNvPr>
              <p:cNvSpPr/>
              <p:nvPr/>
            </p:nvSpPr>
            <p:spPr>
              <a:xfrm>
                <a:off x="1833308" y="3217757"/>
                <a:ext cx="56494" cy="56494"/>
              </a:xfrm>
              <a:custGeom>
                <a:avLst/>
                <a:gdLst>
                  <a:gd name="connsiteX0" fmla="*/ 56495 w 56494"/>
                  <a:gd name="connsiteY0" fmla="*/ 28247 h 56494"/>
                  <a:gd name="connsiteX1" fmla="*/ 28247 w 56494"/>
                  <a:gd name="connsiteY1" fmla="*/ 56495 h 56494"/>
                  <a:gd name="connsiteX2" fmla="*/ 0 w 56494"/>
                  <a:gd name="connsiteY2" fmla="*/ 28247 h 56494"/>
                  <a:gd name="connsiteX3" fmla="*/ 28247 w 56494"/>
                  <a:gd name="connsiteY3" fmla="*/ 0 h 56494"/>
                  <a:gd name="connsiteX4" fmla="*/ 56495 w 56494"/>
                  <a:gd name="connsiteY4" fmla="*/ 28247 h 56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4" h="56494">
                    <a:moveTo>
                      <a:pt x="56495" y="28247"/>
                    </a:moveTo>
                    <a:cubicBezTo>
                      <a:pt x="56495" y="43848"/>
                      <a:pt x="43848" y="56495"/>
                      <a:pt x="28247" y="56495"/>
                    </a:cubicBezTo>
                    <a:cubicBezTo>
                      <a:pt x="12647" y="56495"/>
                      <a:pt x="0" y="43848"/>
                      <a:pt x="0" y="28247"/>
                    </a:cubicBezTo>
                    <a:cubicBezTo>
                      <a:pt x="0" y="12647"/>
                      <a:pt x="12647" y="0"/>
                      <a:pt x="28247" y="0"/>
                    </a:cubicBezTo>
                    <a:cubicBezTo>
                      <a:pt x="43848" y="0"/>
                      <a:pt x="56495" y="12647"/>
                      <a:pt x="56495" y="282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F28203BA-3145-F9BA-A65C-B15FD46A79EE}"/>
                  </a:ext>
                </a:extLst>
              </p:cNvPr>
              <p:cNvSpPr/>
              <p:nvPr/>
            </p:nvSpPr>
            <p:spPr>
              <a:xfrm>
                <a:off x="2485565" y="3204198"/>
                <a:ext cx="294491" cy="301270"/>
              </a:xfrm>
              <a:custGeom>
                <a:avLst/>
                <a:gdLst>
                  <a:gd name="connsiteX0" fmla="*/ 0 w 294491"/>
                  <a:gd name="connsiteY0" fmla="*/ 0 h 301270"/>
                  <a:gd name="connsiteX1" fmla="*/ 294492 w 294491"/>
                  <a:gd name="connsiteY1" fmla="*/ 0 h 301270"/>
                  <a:gd name="connsiteX2" fmla="*/ 294492 w 294491"/>
                  <a:gd name="connsiteY2" fmla="*/ 301271 h 301270"/>
                  <a:gd name="connsiteX3" fmla="*/ 0 w 294491"/>
                  <a:gd name="connsiteY3" fmla="*/ 301271 h 30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491" h="301270">
                    <a:moveTo>
                      <a:pt x="0" y="0"/>
                    </a:moveTo>
                    <a:lnTo>
                      <a:pt x="294492" y="0"/>
                    </a:lnTo>
                    <a:lnTo>
                      <a:pt x="294492" y="301271"/>
                    </a:lnTo>
                    <a:lnTo>
                      <a:pt x="0" y="301271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F71A911-135F-54C4-09C3-1A2363C2471D}"/>
                  </a:ext>
                </a:extLst>
              </p:cNvPr>
              <p:cNvSpPr/>
              <p:nvPr/>
            </p:nvSpPr>
            <p:spPr>
              <a:xfrm>
                <a:off x="1663824" y="3294692"/>
                <a:ext cx="403988" cy="70772"/>
              </a:xfrm>
              <a:custGeom>
                <a:avLst/>
                <a:gdLst>
                  <a:gd name="connsiteX0" fmla="*/ 0 w 403988"/>
                  <a:gd name="connsiteY0" fmla="*/ 0 h 70772"/>
                  <a:gd name="connsiteX1" fmla="*/ 403988 w 403988"/>
                  <a:gd name="connsiteY1" fmla="*/ 0 h 70772"/>
                  <a:gd name="connsiteX2" fmla="*/ 403988 w 403988"/>
                  <a:gd name="connsiteY2" fmla="*/ 70772 h 70772"/>
                  <a:gd name="connsiteX3" fmla="*/ 0 w 403988"/>
                  <a:gd name="connsiteY3" fmla="*/ 70772 h 7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988" h="70772">
                    <a:moveTo>
                      <a:pt x="0" y="0"/>
                    </a:moveTo>
                    <a:lnTo>
                      <a:pt x="403988" y="0"/>
                    </a:lnTo>
                    <a:lnTo>
                      <a:pt x="403988" y="70772"/>
                    </a:lnTo>
                    <a:lnTo>
                      <a:pt x="0" y="70772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>
                    <a:lumMod val="25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F5B851A-5232-8B8A-60A8-F11CB75BED5B}"/>
                  </a:ext>
                </a:extLst>
              </p:cNvPr>
              <p:cNvSpPr/>
              <p:nvPr/>
            </p:nvSpPr>
            <p:spPr>
              <a:xfrm>
                <a:off x="2498405" y="3278668"/>
                <a:ext cx="250939" cy="163937"/>
              </a:xfrm>
              <a:custGeom>
                <a:avLst/>
                <a:gdLst>
                  <a:gd name="connsiteX0" fmla="*/ 250939 w 250939"/>
                  <a:gd name="connsiteY0" fmla="*/ 40882 h 163937"/>
                  <a:gd name="connsiteX1" fmla="*/ 141853 w 250939"/>
                  <a:gd name="connsiteY1" fmla="*/ 40882 h 163937"/>
                  <a:gd name="connsiteX2" fmla="*/ 141853 w 250939"/>
                  <a:gd name="connsiteY2" fmla="*/ 0 h 163937"/>
                  <a:gd name="connsiteX3" fmla="*/ 0 w 250939"/>
                  <a:gd name="connsiteY3" fmla="*/ 81969 h 163937"/>
                  <a:gd name="connsiteX4" fmla="*/ 141853 w 250939"/>
                  <a:gd name="connsiteY4" fmla="*/ 163937 h 163937"/>
                  <a:gd name="connsiteX5" fmla="*/ 141853 w 250939"/>
                  <a:gd name="connsiteY5" fmla="*/ 123056 h 163937"/>
                  <a:gd name="connsiteX6" fmla="*/ 250939 w 250939"/>
                  <a:gd name="connsiteY6" fmla="*/ 123056 h 163937"/>
                  <a:gd name="connsiteX7" fmla="*/ 250939 w 250939"/>
                  <a:gd name="connsiteY7" fmla="*/ 40882 h 163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939" h="163937">
                    <a:moveTo>
                      <a:pt x="250939" y="40882"/>
                    </a:moveTo>
                    <a:lnTo>
                      <a:pt x="141853" y="40882"/>
                    </a:lnTo>
                    <a:lnTo>
                      <a:pt x="141853" y="0"/>
                    </a:lnTo>
                    <a:lnTo>
                      <a:pt x="0" y="81969"/>
                    </a:lnTo>
                    <a:lnTo>
                      <a:pt x="141853" y="163937"/>
                    </a:lnTo>
                    <a:lnTo>
                      <a:pt x="141853" y="123056"/>
                    </a:lnTo>
                    <a:lnTo>
                      <a:pt x="250939" y="123056"/>
                    </a:lnTo>
                    <a:lnTo>
                      <a:pt x="250939" y="40882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5292C2A1-F806-F918-1FC8-570B281E7AE0}"/>
                  </a:ext>
                </a:extLst>
              </p:cNvPr>
              <p:cNvSpPr/>
              <p:nvPr/>
            </p:nvSpPr>
            <p:spPr>
              <a:xfrm>
                <a:off x="1771472" y="3420110"/>
                <a:ext cx="163937" cy="250939"/>
              </a:xfrm>
              <a:custGeom>
                <a:avLst/>
                <a:gdLst>
                  <a:gd name="connsiteX0" fmla="*/ 40882 w 163937"/>
                  <a:gd name="connsiteY0" fmla="*/ 0 h 250939"/>
                  <a:gd name="connsiteX1" fmla="*/ 40882 w 163937"/>
                  <a:gd name="connsiteY1" fmla="*/ 108983 h 250939"/>
                  <a:gd name="connsiteX2" fmla="*/ 0 w 163937"/>
                  <a:gd name="connsiteY2" fmla="*/ 108983 h 250939"/>
                  <a:gd name="connsiteX3" fmla="*/ 81969 w 163937"/>
                  <a:gd name="connsiteY3" fmla="*/ 250939 h 250939"/>
                  <a:gd name="connsiteX4" fmla="*/ 163937 w 163937"/>
                  <a:gd name="connsiteY4" fmla="*/ 108983 h 250939"/>
                  <a:gd name="connsiteX5" fmla="*/ 123056 w 163937"/>
                  <a:gd name="connsiteY5" fmla="*/ 108983 h 250939"/>
                  <a:gd name="connsiteX6" fmla="*/ 123056 w 163937"/>
                  <a:gd name="connsiteY6" fmla="*/ 0 h 250939"/>
                  <a:gd name="connsiteX7" fmla="*/ 40882 w 163937"/>
                  <a:gd name="connsiteY7" fmla="*/ 0 h 25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37" h="250939">
                    <a:moveTo>
                      <a:pt x="40882" y="0"/>
                    </a:moveTo>
                    <a:lnTo>
                      <a:pt x="40882" y="108983"/>
                    </a:lnTo>
                    <a:lnTo>
                      <a:pt x="0" y="108983"/>
                    </a:lnTo>
                    <a:lnTo>
                      <a:pt x="81969" y="250939"/>
                    </a:lnTo>
                    <a:lnTo>
                      <a:pt x="163937" y="108983"/>
                    </a:lnTo>
                    <a:lnTo>
                      <a:pt x="123056" y="108983"/>
                    </a:lnTo>
                    <a:lnTo>
                      <a:pt x="123056" y="0"/>
                    </a:lnTo>
                    <a:lnTo>
                      <a:pt x="40882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1BEA4B3-0077-1365-B10E-33756C1151FF}"/>
                  </a:ext>
                </a:extLst>
              </p:cNvPr>
              <p:cNvSpPr/>
              <p:nvPr/>
            </p:nvSpPr>
            <p:spPr>
              <a:xfrm>
                <a:off x="2737326" y="2861429"/>
                <a:ext cx="10271" cy="162396"/>
              </a:xfrm>
              <a:custGeom>
                <a:avLst/>
                <a:gdLst>
                  <a:gd name="connsiteX0" fmla="*/ 0 w 10271"/>
                  <a:gd name="connsiteY0" fmla="*/ 0 h 162396"/>
                  <a:gd name="connsiteX1" fmla="*/ 0 w 10271"/>
                  <a:gd name="connsiteY1" fmla="*/ 162396 h 16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162396">
                    <a:moveTo>
                      <a:pt x="0" y="0"/>
                    </a:moveTo>
                    <a:lnTo>
                      <a:pt x="0" y="162396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14EBBDE-69DA-FD3D-2768-90F85E555019}"/>
                  </a:ext>
                </a:extLst>
              </p:cNvPr>
              <p:cNvSpPr/>
              <p:nvPr/>
            </p:nvSpPr>
            <p:spPr>
              <a:xfrm>
                <a:off x="2711749" y="3016327"/>
                <a:ext cx="51255" cy="44374"/>
              </a:xfrm>
              <a:custGeom>
                <a:avLst/>
                <a:gdLst>
                  <a:gd name="connsiteX0" fmla="*/ 0 w 51255"/>
                  <a:gd name="connsiteY0" fmla="*/ 0 h 44374"/>
                  <a:gd name="connsiteX1" fmla="*/ 25577 w 51255"/>
                  <a:gd name="connsiteY1" fmla="*/ 44374 h 44374"/>
                  <a:gd name="connsiteX2" fmla="*/ 51256 w 51255"/>
                  <a:gd name="connsiteY2" fmla="*/ 0 h 44374"/>
                  <a:gd name="connsiteX3" fmla="*/ 0 w 51255"/>
                  <a:gd name="connsiteY3" fmla="*/ 0 h 44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5" h="44374">
                    <a:moveTo>
                      <a:pt x="0" y="0"/>
                    </a:moveTo>
                    <a:lnTo>
                      <a:pt x="25577" y="44374"/>
                    </a:lnTo>
                    <a:lnTo>
                      <a:pt x="512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C4A0B2A-1326-DB17-0034-53A36341B1EE}"/>
                  </a:ext>
                </a:extLst>
              </p:cNvPr>
              <p:cNvSpPr/>
              <p:nvPr/>
            </p:nvSpPr>
            <p:spPr>
              <a:xfrm>
                <a:off x="2660185" y="2642846"/>
                <a:ext cx="77140" cy="151200"/>
              </a:xfrm>
              <a:custGeom>
                <a:avLst/>
                <a:gdLst>
                  <a:gd name="connsiteX0" fmla="*/ 0 w 77140"/>
                  <a:gd name="connsiteY0" fmla="*/ 0 h 151200"/>
                  <a:gd name="connsiteX1" fmla="*/ 77141 w 77140"/>
                  <a:gd name="connsiteY1" fmla="*/ 116482 h 151200"/>
                  <a:gd name="connsiteX2" fmla="*/ 77141 w 77140"/>
                  <a:gd name="connsiteY2" fmla="*/ 151200 h 15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40" h="151200">
                    <a:moveTo>
                      <a:pt x="0" y="0"/>
                    </a:moveTo>
                    <a:cubicBezTo>
                      <a:pt x="46798" y="19784"/>
                      <a:pt x="77182" y="65678"/>
                      <a:pt x="77141" y="116482"/>
                    </a:cubicBezTo>
                    <a:lnTo>
                      <a:pt x="77141" y="151200"/>
                    </a:lnTo>
                  </a:path>
                </a:pathLst>
              </a:custGeom>
              <a:noFill/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1BB2BA4-3251-199C-1897-70F1E22472F0}"/>
                  </a:ext>
                </a:extLst>
              </p:cNvPr>
              <p:cNvSpPr/>
              <p:nvPr/>
            </p:nvSpPr>
            <p:spPr>
              <a:xfrm>
                <a:off x="2711749" y="2786548"/>
                <a:ext cx="51255" cy="44373"/>
              </a:xfrm>
              <a:custGeom>
                <a:avLst/>
                <a:gdLst>
                  <a:gd name="connsiteX0" fmla="*/ 0 w 51255"/>
                  <a:gd name="connsiteY0" fmla="*/ 0 h 44373"/>
                  <a:gd name="connsiteX1" fmla="*/ 25577 w 51255"/>
                  <a:gd name="connsiteY1" fmla="*/ 44374 h 44373"/>
                  <a:gd name="connsiteX2" fmla="*/ 51256 w 51255"/>
                  <a:gd name="connsiteY2" fmla="*/ 0 h 44373"/>
                  <a:gd name="connsiteX3" fmla="*/ 0 w 51255"/>
                  <a:gd name="connsiteY3" fmla="*/ 0 h 4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55" h="44373">
                    <a:moveTo>
                      <a:pt x="0" y="0"/>
                    </a:moveTo>
                    <a:lnTo>
                      <a:pt x="25577" y="44374"/>
                    </a:lnTo>
                    <a:lnTo>
                      <a:pt x="512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84D56F4-59C3-D0F0-5A76-08E262C18362}"/>
                  </a:ext>
                </a:extLst>
              </p:cNvPr>
              <p:cNvSpPr/>
              <p:nvPr/>
            </p:nvSpPr>
            <p:spPr>
              <a:xfrm>
                <a:off x="2470055" y="2632883"/>
                <a:ext cx="104052" cy="10271"/>
              </a:xfrm>
              <a:custGeom>
                <a:avLst/>
                <a:gdLst>
                  <a:gd name="connsiteX0" fmla="*/ 0 w 104052"/>
                  <a:gd name="connsiteY0" fmla="*/ 0 h 10271"/>
                  <a:gd name="connsiteX1" fmla="*/ 104053 w 104052"/>
                  <a:gd name="connsiteY1" fmla="*/ 0 h 1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052" h="10271">
                    <a:moveTo>
                      <a:pt x="0" y="0"/>
                    </a:moveTo>
                    <a:lnTo>
                      <a:pt x="104053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6161BDE-03A1-8B4F-4CD2-3648B2A55DAA}"/>
                  </a:ext>
                </a:extLst>
              </p:cNvPr>
              <p:cNvSpPr/>
              <p:nvPr/>
            </p:nvSpPr>
            <p:spPr>
              <a:xfrm>
                <a:off x="2566609" y="2607306"/>
                <a:ext cx="44374" cy="51255"/>
              </a:xfrm>
              <a:custGeom>
                <a:avLst/>
                <a:gdLst>
                  <a:gd name="connsiteX0" fmla="*/ 0 w 44374"/>
                  <a:gd name="connsiteY0" fmla="*/ 51256 h 51255"/>
                  <a:gd name="connsiteX1" fmla="*/ 44374 w 44374"/>
                  <a:gd name="connsiteY1" fmla="*/ 25679 h 51255"/>
                  <a:gd name="connsiteX2" fmla="*/ 0 w 44374"/>
                  <a:gd name="connsiteY2" fmla="*/ 0 h 51255"/>
                  <a:gd name="connsiteX3" fmla="*/ 0 w 44374"/>
                  <a:gd name="connsiteY3" fmla="*/ 51256 h 5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74" h="51255">
                    <a:moveTo>
                      <a:pt x="0" y="51256"/>
                    </a:moveTo>
                    <a:lnTo>
                      <a:pt x="44374" y="25679"/>
                    </a:lnTo>
                    <a:lnTo>
                      <a:pt x="0" y="0"/>
                    </a:lnTo>
                    <a:lnTo>
                      <a:pt x="0" y="51256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89358AF-A861-19FD-5467-D4DC695002BC}"/>
                  </a:ext>
                </a:extLst>
              </p:cNvPr>
              <p:cNvSpPr/>
              <p:nvPr/>
            </p:nvSpPr>
            <p:spPr>
              <a:xfrm rot="-2744401">
                <a:off x="98619" y="4595853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827CE06-A272-EBA4-861E-36CA8D8AFCF5}"/>
                  </a:ext>
                </a:extLst>
              </p:cNvPr>
              <p:cNvSpPr/>
              <p:nvPr/>
            </p:nvSpPr>
            <p:spPr>
              <a:xfrm>
                <a:off x="154492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24139 w 48071"/>
                  <a:gd name="connsiteY4" fmla="*/ 48072 h 48071"/>
                  <a:gd name="connsiteX5" fmla="*/ 48072 w 48071"/>
                  <a:gd name="connsiteY5" fmla="*/ 24139 h 48071"/>
                  <a:gd name="connsiteX6" fmla="*/ 48072 w 48071"/>
                  <a:gd name="connsiteY6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10" y="0"/>
                      <a:pt x="24036" y="0"/>
                    </a:cubicBezTo>
                    <a:cubicBezTo>
                      <a:pt x="10761" y="0"/>
                      <a:pt x="0" y="10765"/>
                      <a:pt x="0" y="24036"/>
                    </a:cubicBezTo>
                    <a:cubicBezTo>
                      <a:pt x="0" y="37307"/>
                      <a:pt x="10762" y="48072"/>
                      <a:pt x="24036" y="48072"/>
                    </a:cubicBezTo>
                    <a:cubicBezTo>
                      <a:pt x="24070" y="48072"/>
                      <a:pt x="24105" y="48072"/>
                      <a:pt x="24139" y="48072"/>
                    </a:cubicBezTo>
                    <a:cubicBezTo>
                      <a:pt x="37356" y="48072"/>
                      <a:pt x="48072" y="37358"/>
                      <a:pt x="48072" y="24139"/>
                    </a:cubicBezTo>
                    <a:cubicBezTo>
                      <a:pt x="48072" y="24108"/>
                      <a:pt x="48072" y="2406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552BFB30-03F1-1D89-3841-8FD05AF46573}"/>
                  </a:ext>
                </a:extLst>
              </p:cNvPr>
              <p:cNvSpPr/>
              <p:nvPr/>
            </p:nvSpPr>
            <p:spPr>
              <a:xfrm rot="-2700000">
                <a:off x="562861" y="4596294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21D49EC-165C-AEE1-B4E7-24A595CEB7EA}"/>
                  </a:ext>
                </a:extLst>
              </p:cNvPr>
              <p:cNvSpPr/>
              <p:nvPr/>
            </p:nvSpPr>
            <p:spPr>
              <a:xfrm>
                <a:off x="618981" y="4652311"/>
                <a:ext cx="48071" cy="48072"/>
              </a:xfrm>
              <a:custGeom>
                <a:avLst/>
                <a:gdLst>
                  <a:gd name="connsiteX0" fmla="*/ 48072 w 48071"/>
                  <a:gd name="connsiteY0" fmla="*/ 24036 h 48072"/>
                  <a:gd name="connsiteX1" fmla="*/ 24036 w 48071"/>
                  <a:gd name="connsiteY1" fmla="*/ 0 h 48072"/>
                  <a:gd name="connsiteX2" fmla="*/ 0 w 48071"/>
                  <a:gd name="connsiteY2" fmla="*/ 24036 h 48072"/>
                  <a:gd name="connsiteX3" fmla="*/ 23933 w 48071"/>
                  <a:gd name="connsiteY3" fmla="*/ 48072 h 48072"/>
                  <a:gd name="connsiteX4" fmla="*/ 48072 w 48071"/>
                  <a:gd name="connsiteY4" fmla="*/ 24139 h 48072"/>
                  <a:gd name="connsiteX5" fmla="*/ 48072 w 48071"/>
                  <a:gd name="connsiteY5" fmla="*/ 24036 h 4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71" h="48072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266"/>
                      <a:pt x="10703" y="48020"/>
                      <a:pt x="23933" y="48072"/>
                    </a:cubicBezTo>
                    <a:cubicBezTo>
                      <a:pt x="37204" y="48134"/>
                      <a:pt x="48010" y="37410"/>
                      <a:pt x="48072" y="24139"/>
                    </a:cubicBezTo>
                    <a:cubicBezTo>
                      <a:pt x="48072" y="24108"/>
                      <a:pt x="48072" y="2406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F09F3A2-1553-DC42-BB9A-4AD402AD9A64}"/>
                  </a:ext>
                </a:extLst>
              </p:cNvPr>
              <p:cNvSpPr/>
              <p:nvPr/>
            </p:nvSpPr>
            <p:spPr>
              <a:xfrm rot="-799799">
                <a:off x="1027540" y="4596091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5337400-3417-98A3-C798-DC25A4854E62}"/>
                  </a:ext>
                </a:extLst>
              </p:cNvPr>
              <p:cNvSpPr/>
              <p:nvPr/>
            </p:nvSpPr>
            <p:spPr>
              <a:xfrm>
                <a:off x="1083470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48072 w 48071"/>
                  <a:gd name="connsiteY4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37307" y="48072"/>
                      <a:pt x="48072" y="3730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7BBB0D7-9EB4-D418-7215-FD0EEA17833F}"/>
                  </a:ext>
                </a:extLst>
              </p:cNvPr>
              <p:cNvSpPr/>
              <p:nvPr/>
            </p:nvSpPr>
            <p:spPr>
              <a:xfrm rot="-799799">
                <a:off x="1491943" y="4596133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38B7FA8-7B39-EE44-6663-DC3EE7055E7E}"/>
                  </a:ext>
                </a:extLst>
              </p:cNvPr>
              <p:cNvSpPr/>
              <p:nvPr/>
            </p:nvSpPr>
            <p:spPr>
              <a:xfrm>
                <a:off x="1547959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48072 w 48071"/>
                  <a:gd name="connsiteY4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37307" y="48072"/>
                      <a:pt x="48072" y="3730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88ACD6C-6357-379A-13CD-ACBAAA70B446}"/>
                  </a:ext>
                </a:extLst>
              </p:cNvPr>
              <p:cNvSpPr/>
              <p:nvPr/>
            </p:nvSpPr>
            <p:spPr>
              <a:xfrm rot="-554399">
                <a:off x="1956205" y="4596271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8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2B46BB0-1ACC-E662-70A3-748F945CAD3E}"/>
                  </a:ext>
                </a:extLst>
              </p:cNvPr>
              <p:cNvSpPr/>
              <p:nvPr/>
            </p:nvSpPr>
            <p:spPr>
              <a:xfrm>
                <a:off x="2012345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48072 w 48071"/>
                  <a:gd name="connsiteY4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37307" y="48072"/>
                      <a:pt x="48072" y="3730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ED91444-9229-B51D-DC37-1BA6AF13ADEF}"/>
                  </a:ext>
                </a:extLst>
              </p:cNvPr>
              <p:cNvSpPr/>
              <p:nvPr/>
            </p:nvSpPr>
            <p:spPr>
              <a:xfrm rot="-2700000">
                <a:off x="2420760" y="4596249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1F0DA67-D0B0-4300-3124-8648B85C18A1}"/>
                  </a:ext>
                </a:extLst>
              </p:cNvPr>
              <p:cNvSpPr/>
              <p:nvPr/>
            </p:nvSpPr>
            <p:spPr>
              <a:xfrm>
                <a:off x="2476834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48072 w 48071"/>
                  <a:gd name="connsiteY4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37307" y="48072"/>
                      <a:pt x="48072" y="3730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CC705E30-B705-8A67-B904-8125E35E12A2}"/>
                  </a:ext>
                </a:extLst>
              </p:cNvPr>
              <p:cNvSpPr/>
              <p:nvPr/>
            </p:nvSpPr>
            <p:spPr>
              <a:xfrm rot="-2700000">
                <a:off x="2885201" y="4596193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9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1452FB6-2B8C-BD76-F408-5BC84F884ED6}"/>
                  </a:ext>
                </a:extLst>
              </p:cNvPr>
              <p:cNvSpPr/>
              <p:nvPr/>
            </p:nvSpPr>
            <p:spPr>
              <a:xfrm>
                <a:off x="2941323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48072 w 48071"/>
                  <a:gd name="connsiteY4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37307" y="48072"/>
                      <a:pt x="48072" y="3730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F03272E5-DA98-211B-65DD-2D17D9B99BD0}"/>
                  </a:ext>
                </a:extLst>
              </p:cNvPr>
              <p:cNvSpPr/>
              <p:nvPr/>
            </p:nvSpPr>
            <p:spPr>
              <a:xfrm rot="-703800">
                <a:off x="3349836" y="4595952"/>
                <a:ext cx="160239" cy="160239"/>
              </a:xfrm>
              <a:custGeom>
                <a:avLst/>
                <a:gdLst>
                  <a:gd name="connsiteX0" fmla="*/ 160239 w 160239"/>
                  <a:gd name="connsiteY0" fmla="*/ 80120 h 160239"/>
                  <a:gd name="connsiteX1" fmla="*/ 80120 w 160239"/>
                  <a:gd name="connsiteY1" fmla="*/ 160239 h 160239"/>
                  <a:gd name="connsiteX2" fmla="*/ 0 w 160239"/>
                  <a:gd name="connsiteY2" fmla="*/ 80120 h 160239"/>
                  <a:gd name="connsiteX3" fmla="*/ 80120 w 160239"/>
                  <a:gd name="connsiteY3" fmla="*/ 0 h 160239"/>
                  <a:gd name="connsiteX4" fmla="*/ 160239 w 160239"/>
                  <a:gd name="connsiteY4" fmla="*/ 80120 h 16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39" h="160239">
                    <a:moveTo>
                      <a:pt x="160239" y="80120"/>
                    </a:moveTo>
                    <a:cubicBezTo>
                      <a:pt x="160239" y="124369"/>
                      <a:pt x="124368" y="160239"/>
                      <a:pt x="80120" y="160239"/>
                    </a:cubicBezTo>
                    <a:cubicBezTo>
                      <a:pt x="35871" y="160239"/>
                      <a:pt x="0" y="124368"/>
                      <a:pt x="0" y="80120"/>
                    </a:cubicBezTo>
                    <a:cubicBezTo>
                      <a:pt x="0" y="35871"/>
                      <a:pt x="35871" y="0"/>
                      <a:pt x="80120" y="0"/>
                    </a:cubicBezTo>
                    <a:cubicBezTo>
                      <a:pt x="124369" y="0"/>
                      <a:pt x="160239" y="35871"/>
                      <a:pt x="160239" y="801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4054E18-50B1-5854-7A0A-7BA8EAFC1256}"/>
                  </a:ext>
                </a:extLst>
              </p:cNvPr>
              <p:cNvSpPr/>
              <p:nvPr/>
            </p:nvSpPr>
            <p:spPr>
              <a:xfrm>
                <a:off x="3405709" y="4652311"/>
                <a:ext cx="48071" cy="48071"/>
              </a:xfrm>
              <a:custGeom>
                <a:avLst/>
                <a:gdLst>
                  <a:gd name="connsiteX0" fmla="*/ 48072 w 48071"/>
                  <a:gd name="connsiteY0" fmla="*/ 24036 h 48071"/>
                  <a:gd name="connsiteX1" fmla="*/ 24036 w 48071"/>
                  <a:gd name="connsiteY1" fmla="*/ 0 h 48071"/>
                  <a:gd name="connsiteX2" fmla="*/ 0 w 48071"/>
                  <a:gd name="connsiteY2" fmla="*/ 24036 h 48071"/>
                  <a:gd name="connsiteX3" fmla="*/ 24036 w 48071"/>
                  <a:gd name="connsiteY3" fmla="*/ 48072 h 48071"/>
                  <a:gd name="connsiteX4" fmla="*/ 24139 w 48071"/>
                  <a:gd name="connsiteY4" fmla="*/ 48072 h 48071"/>
                  <a:gd name="connsiteX5" fmla="*/ 48072 w 48071"/>
                  <a:gd name="connsiteY5" fmla="*/ 24139 h 48071"/>
                  <a:gd name="connsiteX6" fmla="*/ 48072 w 48071"/>
                  <a:gd name="connsiteY6" fmla="*/ 24036 h 4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071" h="48071">
                    <a:moveTo>
                      <a:pt x="48072" y="24036"/>
                    </a:moveTo>
                    <a:cubicBezTo>
                      <a:pt x="48072" y="10765"/>
                      <a:pt x="37307" y="0"/>
                      <a:pt x="24036" y="0"/>
                    </a:cubicBezTo>
                    <a:cubicBezTo>
                      <a:pt x="10765" y="0"/>
                      <a:pt x="0" y="10765"/>
                      <a:pt x="0" y="24036"/>
                    </a:cubicBezTo>
                    <a:cubicBezTo>
                      <a:pt x="0" y="37307"/>
                      <a:pt x="10765" y="48072"/>
                      <a:pt x="24036" y="48072"/>
                    </a:cubicBezTo>
                    <a:cubicBezTo>
                      <a:pt x="24067" y="48072"/>
                      <a:pt x="24108" y="48072"/>
                      <a:pt x="24139" y="48072"/>
                    </a:cubicBezTo>
                    <a:cubicBezTo>
                      <a:pt x="37358" y="48072"/>
                      <a:pt x="48072" y="37358"/>
                      <a:pt x="48072" y="24139"/>
                    </a:cubicBezTo>
                    <a:cubicBezTo>
                      <a:pt x="48072" y="24108"/>
                      <a:pt x="48072" y="24067"/>
                      <a:pt x="48072" y="240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26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791A75E-CCC9-D3DF-E317-F31D173FC2F0}"/>
                  </a:ext>
                </a:extLst>
              </p:cNvPr>
              <p:cNvSpPr/>
              <p:nvPr/>
            </p:nvSpPr>
            <p:spPr>
              <a:xfrm>
                <a:off x="-75492" y="4562844"/>
                <a:ext cx="3759464" cy="61630"/>
              </a:xfrm>
              <a:custGeom>
                <a:avLst/>
                <a:gdLst>
                  <a:gd name="connsiteX0" fmla="*/ 0 w 3759464"/>
                  <a:gd name="connsiteY0" fmla="*/ 0 h 61630"/>
                  <a:gd name="connsiteX1" fmla="*/ 3759464 w 3759464"/>
                  <a:gd name="connsiteY1" fmla="*/ 0 h 61630"/>
                  <a:gd name="connsiteX2" fmla="*/ 3759464 w 3759464"/>
                  <a:gd name="connsiteY2" fmla="*/ 61631 h 61630"/>
                  <a:gd name="connsiteX3" fmla="*/ 0 w 3759464"/>
                  <a:gd name="connsiteY3" fmla="*/ 61631 h 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9464" h="61630">
                    <a:moveTo>
                      <a:pt x="0" y="0"/>
                    </a:moveTo>
                    <a:lnTo>
                      <a:pt x="3759464" y="0"/>
                    </a:lnTo>
                    <a:lnTo>
                      <a:pt x="3759464" y="61631"/>
                    </a:lnTo>
                    <a:lnTo>
                      <a:pt x="0" y="61631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57D6942-B7AC-A7CF-6992-1DEB74FA48A4}"/>
                  </a:ext>
                </a:extLst>
              </p:cNvPr>
              <p:cNvSpPr/>
              <p:nvPr/>
            </p:nvSpPr>
            <p:spPr>
              <a:xfrm>
                <a:off x="6681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AA5DE0B-C217-7ECD-ABC3-3312E506B637}"/>
                  </a:ext>
                </a:extLst>
              </p:cNvPr>
              <p:cNvSpPr/>
              <p:nvPr/>
            </p:nvSpPr>
            <p:spPr>
              <a:xfrm>
                <a:off x="150486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0ADAA07-BF5D-DB3A-F089-3F2725901565}"/>
                  </a:ext>
                </a:extLst>
              </p:cNvPr>
              <p:cNvSpPr/>
              <p:nvPr/>
            </p:nvSpPr>
            <p:spPr>
              <a:xfrm>
                <a:off x="294291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D049FA0-CDA6-30CD-4A75-B2E19FE76052}"/>
                  </a:ext>
                </a:extLst>
              </p:cNvPr>
              <p:cNvSpPr/>
              <p:nvPr/>
            </p:nvSpPr>
            <p:spPr>
              <a:xfrm>
                <a:off x="438095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73FC0D33-1A6C-E45B-1503-9FC70EE84236}"/>
                  </a:ext>
                </a:extLst>
              </p:cNvPr>
              <p:cNvSpPr/>
              <p:nvPr/>
            </p:nvSpPr>
            <p:spPr>
              <a:xfrm>
                <a:off x="581900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F7B9D3A1-72A8-2E99-D183-01DA4ADC6198}"/>
                  </a:ext>
                </a:extLst>
              </p:cNvPr>
              <p:cNvSpPr/>
              <p:nvPr/>
            </p:nvSpPr>
            <p:spPr>
              <a:xfrm>
                <a:off x="725705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A8ADB39-ACC9-1530-212A-30BDFBFBE48D}"/>
                  </a:ext>
                </a:extLst>
              </p:cNvPr>
              <p:cNvSpPr/>
              <p:nvPr/>
            </p:nvSpPr>
            <p:spPr>
              <a:xfrm>
                <a:off x="869509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E908EE6-CCCF-DF9F-B47A-48A217DFDE91}"/>
                  </a:ext>
                </a:extLst>
              </p:cNvPr>
              <p:cNvSpPr/>
              <p:nvPr/>
            </p:nvSpPr>
            <p:spPr>
              <a:xfrm>
                <a:off x="1013314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300FCD2-8227-EC38-E16A-D37D3DD87165}"/>
                  </a:ext>
                </a:extLst>
              </p:cNvPr>
              <p:cNvSpPr/>
              <p:nvPr/>
            </p:nvSpPr>
            <p:spPr>
              <a:xfrm>
                <a:off x="1157118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7163164-3F9F-C263-2B02-BC4F790F2D24}"/>
                  </a:ext>
                </a:extLst>
              </p:cNvPr>
              <p:cNvSpPr/>
              <p:nvPr/>
            </p:nvSpPr>
            <p:spPr>
              <a:xfrm>
                <a:off x="1300923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E04DCCB8-B47B-4E4D-965B-A187718D1522}"/>
                  </a:ext>
                </a:extLst>
              </p:cNvPr>
              <p:cNvSpPr/>
              <p:nvPr/>
            </p:nvSpPr>
            <p:spPr>
              <a:xfrm>
                <a:off x="1444728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0 h 59884"/>
                  <a:gd name="connsiteX1" fmla="*/ 0 w 10271"/>
                  <a:gd name="connsiteY1" fmla="*/ 59884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0"/>
                    </a:moveTo>
                    <a:lnTo>
                      <a:pt x="0" y="59884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0D6597C7-71A6-B9FF-2AC1-CE899F2207DD}"/>
                  </a:ext>
                </a:extLst>
              </p:cNvPr>
              <p:cNvSpPr/>
              <p:nvPr/>
            </p:nvSpPr>
            <p:spPr>
              <a:xfrm>
                <a:off x="1588532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066D49C-E4DE-CF52-70FE-8C0D657E7DA1}"/>
                  </a:ext>
                </a:extLst>
              </p:cNvPr>
              <p:cNvSpPr/>
              <p:nvPr/>
            </p:nvSpPr>
            <p:spPr>
              <a:xfrm>
                <a:off x="1732337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E2800DD-5706-B451-2C29-FFDF072F18A6}"/>
                  </a:ext>
                </a:extLst>
              </p:cNvPr>
              <p:cNvSpPr/>
              <p:nvPr/>
            </p:nvSpPr>
            <p:spPr>
              <a:xfrm>
                <a:off x="1876142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2BDD1565-A90B-E61D-89AB-A424D6A0A4B3}"/>
                  </a:ext>
                </a:extLst>
              </p:cNvPr>
              <p:cNvSpPr/>
              <p:nvPr/>
            </p:nvSpPr>
            <p:spPr>
              <a:xfrm>
                <a:off x="2019946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85FA622-6065-A6A8-E704-289380D2C032}"/>
                  </a:ext>
                </a:extLst>
              </p:cNvPr>
              <p:cNvSpPr/>
              <p:nvPr/>
            </p:nvSpPr>
            <p:spPr>
              <a:xfrm>
                <a:off x="2163751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13FD4BD-05BB-715D-9418-684EA40D2496}"/>
                  </a:ext>
                </a:extLst>
              </p:cNvPr>
              <p:cNvSpPr/>
              <p:nvPr/>
            </p:nvSpPr>
            <p:spPr>
              <a:xfrm>
                <a:off x="2307556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BF6DDDF-35BD-8E65-3D3B-7540B6E30315}"/>
                  </a:ext>
                </a:extLst>
              </p:cNvPr>
              <p:cNvSpPr/>
              <p:nvPr/>
            </p:nvSpPr>
            <p:spPr>
              <a:xfrm>
                <a:off x="2451360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BC0CDDCF-FE83-91DA-065D-4CA6C04D969B}"/>
                  </a:ext>
                </a:extLst>
              </p:cNvPr>
              <p:cNvSpPr/>
              <p:nvPr/>
            </p:nvSpPr>
            <p:spPr>
              <a:xfrm>
                <a:off x="2595165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319D9C08-9415-3879-D421-6E70A501BDBE}"/>
                  </a:ext>
                </a:extLst>
              </p:cNvPr>
              <p:cNvSpPr/>
              <p:nvPr/>
            </p:nvSpPr>
            <p:spPr>
              <a:xfrm>
                <a:off x="2738969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5FED20F-922E-C9F0-3BF6-02B8F3473115}"/>
                  </a:ext>
                </a:extLst>
              </p:cNvPr>
              <p:cNvSpPr/>
              <p:nvPr/>
            </p:nvSpPr>
            <p:spPr>
              <a:xfrm>
                <a:off x="2882774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64361AD-E74A-8EA4-7BC2-5A60A6826DC5}"/>
                  </a:ext>
                </a:extLst>
              </p:cNvPr>
              <p:cNvSpPr/>
              <p:nvPr/>
            </p:nvSpPr>
            <p:spPr>
              <a:xfrm>
                <a:off x="3026579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78BCD52-CF7F-82A7-E958-FD9C593E42E8}"/>
                  </a:ext>
                </a:extLst>
              </p:cNvPr>
              <p:cNvSpPr/>
              <p:nvPr/>
            </p:nvSpPr>
            <p:spPr>
              <a:xfrm>
                <a:off x="3170383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AD54F191-07D6-C3A0-3869-795E86BA7340}"/>
                  </a:ext>
                </a:extLst>
              </p:cNvPr>
              <p:cNvSpPr/>
              <p:nvPr/>
            </p:nvSpPr>
            <p:spPr>
              <a:xfrm>
                <a:off x="3314188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99480B8B-66CC-D0E2-D450-DB3F17D579A3}"/>
                  </a:ext>
                </a:extLst>
              </p:cNvPr>
              <p:cNvSpPr/>
              <p:nvPr/>
            </p:nvSpPr>
            <p:spPr>
              <a:xfrm>
                <a:off x="3457993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29D02BB1-5C3B-3B04-D2CE-188CBFE3176A}"/>
                  </a:ext>
                </a:extLst>
              </p:cNvPr>
              <p:cNvSpPr/>
              <p:nvPr/>
            </p:nvSpPr>
            <p:spPr>
              <a:xfrm>
                <a:off x="3601797" y="456294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5C5B889-A14E-70B6-7512-4B9AE40AE46A}"/>
                  </a:ext>
                </a:extLst>
              </p:cNvPr>
              <p:cNvSpPr/>
              <p:nvPr/>
            </p:nvSpPr>
            <p:spPr>
              <a:xfrm>
                <a:off x="-75492" y="4737464"/>
                <a:ext cx="3759464" cy="61630"/>
              </a:xfrm>
              <a:custGeom>
                <a:avLst/>
                <a:gdLst>
                  <a:gd name="connsiteX0" fmla="*/ 0 w 3759464"/>
                  <a:gd name="connsiteY0" fmla="*/ 0 h 61630"/>
                  <a:gd name="connsiteX1" fmla="*/ 3759464 w 3759464"/>
                  <a:gd name="connsiteY1" fmla="*/ 0 h 61630"/>
                  <a:gd name="connsiteX2" fmla="*/ 3759464 w 3759464"/>
                  <a:gd name="connsiteY2" fmla="*/ 61631 h 61630"/>
                  <a:gd name="connsiteX3" fmla="*/ 0 w 3759464"/>
                  <a:gd name="connsiteY3" fmla="*/ 61631 h 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9464" h="61630">
                    <a:moveTo>
                      <a:pt x="0" y="0"/>
                    </a:moveTo>
                    <a:lnTo>
                      <a:pt x="3759464" y="0"/>
                    </a:lnTo>
                    <a:lnTo>
                      <a:pt x="3759464" y="61631"/>
                    </a:lnTo>
                    <a:lnTo>
                      <a:pt x="0" y="61631"/>
                    </a:lnTo>
                    <a:close/>
                  </a:path>
                </a:pathLst>
              </a:custGeom>
              <a:solidFill>
                <a:srgbClr val="263238"/>
              </a:solidFill>
              <a:ln w="10268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EBF9F62-D3A2-3095-DB14-603507471721}"/>
                  </a:ext>
                </a:extLst>
              </p:cNvPr>
              <p:cNvSpPr/>
              <p:nvPr/>
            </p:nvSpPr>
            <p:spPr>
              <a:xfrm>
                <a:off x="6681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FE7FFAF1-1043-86F1-3DD0-6B34C9B0FFAA}"/>
                  </a:ext>
                </a:extLst>
              </p:cNvPr>
              <p:cNvSpPr/>
              <p:nvPr/>
            </p:nvSpPr>
            <p:spPr>
              <a:xfrm>
                <a:off x="150486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D30B54E-ACDF-E38E-539A-5374050A6E6D}"/>
                  </a:ext>
                </a:extLst>
              </p:cNvPr>
              <p:cNvSpPr/>
              <p:nvPr/>
            </p:nvSpPr>
            <p:spPr>
              <a:xfrm>
                <a:off x="294291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1DF65699-E2EB-A58F-946C-0B7CC6387ABE}"/>
                  </a:ext>
                </a:extLst>
              </p:cNvPr>
              <p:cNvSpPr/>
              <p:nvPr/>
            </p:nvSpPr>
            <p:spPr>
              <a:xfrm>
                <a:off x="438095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A9EE589-2084-7566-3E25-DC1BC6A77381}"/>
                  </a:ext>
                </a:extLst>
              </p:cNvPr>
              <p:cNvSpPr/>
              <p:nvPr/>
            </p:nvSpPr>
            <p:spPr>
              <a:xfrm>
                <a:off x="581900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A9005F3-2666-DA88-36A2-66A56A6D3971}"/>
                  </a:ext>
                </a:extLst>
              </p:cNvPr>
              <p:cNvSpPr/>
              <p:nvPr/>
            </p:nvSpPr>
            <p:spPr>
              <a:xfrm>
                <a:off x="725705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DC78414-4ABA-00F2-FF8A-277624376E1C}"/>
                  </a:ext>
                </a:extLst>
              </p:cNvPr>
              <p:cNvSpPr/>
              <p:nvPr/>
            </p:nvSpPr>
            <p:spPr>
              <a:xfrm>
                <a:off x="869509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154DA65A-FD18-A1A7-D965-0569458A2C72}"/>
                  </a:ext>
                </a:extLst>
              </p:cNvPr>
              <p:cNvSpPr/>
              <p:nvPr/>
            </p:nvSpPr>
            <p:spPr>
              <a:xfrm>
                <a:off x="1013314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2DE4EED1-9B89-4D9E-3046-37B46E1FD317}"/>
                  </a:ext>
                </a:extLst>
              </p:cNvPr>
              <p:cNvSpPr/>
              <p:nvPr/>
            </p:nvSpPr>
            <p:spPr>
              <a:xfrm>
                <a:off x="1157118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EEDD133-73E5-DFCF-99D7-8781727775F9}"/>
                  </a:ext>
                </a:extLst>
              </p:cNvPr>
              <p:cNvSpPr/>
              <p:nvPr/>
            </p:nvSpPr>
            <p:spPr>
              <a:xfrm>
                <a:off x="1300923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5B0D4DF-D4E4-CC81-E3E4-2E1A8A08F325}"/>
                  </a:ext>
                </a:extLst>
              </p:cNvPr>
              <p:cNvSpPr/>
              <p:nvPr/>
            </p:nvSpPr>
            <p:spPr>
              <a:xfrm>
                <a:off x="1444728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F70F4BB-6094-6AC1-75BE-175CE1D1E21A}"/>
                  </a:ext>
                </a:extLst>
              </p:cNvPr>
              <p:cNvSpPr/>
              <p:nvPr/>
            </p:nvSpPr>
            <p:spPr>
              <a:xfrm>
                <a:off x="1588532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16D27E16-DE42-9F86-8B3B-9BDAD53D2AEF}"/>
                  </a:ext>
                </a:extLst>
              </p:cNvPr>
              <p:cNvSpPr/>
              <p:nvPr/>
            </p:nvSpPr>
            <p:spPr>
              <a:xfrm>
                <a:off x="1732337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092C17B-B9C5-8C3E-7C81-E318CF45ED12}"/>
                  </a:ext>
                </a:extLst>
              </p:cNvPr>
              <p:cNvSpPr/>
              <p:nvPr/>
            </p:nvSpPr>
            <p:spPr>
              <a:xfrm>
                <a:off x="1876142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AFCCF7A9-6CD1-086E-92C6-54A2949B9C1D}"/>
                  </a:ext>
                </a:extLst>
              </p:cNvPr>
              <p:cNvSpPr/>
              <p:nvPr/>
            </p:nvSpPr>
            <p:spPr>
              <a:xfrm>
                <a:off x="2019946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E58D6DD-1EF6-177E-958D-D1AED2410D59}"/>
                  </a:ext>
                </a:extLst>
              </p:cNvPr>
              <p:cNvSpPr/>
              <p:nvPr/>
            </p:nvSpPr>
            <p:spPr>
              <a:xfrm>
                <a:off x="2163751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325D09C-5FD6-F55C-7FBD-39ABD679E5E2}"/>
                  </a:ext>
                </a:extLst>
              </p:cNvPr>
              <p:cNvSpPr/>
              <p:nvPr/>
            </p:nvSpPr>
            <p:spPr>
              <a:xfrm>
                <a:off x="2307556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856DD97-FDB4-58C5-0A82-A6A29EA1BED6}"/>
                  </a:ext>
                </a:extLst>
              </p:cNvPr>
              <p:cNvSpPr/>
              <p:nvPr/>
            </p:nvSpPr>
            <p:spPr>
              <a:xfrm>
                <a:off x="2451360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8993FE6-8C2B-B5A0-0519-D718A5B99DB7}"/>
                  </a:ext>
                </a:extLst>
              </p:cNvPr>
              <p:cNvSpPr/>
              <p:nvPr/>
            </p:nvSpPr>
            <p:spPr>
              <a:xfrm>
                <a:off x="2595165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1282046-8B40-9EF7-7B60-9AEF24EC9B68}"/>
                  </a:ext>
                </a:extLst>
              </p:cNvPr>
              <p:cNvSpPr/>
              <p:nvPr/>
            </p:nvSpPr>
            <p:spPr>
              <a:xfrm>
                <a:off x="2738969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3AC948C-FF24-DC8B-F1AF-6E8F920536D5}"/>
                  </a:ext>
                </a:extLst>
              </p:cNvPr>
              <p:cNvSpPr/>
              <p:nvPr/>
            </p:nvSpPr>
            <p:spPr>
              <a:xfrm>
                <a:off x="2882774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3CB6937-3203-B33A-805F-BAD83A28ADE8}"/>
                  </a:ext>
                </a:extLst>
              </p:cNvPr>
              <p:cNvSpPr/>
              <p:nvPr/>
            </p:nvSpPr>
            <p:spPr>
              <a:xfrm>
                <a:off x="3026579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8117318B-25D9-1964-D1CD-60C625D768A8}"/>
                  </a:ext>
                </a:extLst>
              </p:cNvPr>
              <p:cNvSpPr/>
              <p:nvPr/>
            </p:nvSpPr>
            <p:spPr>
              <a:xfrm>
                <a:off x="3170383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51B13D9-701B-6AE9-3BBF-EDFEFACDFB6F}"/>
                  </a:ext>
                </a:extLst>
              </p:cNvPr>
              <p:cNvSpPr/>
              <p:nvPr/>
            </p:nvSpPr>
            <p:spPr>
              <a:xfrm>
                <a:off x="3314188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A1910D2D-3621-57AE-4E74-E6EC573157DA}"/>
                  </a:ext>
                </a:extLst>
              </p:cNvPr>
              <p:cNvSpPr/>
              <p:nvPr/>
            </p:nvSpPr>
            <p:spPr>
              <a:xfrm>
                <a:off x="3457993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C243E3F-2BFA-4200-D7E1-61F4BF30C540}"/>
                  </a:ext>
                </a:extLst>
              </p:cNvPr>
              <p:cNvSpPr/>
              <p:nvPr/>
            </p:nvSpPr>
            <p:spPr>
              <a:xfrm>
                <a:off x="3601797" y="4737566"/>
                <a:ext cx="10271" cy="59884"/>
              </a:xfrm>
              <a:custGeom>
                <a:avLst/>
                <a:gdLst>
                  <a:gd name="connsiteX0" fmla="*/ 0 w 10271"/>
                  <a:gd name="connsiteY0" fmla="*/ 59884 h 59884"/>
                  <a:gd name="connsiteX1" fmla="*/ 0 w 10271"/>
                  <a:gd name="connsiteY1" fmla="*/ 0 h 5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71" h="59884">
                    <a:moveTo>
                      <a:pt x="0" y="59884"/>
                    </a:moveTo>
                    <a:lnTo>
                      <a:pt x="0" y="0"/>
                    </a:lnTo>
                  </a:path>
                </a:pathLst>
              </a:custGeom>
              <a:ln w="10268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37" name="Graphic 3">
              <a:extLst>
                <a:ext uri="{FF2B5EF4-FFF2-40B4-BE49-F238E27FC236}">
                  <a16:creationId xmlns:a16="http://schemas.microsoft.com/office/drawing/2014/main" id="{372D3182-8786-3663-23E6-DE2F33E4D741}"/>
                </a:ext>
              </a:extLst>
            </p:cNvPr>
            <p:cNvGrpSpPr/>
            <p:nvPr/>
          </p:nvGrpSpPr>
          <p:grpSpPr>
            <a:xfrm>
              <a:off x="1727304" y="3696215"/>
              <a:ext cx="287609" cy="385293"/>
              <a:chOff x="1727304" y="3696215"/>
              <a:chExt cx="287609" cy="385293"/>
            </a:xfrm>
            <a:solidFill>
              <a:srgbClr val="FFFFFF"/>
            </a:solidFill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ADBC0DD2-C9B8-94FC-BFEC-B8364DB97E54}"/>
                  </a:ext>
                </a:extLst>
              </p:cNvPr>
              <p:cNvSpPr/>
              <p:nvPr/>
            </p:nvSpPr>
            <p:spPr>
              <a:xfrm>
                <a:off x="1727304" y="3696215"/>
                <a:ext cx="287609" cy="385293"/>
              </a:xfrm>
              <a:custGeom>
                <a:avLst/>
                <a:gdLst>
                  <a:gd name="connsiteX0" fmla="*/ 287609 w 287609"/>
                  <a:gd name="connsiteY0" fmla="*/ 385294 h 385293"/>
                  <a:gd name="connsiteX1" fmla="*/ 0 w 287609"/>
                  <a:gd name="connsiteY1" fmla="*/ 385294 h 385293"/>
                  <a:gd name="connsiteX2" fmla="*/ 0 w 287609"/>
                  <a:gd name="connsiteY2" fmla="*/ 0 h 385293"/>
                  <a:gd name="connsiteX3" fmla="*/ 201943 w 287609"/>
                  <a:gd name="connsiteY3" fmla="*/ 0 h 385293"/>
                  <a:gd name="connsiteX4" fmla="*/ 287609 w 287609"/>
                  <a:gd name="connsiteY4" fmla="*/ 78476 h 385293"/>
                  <a:gd name="connsiteX5" fmla="*/ 287609 w 287609"/>
                  <a:gd name="connsiteY5" fmla="*/ 385294 h 385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609" h="385293">
                    <a:moveTo>
                      <a:pt x="287609" y="385294"/>
                    </a:moveTo>
                    <a:lnTo>
                      <a:pt x="0" y="385294"/>
                    </a:lnTo>
                    <a:lnTo>
                      <a:pt x="0" y="0"/>
                    </a:lnTo>
                    <a:lnTo>
                      <a:pt x="201943" y="0"/>
                    </a:lnTo>
                    <a:lnTo>
                      <a:pt x="287609" y="78476"/>
                    </a:lnTo>
                    <a:lnTo>
                      <a:pt x="287609" y="385294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8AB9A8C-6A63-BE5F-D2F2-CA9730D588AF}"/>
                  </a:ext>
                </a:extLst>
              </p:cNvPr>
              <p:cNvSpPr/>
              <p:nvPr/>
            </p:nvSpPr>
            <p:spPr>
              <a:xfrm>
                <a:off x="1929247" y="3696215"/>
                <a:ext cx="85666" cy="78476"/>
              </a:xfrm>
              <a:custGeom>
                <a:avLst/>
                <a:gdLst>
                  <a:gd name="connsiteX0" fmla="*/ 0 w 85666"/>
                  <a:gd name="connsiteY0" fmla="*/ 0 h 78476"/>
                  <a:gd name="connsiteX1" fmla="*/ 0 w 85666"/>
                  <a:gd name="connsiteY1" fmla="*/ 78476 h 78476"/>
                  <a:gd name="connsiteX2" fmla="*/ 85666 w 85666"/>
                  <a:gd name="connsiteY2" fmla="*/ 78476 h 78476"/>
                  <a:gd name="connsiteX3" fmla="*/ 0 w 85666"/>
                  <a:gd name="connsiteY3" fmla="*/ 0 h 7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666" h="78476">
                    <a:moveTo>
                      <a:pt x="0" y="0"/>
                    </a:moveTo>
                    <a:lnTo>
                      <a:pt x="0" y="78476"/>
                    </a:lnTo>
                    <a:lnTo>
                      <a:pt x="85666" y="784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268" cap="rnd">
                <a:solidFill>
                  <a:schemeClr val="tx2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2BC60AA-E578-3F3C-9F3E-4DA284DEBF2C}"/>
              </a:ext>
            </a:extLst>
          </p:cNvPr>
          <p:cNvSpPr/>
          <p:nvPr/>
        </p:nvSpPr>
        <p:spPr>
          <a:xfrm>
            <a:off x="2379264" y="940061"/>
            <a:ext cx="4972777" cy="3795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THYROID DATASET</a:t>
            </a:r>
            <a:endParaRPr lang="en-IN" sz="1050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B49FE10-52F9-CF76-069A-05CDFEC1D7F9}"/>
              </a:ext>
            </a:extLst>
          </p:cNvPr>
          <p:cNvSpPr/>
          <p:nvPr/>
        </p:nvSpPr>
        <p:spPr>
          <a:xfrm>
            <a:off x="2379264" y="1531024"/>
            <a:ext cx="4972777" cy="3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Train &amp; Test dataset split</a:t>
            </a:r>
            <a:endParaRPr lang="en-IN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F76F570F-4701-2CB0-321B-37B7275F5597}"/>
              </a:ext>
            </a:extLst>
          </p:cNvPr>
          <p:cNvSpPr/>
          <p:nvPr/>
        </p:nvSpPr>
        <p:spPr>
          <a:xfrm>
            <a:off x="2379265" y="2209790"/>
            <a:ext cx="1649772" cy="3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Kmeans Smote Sampled</a:t>
            </a:r>
            <a:endParaRPr lang="en-IN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DC38C1-F0DF-5DD5-5118-D7DF2C55A40C}"/>
              </a:ext>
            </a:extLst>
          </p:cNvPr>
          <p:cNvSpPr/>
          <p:nvPr/>
        </p:nvSpPr>
        <p:spPr>
          <a:xfrm>
            <a:off x="4127488" y="2209789"/>
            <a:ext cx="1476329" cy="3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Smote Sampled</a:t>
            </a:r>
            <a:endParaRPr lang="en-IN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C60555E-605E-D00B-75B9-A806D306A54C}"/>
              </a:ext>
            </a:extLst>
          </p:cNvPr>
          <p:cNvSpPr/>
          <p:nvPr/>
        </p:nvSpPr>
        <p:spPr>
          <a:xfrm>
            <a:off x="5702269" y="2200261"/>
            <a:ext cx="1634838" cy="37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Neural Network</a:t>
            </a:r>
            <a:endParaRPr lang="en-IN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39949F6-C2EC-EBE4-58E7-BC673ADA37C4}"/>
              </a:ext>
            </a:extLst>
          </p:cNvPr>
          <p:cNvSpPr/>
          <p:nvPr/>
        </p:nvSpPr>
        <p:spPr>
          <a:xfrm>
            <a:off x="2379265" y="2819386"/>
            <a:ext cx="3209617" cy="501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Machine Learning Model</a:t>
            </a:r>
            <a:endParaRPr lang="en-IN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22C2FA5-0EE4-D830-A800-F538F3B8BFB7}"/>
              </a:ext>
            </a:extLst>
          </p:cNvPr>
          <p:cNvSpPr/>
          <p:nvPr/>
        </p:nvSpPr>
        <p:spPr>
          <a:xfrm>
            <a:off x="5687334" y="2808311"/>
            <a:ext cx="1664707" cy="501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Neural Network Framework</a:t>
            </a:r>
            <a:endParaRPr lang="en-IN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1E76331-EBA9-B9A3-D9DF-BAB73EC7E759}"/>
              </a:ext>
            </a:extLst>
          </p:cNvPr>
          <p:cNvSpPr/>
          <p:nvPr/>
        </p:nvSpPr>
        <p:spPr>
          <a:xfrm>
            <a:off x="2373506" y="4031545"/>
            <a:ext cx="4972777" cy="3857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Model Evaluation</a:t>
            </a:r>
            <a:endParaRPr lang="en-IN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9647D01-942D-D60B-C87D-B0C050265C22}"/>
              </a:ext>
            </a:extLst>
          </p:cNvPr>
          <p:cNvSpPr/>
          <p:nvPr/>
        </p:nvSpPr>
        <p:spPr>
          <a:xfrm>
            <a:off x="2379265" y="4601745"/>
            <a:ext cx="4972777" cy="37950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Hypertuning ML model using GridSearchCV</a:t>
            </a:r>
            <a:endParaRPr lang="en-IN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C969403-5AB5-0C5E-BC9B-4150289357F9}"/>
              </a:ext>
            </a:extLst>
          </p:cNvPr>
          <p:cNvCxnSpPr>
            <a:stCxn id="343" idx="2"/>
            <a:endCxn id="344" idx="0"/>
          </p:cNvCxnSpPr>
          <p:nvPr/>
        </p:nvCxnSpPr>
        <p:spPr>
          <a:xfrm>
            <a:off x="4865653" y="1319566"/>
            <a:ext cx="0" cy="211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2357DDC-6672-A723-8591-689031C8A51A}"/>
              </a:ext>
            </a:extLst>
          </p:cNvPr>
          <p:cNvCxnSpPr>
            <a:stCxn id="344" idx="2"/>
            <a:endCxn id="347" idx="0"/>
          </p:cNvCxnSpPr>
          <p:nvPr/>
        </p:nvCxnSpPr>
        <p:spPr>
          <a:xfrm>
            <a:off x="4865653" y="1910529"/>
            <a:ext cx="0" cy="299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FA0CF406-7983-E61A-9623-2D9AFB00F58E}"/>
              </a:ext>
            </a:extLst>
          </p:cNvPr>
          <p:cNvCxnSpPr>
            <a:cxnSpLocks/>
            <a:stCxn id="345" idx="0"/>
            <a:endCxn id="348" idx="0"/>
          </p:cNvCxnSpPr>
          <p:nvPr/>
        </p:nvCxnSpPr>
        <p:spPr>
          <a:xfrm rot="5400000" flipH="1" flipV="1">
            <a:off x="4857155" y="547258"/>
            <a:ext cx="9529" cy="3315537"/>
          </a:xfrm>
          <a:prstGeom prst="bentConnector3">
            <a:avLst>
              <a:gd name="adj1" fmla="val 199920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0CEC8ED6-1221-D8A7-0DE1-A1E3F0C8F1C1}"/>
              </a:ext>
            </a:extLst>
          </p:cNvPr>
          <p:cNvCxnSpPr>
            <a:stCxn id="351" idx="2"/>
          </p:cNvCxnSpPr>
          <p:nvPr/>
        </p:nvCxnSpPr>
        <p:spPr>
          <a:xfrm flipH="1">
            <a:off x="3984073" y="3321064"/>
            <a:ext cx="1" cy="142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A56A0D5F-81F8-89C4-C43B-364FCF2A8097}"/>
              </a:ext>
            </a:extLst>
          </p:cNvPr>
          <p:cNvCxnSpPr>
            <a:cxnSpLocks/>
            <a:stCxn id="352" idx="2"/>
          </p:cNvCxnSpPr>
          <p:nvPr/>
        </p:nvCxnSpPr>
        <p:spPr>
          <a:xfrm>
            <a:off x="6519688" y="3309989"/>
            <a:ext cx="0" cy="153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CE8FAA2-B2ED-1C67-D2A3-9C520CD3D5BD}"/>
              </a:ext>
            </a:extLst>
          </p:cNvPr>
          <p:cNvCxnSpPr>
            <a:cxnSpLocks/>
            <a:stCxn id="353" idx="2"/>
            <a:endCxn id="354" idx="0"/>
          </p:cNvCxnSpPr>
          <p:nvPr/>
        </p:nvCxnSpPr>
        <p:spPr>
          <a:xfrm>
            <a:off x="4859895" y="4417258"/>
            <a:ext cx="5759" cy="184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A979CCFF-97B2-1B27-64D7-90ABCBA3B5F2}"/>
              </a:ext>
            </a:extLst>
          </p:cNvPr>
          <p:cNvCxnSpPr>
            <a:cxnSpLocks/>
            <a:stCxn id="354" idx="1"/>
            <a:endCxn id="351" idx="1"/>
          </p:cNvCxnSpPr>
          <p:nvPr/>
        </p:nvCxnSpPr>
        <p:spPr>
          <a:xfrm rot="10800000">
            <a:off x="2379265" y="3070226"/>
            <a:ext cx="12700" cy="1721273"/>
          </a:xfrm>
          <a:prstGeom prst="bentConnector3">
            <a:avLst>
              <a:gd name="adj1" fmla="val 12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75F4417E-E1F6-DFBC-8EA5-AA4E2BF92FB7}"/>
              </a:ext>
            </a:extLst>
          </p:cNvPr>
          <p:cNvSpPr/>
          <p:nvPr/>
        </p:nvSpPr>
        <p:spPr>
          <a:xfrm>
            <a:off x="2375218" y="3479248"/>
            <a:ext cx="4972777" cy="376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Train Model</a:t>
            </a:r>
            <a:endParaRPr lang="en-IN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3EC3D38A-879E-6960-F6F7-095B06586455}"/>
              </a:ext>
            </a:extLst>
          </p:cNvPr>
          <p:cNvCxnSpPr>
            <a:cxnSpLocks/>
            <a:stCxn id="392" idx="2"/>
            <a:endCxn id="353" idx="0"/>
          </p:cNvCxnSpPr>
          <p:nvPr/>
        </p:nvCxnSpPr>
        <p:spPr>
          <a:xfrm flipH="1">
            <a:off x="4859895" y="3855432"/>
            <a:ext cx="1712" cy="17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42A2A18-3C72-2C06-0FC9-9FB044F36142}"/>
              </a:ext>
            </a:extLst>
          </p:cNvPr>
          <p:cNvGrpSpPr/>
          <p:nvPr/>
        </p:nvGrpSpPr>
        <p:grpSpPr>
          <a:xfrm>
            <a:off x="7453033" y="2152554"/>
            <a:ext cx="1602268" cy="917671"/>
            <a:chOff x="7455756" y="1319566"/>
            <a:chExt cx="1602268" cy="917671"/>
          </a:xfrm>
        </p:grpSpPr>
        <p:sp>
          <p:nvSpPr>
            <p:cNvPr id="414" name="Callout: Line 413">
              <a:extLst>
                <a:ext uri="{FF2B5EF4-FFF2-40B4-BE49-F238E27FC236}">
                  <a16:creationId xmlns:a16="http://schemas.microsoft.com/office/drawing/2014/main" id="{CE41DDDB-7C7E-FB5F-BF0A-51355BB09936}"/>
                </a:ext>
              </a:extLst>
            </p:cNvPr>
            <p:cNvSpPr/>
            <p:nvPr/>
          </p:nvSpPr>
          <p:spPr>
            <a:xfrm>
              <a:off x="7455756" y="1583087"/>
              <a:ext cx="1602267" cy="654149"/>
            </a:xfrm>
            <a:prstGeom prst="borderCallout1">
              <a:avLst>
                <a:gd name="adj1" fmla="val 99305"/>
                <a:gd name="adj2" fmla="val 604"/>
                <a:gd name="adj3" fmla="val 133630"/>
                <a:gd name="adj4" fmla="val -641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ED85E143-49A1-D9FC-C7E8-6A6246C5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0691" y="1596809"/>
              <a:ext cx="1587333" cy="640428"/>
            </a:xfrm>
            <a:prstGeom prst="rect">
              <a:avLst/>
            </a:prstGeom>
          </p:spPr>
        </p:pic>
        <p:grpSp>
          <p:nvGrpSpPr>
            <p:cNvPr id="421" name="Google Shape;838;p69">
              <a:extLst>
                <a:ext uri="{FF2B5EF4-FFF2-40B4-BE49-F238E27FC236}">
                  <a16:creationId xmlns:a16="http://schemas.microsoft.com/office/drawing/2014/main" id="{C6D26D9E-C514-EC4D-1528-F8582BF8934E}"/>
                </a:ext>
              </a:extLst>
            </p:cNvPr>
            <p:cNvGrpSpPr/>
            <p:nvPr/>
          </p:nvGrpSpPr>
          <p:grpSpPr>
            <a:xfrm>
              <a:off x="7507182" y="1319566"/>
              <a:ext cx="1499414" cy="211458"/>
              <a:chOff x="4411970" y="2962952"/>
              <a:chExt cx="706544" cy="104212"/>
            </a:xfrm>
          </p:grpSpPr>
          <p:sp>
            <p:nvSpPr>
              <p:cNvPr id="422" name="Google Shape;839;p69">
                <a:extLst>
                  <a:ext uri="{FF2B5EF4-FFF2-40B4-BE49-F238E27FC236}">
                    <a16:creationId xmlns:a16="http://schemas.microsoft.com/office/drawing/2014/main" id="{ACE3DE81-BD33-BADF-7396-C1D1A9619883}"/>
                  </a:ext>
                </a:extLst>
              </p:cNvPr>
              <p:cNvSpPr/>
              <p:nvPr/>
            </p:nvSpPr>
            <p:spPr>
              <a:xfrm>
                <a:off x="4583864" y="2962952"/>
                <a:ext cx="534651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305" extrusionOk="0">
                    <a:moveTo>
                      <a:pt x="1155" y="0"/>
                    </a:moveTo>
                    <a:lnTo>
                      <a:pt x="0" y="2304"/>
                    </a:lnTo>
                    <a:lnTo>
                      <a:pt x="11410" y="2304"/>
                    </a:lnTo>
                    <a:lnTo>
                      <a:pt x="11840" y="1153"/>
                    </a:lnTo>
                    <a:lnTo>
                      <a:pt x="114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cs typeface="Amatic SC" panose="00000500000000000000" pitchFamily="2" charset="-79"/>
                  </a:rPr>
                  <a:t>NN FRAMEWORKS</a:t>
                </a:r>
              </a:p>
            </p:txBody>
          </p:sp>
          <p:sp>
            <p:nvSpPr>
              <p:cNvPr id="423" name="Google Shape;840;p69">
                <a:extLst>
                  <a:ext uri="{FF2B5EF4-FFF2-40B4-BE49-F238E27FC236}">
                    <a16:creationId xmlns:a16="http://schemas.microsoft.com/office/drawing/2014/main" id="{4E9D228E-BD83-C757-D524-FF9A305000E9}"/>
                  </a:ext>
                </a:extLst>
              </p:cNvPr>
              <p:cNvSpPr/>
              <p:nvPr/>
            </p:nvSpPr>
            <p:spPr>
              <a:xfrm>
                <a:off x="4411970" y="2963088"/>
                <a:ext cx="124124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305" extrusionOk="0">
                    <a:moveTo>
                      <a:pt x="2749" y="0"/>
                    </a:moveTo>
                    <a:lnTo>
                      <a:pt x="177" y="2"/>
                    </a:lnTo>
                    <a:cubicBezTo>
                      <a:pt x="79" y="2"/>
                      <a:pt x="1" y="79"/>
                      <a:pt x="1" y="176"/>
                    </a:cubicBezTo>
                    <a:lnTo>
                      <a:pt x="1" y="2130"/>
                    </a:lnTo>
                    <a:cubicBezTo>
                      <a:pt x="1" y="2226"/>
                      <a:pt x="79" y="2305"/>
                      <a:pt x="177" y="2305"/>
                    </a:cubicBezTo>
                    <a:lnTo>
                      <a:pt x="1522" y="2305"/>
                    </a:lnTo>
                    <a:lnTo>
                      <a:pt x="274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841;p69">
                <a:extLst>
                  <a:ext uri="{FF2B5EF4-FFF2-40B4-BE49-F238E27FC236}">
                    <a16:creationId xmlns:a16="http://schemas.microsoft.com/office/drawing/2014/main" id="{46FA4E86-EBD0-4A1E-9125-9E297FCAE523}"/>
                  </a:ext>
                </a:extLst>
              </p:cNvPr>
              <p:cNvSpPr/>
              <p:nvPr/>
            </p:nvSpPr>
            <p:spPr>
              <a:xfrm>
                <a:off x="4496946" y="2963133"/>
                <a:ext cx="79920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04" extrusionOk="0">
                    <a:moveTo>
                      <a:pt x="1227" y="1"/>
                    </a:moveTo>
                    <a:lnTo>
                      <a:pt x="0" y="2304"/>
                    </a:lnTo>
                    <a:lnTo>
                      <a:pt x="542" y="2304"/>
                    </a:lnTo>
                    <a:lnTo>
                      <a:pt x="17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842;p69">
                <a:extLst>
                  <a:ext uri="{FF2B5EF4-FFF2-40B4-BE49-F238E27FC236}">
                    <a16:creationId xmlns:a16="http://schemas.microsoft.com/office/drawing/2014/main" id="{C97A70BB-1A7B-08B4-5E7B-C37729EB7F3A}"/>
                  </a:ext>
                </a:extLst>
              </p:cNvPr>
              <p:cNvSpPr/>
              <p:nvPr/>
            </p:nvSpPr>
            <p:spPr>
              <a:xfrm>
                <a:off x="4537628" y="2963133"/>
                <a:ext cx="79965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304" extrusionOk="0">
                    <a:moveTo>
                      <a:pt x="1229" y="1"/>
                    </a:moveTo>
                    <a:lnTo>
                      <a:pt x="1" y="2304"/>
                    </a:lnTo>
                    <a:lnTo>
                      <a:pt x="544" y="2304"/>
                    </a:lnTo>
                    <a:lnTo>
                      <a:pt x="17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626D47F-A133-BAC6-5C1A-D8E41E5FE58B}"/>
              </a:ext>
            </a:extLst>
          </p:cNvPr>
          <p:cNvGrpSpPr/>
          <p:nvPr/>
        </p:nvGrpSpPr>
        <p:grpSpPr>
          <a:xfrm>
            <a:off x="333999" y="915699"/>
            <a:ext cx="1556098" cy="2152255"/>
            <a:chOff x="224421" y="896796"/>
            <a:chExt cx="1556098" cy="2152255"/>
          </a:xfrm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A64E91E8-730A-7EE2-3373-5A12C12B42F6}"/>
                </a:ext>
              </a:extLst>
            </p:cNvPr>
            <p:cNvGrpSpPr/>
            <p:nvPr/>
          </p:nvGrpSpPr>
          <p:grpSpPr>
            <a:xfrm>
              <a:off x="224421" y="1182516"/>
              <a:ext cx="1555186" cy="1866535"/>
              <a:chOff x="446452" y="1097152"/>
              <a:chExt cx="1555186" cy="1866535"/>
            </a:xfrm>
          </p:grpSpPr>
          <p:sp>
            <p:nvSpPr>
              <p:cNvPr id="406" name="Callout: Line 405">
                <a:extLst>
                  <a:ext uri="{FF2B5EF4-FFF2-40B4-BE49-F238E27FC236}">
                    <a16:creationId xmlns:a16="http://schemas.microsoft.com/office/drawing/2014/main" id="{85CF53CE-CCDB-9688-1885-31D0190EFEBD}"/>
                  </a:ext>
                </a:extLst>
              </p:cNvPr>
              <p:cNvSpPr/>
              <p:nvPr/>
            </p:nvSpPr>
            <p:spPr>
              <a:xfrm>
                <a:off x="446452" y="1097152"/>
                <a:ext cx="1555186" cy="1866535"/>
              </a:xfrm>
              <a:prstGeom prst="borderCallout1">
                <a:avLst>
                  <a:gd name="adj1" fmla="val 70638"/>
                  <a:gd name="adj2" fmla="val 99578"/>
                  <a:gd name="adj3" fmla="val 87137"/>
                  <a:gd name="adj4" fmla="val 1314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11" name="Picture 410">
                <a:extLst>
                  <a:ext uri="{FF2B5EF4-FFF2-40B4-BE49-F238E27FC236}">
                    <a16:creationId xmlns:a16="http://schemas.microsoft.com/office/drawing/2014/main" id="{DEEBD719-0D82-271E-62C6-6FBD74450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383" y="1120182"/>
                <a:ext cx="1538521" cy="1829869"/>
              </a:xfrm>
              <a:prstGeom prst="rect">
                <a:avLst/>
              </a:prstGeom>
            </p:spPr>
          </p:pic>
        </p:grpSp>
        <p:grpSp>
          <p:nvGrpSpPr>
            <p:cNvPr id="431" name="Google Shape;838;p69">
              <a:extLst>
                <a:ext uri="{FF2B5EF4-FFF2-40B4-BE49-F238E27FC236}">
                  <a16:creationId xmlns:a16="http://schemas.microsoft.com/office/drawing/2014/main" id="{19DF755D-8C2C-D38D-9B0C-ECEBB464AA2A}"/>
                </a:ext>
              </a:extLst>
            </p:cNvPr>
            <p:cNvGrpSpPr/>
            <p:nvPr/>
          </p:nvGrpSpPr>
          <p:grpSpPr>
            <a:xfrm>
              <a:off x="281103" y="896796"/>
              <a:ext cx="1499416" cy="211466"/>
              <a:chOff x="4411970" y="2962949"/>
              <a:chExt cx="706545" cy="104216"/>
            </a:xfrm>
          </p:grpSpPr>
          <p:sp>
            <p:nvSpPr>
              <p:cNvPr id="432" name="Google Shape;839;p69">
                <a:extLst>
                  <a:ext uri="{FF2B5EF4-FFF2-40B4-BE49-F238E27FC236}">
                    <a16:creationId xmlns:a16="http://schemas.microsoft.com/office/drawing/2014/main" id="{3BFC60D3-729B-C493-A859-7A74E1B5BAA1}"/>
                  </a:ext>
                </a:extLst>
              </p:cNvPr>
              <p:cNvSpPr/>
              <p:nvPr/>
            </p:nvSpPr>
            <p:spPr>
              <a:xfrm>
                <a:off x="4583864" y="2962949"/>
                <a:ext cx="534651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2305" extrusionOk="0">
                    <a:moveTo>
                      <a:pt x="1155" y="0"/>
                    </a:moveTo>
                    <a:lnTo>
                      <a:pt x="0" y="2304"/>
                    </a:lnTo>
                    <a:lnTo>
                      <a:pt x="11410" y="2304"/>
                    </a:lnTo>
                    <a:lnTo>
                      <a:pt x="11840" y="1153"/>
                    </a:lnTo>
                    <a:lnTo>
                      <a:pt x="114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cs typeface="Amatic SC" panose="00000500000000000000" pitchFamily="2" charset="-79"/>
                  </a:rPr>
                  <a:t>ML CLASSIFIERS</a:t>
                </a:r>
              </a:p>
            </p:txBody>
          </p:sp>
          <p:sp>
            <p:nvSpPr>
              <p:cNvPr id="433" name="Google Shape;840;p69">
                <a:extLst>
                  <a:ext uri="{FF2B5EF4-FFF2-40B4-BE49-F238E27FC236}">
                    <a16:creationId xmlns:a16="http://schemas.microsoft.com/office/drawing/2014/main" id="{A35E9D47-0C75-5447-712F-79D217220590}"/>
                  </a:ext>
                </a:extLst>
              </p:cNvPr>
              <p:cNvSpPr/>
              <p:nvPr/>
            </p:nvSpPr>
            <p:spPr>
              <a:xfrm>
                <a:off x="4411970" y="2963088"/>
                <a:ext cx="124124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305" extrusionOk="0">
                    <a:moveTo>
                      <a:pt x="2749" y="0"/>
                    </a:moveTo>
                    <a:lnTo>
                      <a:pt x="177" y="2"/>
                    </a:lnTo>
                    <a:cubicBezTo>
                      <a:pt x="79" y="2"/>
                      <a:pt x="1" y="79"/>
                      <a:pt x="1" y="176"/>
                    </a:cubicBezTo>
                    <a:lnTo>
                      <a:pt x="1" y="2130"/>
                    </a:lnTo>
                    <a:cubicBezTo>
                      <a:pt x="1" y="2226"/>
                      <a:pt x="79" y="2305"/>
                      <a:pt x="177" y="2305"/>
                    </a:cubicBezTo>
                    <a:lnTo>
                      <a:pt x="1522" y="2305"/>
                    </a:lnTo>
                    <a:lnTo>
                      <a:pt x="274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841;p69">
                <a:extLst>
                  <a:ext uri="{FF2B5EF4-FFF2-40B4-BE49-F238E27FC236}">
                    <a16:creationId xmlns:a16="http://schemas.microsoft.com/office/drawing/2014/main" id="{557CE990-9A1D-7E5C-CF5A-3371769798A5}"/>
                  </a:ext>
                </a:extLst>
              </p:cNvPr>
              <p:cNvSpPr/>
              <p:nvPr/>
            </p:nvSpPr>
            <p:spPr>
              <a:xfrm>
                <a:off x="4496946" y="2963133"/>
                <a:ext cx="79920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04" extrusionOk="0">
                    <a:moveTo>
                      <a:pt x="1227" y="1"/>
                    </a:moveTo>
                    <a:lnTo>
                      <a:pt x="0" y="2304"/>
                    </a:lnTo>
                    <a:lnTo>
                      <a:pt x="542" y="2304"/>
                    </a:lnTo>
                    <a:lnTo>
                      <a:pt x="17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842;p69">
                <a:extLst>
                  <a:ext uri="{FF2B5EF4-FFF2-40B4-BE49-F238E27FC236}">
                    <a16:creationId xmlns:a16="http://schemas.microsoft.com/office/drawing/2014/main" id="{DC773921-7355-314B-BC8F-96805D9790F5}"/>
                  </a:ext>
                </a:extLst>
              </p:cNvPr>
              <p:cNvSpPr/>
              <p:nvPr/>
            </p:nvSpPr>
            <p:spPr>
              <a:xfrm>
                <a:off x="4537628" y="2963133"/>
                <a:ext cx="79965" cy="10403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2304" extrusionOk="0">
                    <a:moveTo>
                      <a:pt x="1229" y="1"/>
                    </a:moveTo>
                    <a:lnTo>
                      <a:pt x="1" y="2304"/>
                    </a:lnTo>
                    <a:lnTo>
                      <a:pt x="544" y="2304"/>
                    </a:lnTo>
                    <a:lnTo>
                      <a:pt x="177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3DE6CD-3BFC-3580-B5D3-4E09CCF0F9D9}"/>
              </a:ext>
            </a:extLst>
          </p:cNvPr>
          <p:cNvCxnSpPr/>
          <p:nvPr/>
        </p:nvCxnSpPr>
        <p:spPr>
          <a:xfrm flipH="1">
            <a:off x="3984072" y="2676094"/>
            <a:ext cx="1" cy="142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28D183-D6EA-BC40-4A7F-C9CADC850D4D}"/>
              </a:ext>
            </a:extLst>
          </p:cNvPr>
          <p:cNvCxnSpPr>
            <a:cxnSpLocks/>
            <a:stCxn id="348" idx="2"/>
            <a:endCxn id="352" idx="0"/>
          </p:cNvCxnSpPr>
          <p:nvPr/>
        </p:nvCxnSpPr>
        <p:spPr>
          <a:xfrm>
            <a:off x="6519688" y="2579766"/>
            <a:ext cx="0" cy="228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096177-F449-11F6-7055-F39EFD1B101B}"/>
              </a:ext>
            </a:extLst>
          </p:cNvPr>
          <p:cNvCxnSpPr>
            <a:cxnSpLocks/>
          </p:cNvCxnSpPr>
          <p:nvPr/>
        </p:nvCxnSpPr>
        <p:spPr>
          <a:xfrm flipV="1">
            <a:off x="3204151" y="2667888"/>
            <a:ext cx="1657456" cy="2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012A17-7E3A-E137-60AF-3D55BA18F9D3}"/>
              </a:ext>
            </a:extLst>
          </p:cNvPr>
          <p:cNvCxnSpPr>
            <a:cxnSpLocks/>
          </p:cNvCxnSpPr>
          <p:nvPr/>
        </p:nvCxnSpPr>
        <p:spPr>
          <a:xfrm>
            <a:off x="3211618" y="2598890"/>
            <a:ext cx="0" cy="713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F7FF5-1DF8-FB6C-6F19-0A4793C966C2}"/>
              </a:ext>
            </a:extLst>
          </p:cNvPr>
          <p:cNvCxnSpPr>
            <a:cxnSpLocks/>
          </p:cNvCxnSpPr>
          <p:nvPr/>
        </p:nvCxnSpPr>
        <p:spPr>
          <a:xfrm>
            <a:off x="4866879" y="2598890"/>
            <a:ext cx="0" cy="713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2990850" y="2147650"/>
            <a:ext cx="5439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Analysis</a:t>
            </a:r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1"/>
          </p:nvPr>
        </p:nvSpPr>
        <p:spPr>
          <a:xfrm>
            <a:off x="5404025" y="3079825"/>
            <a:ext cx="3026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 model comparison result and inference. </a:t>
            </a:r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2"/>
          </p:nvPr>
        </p:nvSpPr>
        <p:spPr>
          <a:xfrm>
            <a:off x="699497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59" name="Google Shape;259;p35"/>
          <p:cNvCxnSpPr/>
          <p:nvPr/>
        </p:nvCxnSpPr>
        <p:spPr>
          <a:xfrm>
            <a:off x="7209700" y="2169700"/>
            <a:ext cx="119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295;p39">
            <a:extLst>
              <a:ext uri="{FF2B5EF4-FFF2-40B4-BE49-F238E27FC236}">
                <a16:creationId xmlns:a16="http://schemas.microsoft.com/office/drawing/2014/main" id="{7C77C211-3EA9-5251-F4C8-5F9B93F92E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43" y="3299779"/>
            <a:ext cx="1259125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37">
            <a:extLst>
              <a:ext uri="{FF2B5EF4-FFF2-40B4-BE49-F238E27FC236}">
                <a16:creationId xmlns:a16="http://schemas.microsoft.com/office/drawing/2014/main" id="{7D94BDB5-953D-2CA5-87D7-9ADCCC6DC42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51907">
            <a:off x="2325756" y="1359801"/>
            <a:ext cx="1144821" cy="113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11;p48">
            <a:extLst>
              <a:ext uri="{FF2B5EF4-FFF2-40B4-BE49-F238E27FC236}">
                <a16:creationId xmlns:a16="http://schemas.microsoft.com/office/drawing/2014/main" id="{67E9AC05-6015-9A80-A582-907A6EFD9A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59058" flipH="1">
            <a:off x="3260604" y="1510460"/>
            <a:ext cx="970183" cy="101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11;p48">
            <a:extLst>
              <a:ext uri="{FF2B5EF4-FFF2-40B4-BE49-F238E27FC236}">
                <a16:creationId xmlns:a16="http://schemas.microsoft.com/office/drawing/2014/main" id="{71B52A3F-3BF6-A559-5160-8C745E2A5D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932841" flipH="1">
            <a:off x="2117197" y="562208"/>
            <a:ext cx="970183" cy="1019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46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subTitle" idx="1"/>
          </p:nvPr>
        </p:nvSpPr>
        <p:spPr>
          <a:xfrm>
            <a:off x="1825651" y="1306983"/>
            <a:ext cx="2292966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Combines multiple decision tree</a:t>
            </a:r>
            <a:endParaRPr dirty="0"/>
          </a:p>
        </p:txBody>
      </p:sp>
      <p:sp>
        <p:nvSpPr>
          <p:cNvPr id="402" name="Google Shape;402;p48"/>
          <p:cNvSpPr txBox="1">
            <a:spLocks noGrp="1"/>
          </p:cNvSpPr>
          <p:nvPr>
            <p:ph type="subTitle" idx="2"/>
          </p:nvPr>
        </p:nvSpPr>
        <p:spPr>
          <a:xfrm>
            <a:off x="5523478" y="1297174"/>
            <a:ext cx="229296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of </a:t>
            </a:r>
            <a:r>
              <a:rPr lang="en-IN" dirty="0"/>
              <a:t>Gaussian &amp; Bernoulli Naïve Bayes </a:t>
            </a:r>
            <a:endParaRPr dirty="0"/>
          </a:p>
        </p:txBody>
      </p:sp>
      <p:sp>
        <p:nvSpPr>
          <p:cNvPr id="403" name="Google Shape;403;p48"/>
          <p:cNvSpPr txBox="1">
            <a:spLocks noGrp="1"/>
          </p:cNvSpPr>
          <p:nvPr>
            <p:ph type="subTitle" idx="8"/>
          </p:nvPr>
        </p:nvSpPr>
        <p:spPr>
          <a:xfrm>
            <a:off x="930191" y="2956379"/>
            <a:ext cx="1978200" cy="797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dirty="0"/>
              <a:t>Comparative Performance</a:t>
            </a:r>
          </a:p>
        </p:txBody>
      </p:sp>
      <p:sp>
        <p:nvSpPr>
          <p:cNvPr id="404" name="Google Shape;404;p48"/>
          <p:cNvSpPr txBox="1">
            <a:spLocks noGrp="1"/>
          </p:cNvSpPr>
          <p:nvPr>
            <p:ph type="subTitle" idx="7"/>
          </p:nvPr>
        </p:nvSpPr>
        <p:spPr>
          <a:xfrm>
            <a:off x="1679789" y="548604"/>
            <a:ext cx="2563048" cy="83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Superiority of Ensemble Methods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subTitle" idx="6"/>
          </p:nvPr>
        </p:nvSpPr>
        <p:spPr>
          <a:xfrm>
            <a:off x="5451334" y="605385"/>
            <a:ext cx="2412125" cy="871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Novel HybridNB model </a:t>
            </a:r>
            <a:endParaRPr dirty="0"/>
          </a:p>
        </p:txBody>
      </p:sp>
      <p:sp>
        <p:nvSpPr>
          <p:cNvPr id="406" name="Google Shape;406;p48"/>
          <p:cNvSpPr txBox="1">
            <a:spLocks noGrp="1"/>
          </p:cNvSpPr>
          <p:nvPr>
            <p:ph type="subTitle" idx="3"/>
          </p:nvPr>
        </p:nvSpPr>
        <p:spPr>
          <a:xfrm>
            <a:off x="1056656" y="3589874"/>
            <a:ext cx="1823314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Model: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  <p:sp>
        <p:nvSpPr>
          <p:cNvPr id="407" name="Google Shape;407;p48"/>
          <p:cNvSpPr txBox="1">
            <a:spLocks noGrp="1"/>
          </p:cNvSpPr>
          <p:nvPr>
            <p:ph type="subTitle" idx="4"/>
          </p:nvPr>
        </p:nvSpPr>
        <p:spPr>
          <a:xfrm>
            <a:off x="3672775" y="275334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of the most relevent features</a:t>
            </a:r>
            <a:endParaRPr dirty="0"/>
          </a:p>
        </p:txBody>
      </p:sp>
      <p:sp>
        <p:nvSpPr>
          <p:cNvPr id="408" name="Google Shape;408;p48"/>
          <p:cNvSpPr txBox="1">
            <a:spLocks noGrp="1"/>
          </p:cNvSpPr>
          <p:nvPr>
            <p:ph type="subTitle" idx="5"/>
          </p:nvPr>
        </p:nvSpPr>
        <p:spPr>
          <a:xfrm>
            <a:off x="6170176" y="3589874"/>
            <a:ext cx="2535191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 SMOTE &amp; K-means SMOTE techniques</a:t>
            </a:r>
            <a:endParaRPr dirty="0"/>
          </a:p>
        </p:txBody>
      </p:sp>
      <p:sp>
        <p:nvSpPr>
          <p:cNvPr id="409" name="Google Shape;409;p48"/>
          <p:cNvSpPr txBox="1">
            <a:spLocks noGrp="1"/>
          </p:cNvSpPr>
          <p:nvPr>
            <p:ph type="subTitle" idx="9"/>
          </p:nvPr>
        </p:nvSpPr>
        <p:spPr>
          <a:xfrm>
            <a:off x="3523191" y="2413123"/>
            <a:ext cx="229296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410" name="Google Shape;410;p48"/>
          <p:cNvSpPr txBox="1">
            <a:spLocks noGrp="1"/>
          </p:cNvSpPr>
          <p:nvPr>
            <p:ph type="subTitle" idx="13"/>
          </p:nvPr>
        </p:nvSpPr>
        <p:spPr>
          <a:xfrm>
            <a:off x="6231710" y="3252125"/>
            <a:ext cx="2412125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Addressing Imbalanced data</a:t>
            </a:r>
            <a:endParaRPr dirty="0"/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52971" flipH="1">
            <a:off x="446187" y="1364615"/>
            <a:ext cx="970183" cy="101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990316" flipH="1">
            <a:off x="7792358" y="1669983"/>
            <a:ext cx="970183" cy="101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79;p37">
            <a:extLst>
              <a:ext uri="{FF2B5EF4-FFF2-40B4-BE49-F238E27FC236}">
                <a16:creationId xmlns:a16="http://schemas.microsoft.com/office/drawing/2014/main" id="{7CDC0E1B-2D9E-11E5-82C2-6D92BADC085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80552">
            <a:off x="4157300" y="4134867"/>
            <a:ext cx="1144821" cy="1135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7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B44B9F-90F9-B659-7B47-21AC12E96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7403"/>
              </p:ext>
            </p:extLst>
          </p:nvPr>
        </p:nvGraphicFramePr>
        <p:xfrm>
          <a:off x="156633" y="57929"/>
          <a:ext cx="8830734" cy="438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CE25244-11EF-903F-4596-B747BD61FEC5}"/>
              </a:ext>
            </a:extLst>
          </p:cNvPr>
          <p:cNvGrpSpPr/>
          <p:nvPr/>
        </p:nvGrpSpPr>
        <p:grpSpPr>
          <a:xfrm>
            <a:off x="156633" y="4346651"/>
            <a:ext cx="779268" cy="738921"/>
            <a:chOff x="156633" y="4346651"/>
            <a:chExt cx="779268" cy="73892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Google Shape;502;p55">
              <a:extLst>
                <a:ext uri="{FF2B5EF4-FFF2-40B4-BE49-F238E27FC236}">
                  <a16:creationId xmlns:a16="http://schemas.microsoft.com/office/drawing/2014/main" id="{AB3A7193-66F1-B2B0-1342-B93764A9F4B7}"/>
                </a:ext>
              </a:extLst>
            </p:cNvPr>
            <p:cNvSpPr/>
            <p:nvPr/>
          </p:nvSpPr>
          <p:spPr>
            <a:xfrm>
              <a:off x="207285" y="4395580"/>
              <a:ext cx="658735" cy="64113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90%</a:t>
              </a:r>
              <a:endParaRPr sz="900" dirty="0"/>
            </a:p>
          </p:txBody>
        </p:sp>
        <p:sp>
          <p:nvSpPr>
            <p:cNvPr id="17" name="Google Shape;506;p55">
              <a:extLst>
                <a:ext uri="{FF2B5EF4-FFF2-40B4-BE49-F238E27FC236}">
                  <a16:creationId xmlns:a16="http://schemas.microsoft.com/office/drawing/2014/main" id="{12473110-5FA6-2D2D-4A62-FBA3FFC0B22B}"/>
                </a:ext>
              </a:extLst>
            </p:cNvPr>
            <p:cNvSpPr/>
            <p:nvPr/>
          </p:nvSpPr>
          <p:spPr>
            <a:xfrm flipH="1">
              <a:off x="156633" y="4346651"/>
              <a:ext cx="779268" cy="738921"/>
            </a:xfrm>
            <a:prstGeom prst="blockArc">
              <a:avLst>
                <a:gd name="adj1" fmla="val 19667700"/>
                <a:gd name="adj2" fmla="val 16133813"/>
                <a:gd name="adj3" fmla="val 9996"/>
              </a:avLst>
            </a:prstGeom>
            <a:solidFill>
              <a:schemeClr val="dk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2C8AA7-19BD-F32D-E169-178A929D2491}"/>
              </a:ext>
            </a:extLst>
          </p:cNvPr>
          <p:cNvSpPr/>
          <p:nvPr/>
        </p:nvSpPr>
        <p:spPr>
          <a:xfrm>
            <a:off x="1008931" y="4325519"/>
            <a:ext cx="7927784" cy="711194"/>
          </a:xfrm>
          <a:prstGeom prst="round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Font typeface="IBM Plex Sans"/>
              <a:buNone/>
            </a:pPr>
            <a:r>
              <a:rPr lang="en-US" dirty="0"/>
              <a:t>Models trained using a K-means SMOTE-sampled dataset demonstrated superior performance.</a:t>
            </a: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F8B5408-60AD-598D-343D-4755DC4D3A23}"/>
              </a:ext>
            </a:extLst>
          </p:cNvPr>
          <p:cNvSpPr/>
          <p:nvPr/>
        </p:nvSpPr>
        <p:spPr>
          <a:xfrm rot="16200000">
            <a:off x="2302452" y="487506"/>
            <a:ext cx="181841" cy="61652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8435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69FC7D-BFD9-BBC7-A6AA-6C787F06A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829377"/>
              </p:ext>
            </p:extLst>
          </p:nvPr>
        </p:nvGraphicFramePr>
        <p:xfrm>
          <a:off x="347133" y="169334"/>
          <a:ext cx="7744243" cy="400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oogle Shape;508;p55">
            <a:extLst>
              <a:ext uri="{FF2B5EF4-FFF2-40B4-BE49-F238E27FC236}">
                <a16:creationId xmlns:a16="http://schemas.microsoft.com/office/drawing/2014/main" id="{C320141A-C5B6-2EB9-F643-2E526216327D}"/>
              </a:ext>
            </a:extLst>
          </p:cNvPr>
          <p:cNvCxnSpPr/>
          <p:nvPr/>
        </p:nvCxnSpPr>
        <p:spPr>
          <a:xfrm>
            <a:off x="1387382" y="4174067"/>
            <a:ext cx="6076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3274AE8D-437E-2695-F057-6EFD4E54FE16}"/>
              </a:ext>
            </a:extLst>
          </p:cNvPr>
          <p:cNvSpPr/>
          <p:nvPr/>
        </p:nvSpPr>
        <p:spPr>
          <a:xfrm rot="10800000">
            <a:off x="347133" y="4326466"/>
            <a:ext cx="499533" cy="711200"/>
          </a:xfrm>
          <a:prstGeom prst="downArrow">
            <a:avLst/>
          </a:prstGeom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3B89DE0-F7C5-3B56-DB8C-E1CD8C30E89A}"/>
              </a:ext>
            </a:extLst>
          </p:cNvPr>
          <p:cNvSpPr/>
          <p:nvPr/>
        </p:nvSpPr>
        <p:spPr>
          <a:xfrm>
            <a:off x="4824100" y="4326459"/>
            <a:ext cx="499533" cy="711200"/>
          </a:xfrm>
          <a:prstGeom prst="down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DB1E2-652D-B204-AE6D-A2FCB118B679}"/>
              </a:ext>
            </a:extLst>
          </p:cNvPr>
          <p:cNvSpPr/>
          <p:nvPr/>
        </p:nvSpPr>
        <p:spPr>
          <a:xfrm>
            <a:off x="921094" y="4326466"/>
            <a:ext cx="3556788" cy="711194"/>
          </a:xfrm>
          <a:prstGeom prst="round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Improved accuracy in Framework 2 &amp; 4 </a:t>
            </a:r>
          </a:p>
          <a:p>
            <a:pPr algn="ctr"/>
            <a:r>
              <a:rPr lang="en-US" sz="1200" dirty="0"/>
              <a:t>with increased epochs.</a:t>
            </a:r>
            <a:endParaRPr lang="en-IN" sz="1200" dirty="0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1D06228A-F545-0B1D-2758-25795E10190A}"/>
              </a:ext>
            </a:extLst>
          </p:cNvPr>
          <p:cNvSpPr/>
          <p:nvPr/>
        </p:nvSpPr>
        <p:spPr>
          <a:xfrm>
            <a:off x="7898584" y="3640962"/>
            <a:ext cx="898283" cy="355404"/>
          </a:xfrm>
          <a:prstGeom prst="accentCallout1">
            <a:avLst>
              <a:gd name="adj1" fmla="val 36700"/>
              <a:gd name="adj2" fmla="val -7149"/>
              <a:gd name="adj3" fmla="val -117769"/>
              <a:gd name="adj4" fmla="val -50451"/>
            </a:avLst>
          </a:prstGeom>
          <a:solidFill>
            <a:srgbClr val="477AAD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Highest Accuracy</a:t>
            </a:r>
            <a:endParaRPr lang="en-IN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E8005-BD92-A83D-FA9E-F64CA96B6540}"/>
              </a:ext>
            </a:extLst>
          </p:cNvPr>
          <p:cNvSpPr/>
          <p:nvPr/>
        </p:nvSpPr>
        <p:spPr>
          <a:xfrm>
            <a:off x="5376973" y="4326465"/>
            <a:ext cx="3556788" cy="711194"/>
          </a:xfrm>
          <a:prstGeom prst="round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Decreased accuracy in Framework 1 &amp; 3 </a:t>
            </a:r>
          </a:p>
          <a:p>
            <a:pPr algn="ctr"/>
            <a:r>
              <a:rPr lang="en-US" sz="1200" dirty="0"/>
              <a:t>with more epochs.</a:t>
            </a:r>
            <a:endParaRPr lang="en-IN" sz="1200" dirty="0"/>
          </a:p>
        </p:txBody>
      </p:sp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B5CC4B3D-430D-451A-0213-6C234159E4E4}"/>
              </a:ext>
            </a:extLst>
          </p:cNvPr>
          <p:cNvSpPr/>
          <p:nvPr/>
        </p:nvSpPr>
        <p:spPr>
          <a:xfrm>
            <a:off x="8091376" y="412488"/>
            <a:ext cx="898283" cy="355404"/>
          </a:xfrm>
          <a:prstGeom prst="accentCallout1">
            <a:avLst>
              <a:gd name="adj1" fmla="val 36700"/>
              <a:gd name="adj2" fmla="val -7149"/>
              <a:gd name="adj3" fmla="val 88736"/>
              <a:gd name="adj4" fmla="val -58487"/>
            </a:avLst>
          </a:prstGeom>
          <a:solidFill>
            <a:srgbClr val="477AAD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Best Model Result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81066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>
            <a:spLocks noGrp="1"/>
          </p:cNvSpPr>
          <p:nvPr>
            <p:ph type="title"/>
          </p:nvPr>
        </p:nvSpPr>
        <p:spPr>
          <a:xfrm>
            <a:off x="695165" y="655410"/>
            <a:ext cx="277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681" name="Google Shape;681;p61"/>
          <p:cNvGrpSpPr/>
          <p:nvPr/>
        </p:nvGrpSpPr>
        <p:grpSpPr>
          <a:xfrm>
            <a:off x="4834330" y="1824008"/>
            <a:ext cx="3432984" cy="2496295"/>
            <a:chOff x="331763" y="414153"/>
            <a:chExt cx="6903246" cy="5019697"/>
          </a:xfrm>
        </p:grpSpPr>
        <p:sp>
          <p:nvSpPr>
            <p:cNvPr id="682" name="Google Shape;682;p61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1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1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1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1" name="Google Shape;69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02185" flipH="1">
            <a:off x="5990033" y="452233"/>
            <a:ext cx="970183" cy="1019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847;p69">
            <a:extLst>
              <a:ext uri="{FF2B5EF4-FFF2-40B4-BE49-F238E27FC236}">
                <a16:creationId xmlns:a16="http://schemas.microsoft.com/office/drawing/2014/main" id="{2880417E-2228-3E31-7C67-71D572AC03B1}"/>
              </a:ext>
            </a:extLst>
          </p:cNvPr>
          <p:cNvGrpSpPr/>
          <p:nvPr/>
        </p:nvGrpSpPr>
        <p:grpSpPr>
          <a:xfrm flipH="1">
            <a:off x="1842260" y="2542849"/>
            <a:ext cx="1946148" cy="541860"/>
            <a:chOff x="4411970" y="4340222"/>
            <a:chExt cx="779468" cy="242682"/>
          </a:xfrm>
        </p:grpSpPr>
        <p:sp>
          <p:nvSpPr>
            <p:cNvPr id="3" name="Google Shape;848;p69">
              <a:extLst>
                <a:ext uri="{FF2B5EF4-FFF2-40B4-BE49-F238E27FC236}">
                  <a16:creationId xmlns:a16="http://schemas.microsoft.com/office/drawing/2014/main" id="{4DDAF2D0-65C0-7B85-AB16-02F0074D1BC4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ln w="127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" name="Google Shape;849;p69">
              <a:extLst>
                <a:ext uri="{FF2B5EF4-FFF2-40B4-BE49-F238E27FC236}">
                  <a16:creationId xmlns:a16="http://schemas.microsoft.com/office/drawing/2014/main" id="{0FED3083-D195-1025-DC2E-AA1A330BE099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ln w="127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Google Shape;850;p69">
              <a:extLst>
                <a:ext uri="{FF2B5EF4-FFF2-40B4-BE49-F238E27FC236}">
                  <a16:creationId xmlns:a16="http://schemas.microsoft.com/office/drawing/2014/main" id="{71EA542F-A9AA-BEF2-02C8-1F2EA61126EF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ln w="127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6"/>
              <a:r>
                <a:rPr lang="en-IN" sz="1200" dirty="0">
                  <a:solidFill>
                    <a:schemeClr val="accent1"/>
                  </a:solidFill>
                </a:rPr>
                <a:t>Efficient Diagnose</a:t>
              </a:r>
            </a:p>
          </p:txBody>
        </p:sp>
      </p:grpSp>
      <p:grpSp>
        <p:nvGrpSpPr>
          <p:cNvPr id="9" name="Google Shape;847;p69">
            <a:extLst>
              <a:ext uri="{FF2B5EF4-FFF2-40B4-BE49-F238E27FC236}">
                <a16:creationId xmlns:a16="http://schemas.microsoft.com/office/drawing/2014/main" id="{48ABEDA3-677C-AF6C-77FA-6A4D19E9A33C}"/>
              </a:ext>
            </a:extLst>
          </p:cNvPr>
          <p:cNvGrpSpPr/>
          <p:nvPr/>
        </p:nvGrpSpPr>
        <p:grpSpPr>
          <a:xfrm>
            <a:off x="526119" y="3320159"/>
            <a:ext cx="1946148" cy="541860"/>
            <a:chOff x="4411970" y="4340222"/>
            <a:chExt cx="779468" cy="242682"/>
          </a:xfrm>
        </p:grpSpPr>
        <p:sp>
          <p:nvSpPr>
            <p:cNvPr id="10" name="Google Shape;848;p69">
              <a:extLst>
                <a:ext uri="{FF2B5EF4-FFF2-40B4-BE49-F238E27FC236}">
                  <a16:creationId xmlns:a16="http://schemas.microsoft.com/office/drawing/2014/main" id="{7F024DDA-36C1-161D-711F-7CB8139B5851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Google Shape;849;p69">
              <a:extLst>
                <a:ext uri="{FF2B5EF4-FFF2-40B4-BE49-F238E27FC236}">
                  <a16:creationId xmlns:a16="http://schemas.microsoft.com/office/drawing/2014/main" id="{5B3D787B-6BAE-90B6-D502-191F6143691A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Google Shape;850;p69">
              <a:extLst>
                <a:ext uri="{FF2B5EF4-FFF2-40B4-BE49-F238E27FC236}">
                  <a16:creationId xmlns:a16="http://schemas.microsoft.com/office/drawing/2014/main" id="{7C0B2705-0BD9-F3C8-6E03-B4E108C849DE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6" algn="ctr"/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</a:rPr>
                <a:t>   Better ML Models</a:t>
              </a:r>
              <a:endParaRPr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oogle Shape;847;p69">
            <a:extLst>
              <a:ext uri="{FF2B5EF4-FFF2-40B4-BE49-F238E27FC236}">
                <a16:creationId xmlns:a16="http://schemas.microsoft.com/office/drawing/2014/main" id="{21E1BB5C-A291-90D4-9FAA-9B4FDE0F36C6}"/>
              </a:ext>
            </a:extLst>
          </p:cNvPr>
          <p:cNvGrpSpPr/>
          <p:nvPr/>
        </p:nvGrpSpPr>
        <p:grpSpPr>
          <a:xfrm>
            <a:off x="526119" y="1778007"/>
            <a:ext cx="1946148" cy="541860"/>
            <a:chOff x="4411970" y="4340222"/>
            <a:chExt cx="779468" cy="242682"/>
          </a:xfrm>
          <a:solidFill>
            <a:schemeClr val="bg1"/>
          </a:solidFill>
        </p:grpSpPr>
        <p:sp>
          <p:nvSpPr>
            <p:cNvPr id="14" name="Google Shape;848;p69">
              <a:extLst>
                <a:ext uri="{FF2B5EF4-FFF2-40B4-BE49-F238E27FC236}">
                  <a16:creationId xmlns:a16="http://schemas.microsoft.com/office/drawing/2014/main" id="{20A04DD7-41D1-BAA7-4592-C22B82DABFFA}"/>
                </a:ext>
              </a:extLst>
            </p:cNvPr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5" name="Google Shape;849;p69">
              <a:extLst>
                <a:ext uri="{FF2B5EF4-FFF2-40B4-BE49-F238E27FC236}">
                  <a16:creationId xmlns:a16="http://schemas.microsoft.com/office/drawing/2014/main" id="{EE3EAC5D-5B61-8955-A8F4-263848AB806B}"/>
                </a:ext>
              </a:extLst>
            </p:cNvPr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Google Shape;850;p69">
              <a:extLst>
                <a:ext uri="{FF2B5EF4-FFF2-40B4-BE49-F238E27FC236}">
                  <a16:creationId xmlns:a16="http://schemas.microsoft.com/office/drawing/2014/main" id="{F737822D-E598-FBF3-1AA8-FDF02FC8E7E1}"/>
                </a:ext>
              </a:extLst>
            </p:cNvPr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chemeClr val="tx1">
                      <a:lumMod val="75000"/>
                    </a:schemeClr>
                  </a:solidFill>
                </a:rPr>
                <a:t>Enhance Accuracy</a:t>
              </a:r>
              <a:endParaRPr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oogle Shape;855;p69">
            <a:extLst>
              <a:ext uri="{FF2B5EF4-FFF2-40B4-BE49-F238E27FC236}">
                <a16:creationId xmlns:a16="http://schemas.microsoft.com/office/drawing/2014/main" id="{B24BC52F-CA55-BA63-F516-3D749B80005E}"/>
              </a:ext>
            </a:extLst>
          </p:cNvPr>
          <p:cNvGrpSpPr/>
          <p:nvPr/>
        </p:nvGrpSpPr>
        <p:grpSpPr>
          <a:xfrm>
            <a:off x="0" y="4335533"/>
            <a:ext cx="9144000" cy="255634"/>
            <a:chOff x="6336019" y="3733725"/>
            <a:chExt cx="2566206" cy="351310"/>
          </a:xfrm>
        </p:grpSpPr>
        <p:sp>
          <p:nvSpPr>
            <p:cNvPr id="22" name="Google Shape;856;p69">
              <a:extLst>
                <a:ext uri="{FF2B5EF4-FFF2-40B4-BE49-F238E27FC236}">
                  <a16:creationId xmlns:a16="http://schemas.microsoft.com/office/drawing/2014/main" id="{8AB21C76-BE92-E6C9-1AFE-0060BA20EE75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Future Direction</a:t>
              </a:r>
              <a:endParaRPr dirty="0"/>
            </a:p>
          </p:txBody>
        </p:sp>
        <p:sp>
          <p:nvSpPr>
            <p:cNvPr id="23" name="Google Shape;857;p69">
              <a:extLst>
                <a:ext uri="{FF2B5EF4-FFF2-40B4-BE49-F238E27FC236}">
                  <a16:creationId xmlns:a16="http://schemas.microsoft.com/office/drawing/2014/main" id="{8F00D6F3-03A1-6165-D7E8-879B9342DB23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8;p69">
              <a:extLst>
                <a:ext uri="{FF2B5EF4-FFF2-40B4-BE49-F238E27FC236}">
                  <a16:creationId xmlns:a16="http://schemas.microsoft.com/office/drawing/2014/main" id="{533A2EBA-2EB9-CAFF-5D46-8F44F11FD778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9;p69">
              <a:extLst>
                <a:ext uri="{FF2B5EF4-FFF2-40B4-BE49-F238E27FC236}">
                  <a16:creationId xmlns:a16="http://schemas.microsoft.com/office/drawing/2014/main" id="{9026BFB5-F19A-9E9C-51F4-E143DF1EF18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660;p59">
            <a:extLst>
              <a:ext uri="{FF2B5EF4-FFF2-40B4-BE49-F238E27FC236}">
                <a16:creationId xmlns:a16="http://schemas.microsoft.com/office/drawing/2014/main" id="{45F79AED-2B04-90C6-7DE0-88270ABD234B}"/>
              </a:ext>
            </a:extLst>
          </p:cNvPr>
          <p:cNvGrpSpPr/>
          <p:nvPr/>
        </p:nvGrpSpPr>
        <p:grpSpPr>
          <a:xfrm>
            <a:off x="721249" y="3471205"/>
            <a:ext cx="185605" cy="217136"/>
            <a:chOff x="8007400" y="2902278"/>
            <a:chExt cx="285230" cy="355597"/>
          </a:xfrm>
        </p:grpSpPr>
        <p:sp>
          <p:nvSpPr>
            <p:cNvPr id="27" name="Google Shape;661;p59">
              <a:extLst>
                <a:ext uri="{FF2B5EF4-FFF2-40B4-BE49-F238E27FC236}">
                  <a16:creationId xmlns:a16="http://schemas.microsoft.com/office/drawing/2014/main" id="{8E7A959B-2A1E-E688-CBFF-83B038FECE2B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2;p59">
              <a:extLst>
                <a:ext uri="{FF2B5EF4-FFF2-40B4-BE49-F238E27FC236}">
                  <a16:creationId xmlns:a16="http://schemas.microsoft.com/office/drawing/2014/main" id="{27C40EA1-5E3C-3133-B2A9-FC22DA4FC363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663;p59">
            <a:extLst>
              <a:ext uri="{FF2B5EF4-FFF2-40B4-BE49-F238E27FC236}">
                <a16:creationId xmlns:a16="http://schemas.microsoft.com/office/drawing/2014/main" id="{0660FFB5-1557-A3B5-A85C-88CBD849FE04}"/>
              </a:ext>
            </a:extLst>
          </p:cNvPr>
          <p:cNvGrpSpPr/>
          <p:nvPr/>
        </p:nvGrpSpPr>
        <p:grpSpPr>
          <a:xfrm>
            <a:off x="725334" y="1961560"/>
            <a:ext cx="207633" cy="204276"/>
            <a:chOff x="6657194" y="2434073"/>
            <a:chExt cx="375507" cy="367925"/>
          </a:xfrm>
        </p:grpSpPr>
        <p:sp>
          <p:nvSpPr>
            <p:cNvPr id="30" name="Google Shape;664;p59">
              <a:extLst>
                <a:ext uri="{FF2B5EF4-FFF2-40B4-BE49-F238E27FC236}">
                  <a16:creationId xmlns:a16="http://schemas.microsoft.com/office/drawing/2014/main" id="{04347457-EF2A-5CE4-00D8-2F057E5496E6}"/>
                </a:ext>
              </a:extLst>
            </p:cNvPr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5;p59">
              <a:extLst>
                <a:ext uri="{FF2B5EF4-FFF2-40B4-BE49-F238E27FC236}">
                  <a16:creationId xmlns:a16="http://schemas.microsoft.com/office/drawing/2014/main" id="{73D3FD68-22DC-BB86-42F6-D6D955FC7B23}"/>
                </a:ext>
              </a:extLst>
            </p:cNvPr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6;p59">
              <a:extLst>
                <a:ext uri="{FF2B5EF4-FFF2-40B4-BE49-F238E27FC236}">
                  <a16:creationId xmlns:a16="http://schemas.microsoft.com/office/drawing/2014/main" id="{837F5ED8-A09F-50CE-F339-815B7F73C5B3}"/>
                </a:ext>
              </a:extLst>
            </p:cNvPr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656;p59">
            <a:extLst>
              <a:ext uri="{FF2B5EF4-FFF2-40B4-BE49-F238E27FC236}">
                <a16:creationId xmlns:a16="http://schemas.microsoft.com/office/drawing/2014/main" id="{DB4311DD-AF53-1AB7-14D4-9D006C6F49EE}"/>
              </a:ext>
            </a:extLst>
          </p:cNvPr>
          <p:cNvGrpSpPr/>
          <p:nvPr/>
        </p:nvGrpSpPr>
        <p:grpSpPr>
          <a:xfrm>
            <a:off x="3406410" y="2720957"/>
            <a:ext cx="188255" cy="185770"/>
            <a:chOff x="6195998" y="1983102"/>
            <a:chExt cx="368308" cy="338746"/>
          </a:xfrm>
        </p:grpSpPr>
        <p:sp>
          <p:nvSpPr>
            <p:cNvPr id="35" name="Google Shape;657;p59">
              <a:extLst>
                <a:ext uri="{FF2B5EF4-FFF2-40B4-BE49-F238E27FC236}">
                  <a16:creationId xmlns:a16="http://schemas.microsoft.com/office/drawing/2014/main" id="{D33B1915-4074-4FAF-CA1A-8803BF99B33B}"/>
                </a:ext>
              </a:extLst>
            </p:cNvPr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8;p59">
              <a:extLst>
                <a:ext uri="{FF2B5EF4-FFF2-40B4-BE49-F238E27FC236}">
                  <a16:creationId xmlns:a16="http://schemas.microsoft.com/office/drawing/2014/main" id="{B29C6CDE-FBEC-E9F6-EBCD-C30E002C12DB}"/>
                </a:ext>
              </a:extLst>
            </p:cNvPr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9;p59">
              <a:extLst>
                <a:ext uri="{FF2B5EF4-FFF2-40B4-BE49-F238E27FC236}">
                  <a16:creationId xmlns:a16="http://schemas.microsoft.com/office/drawing/2014/main" id="{53340F2E-8926-E474-FB4F-0E1B2E5F2662}"/>
                </a:ext>
              </a:extLst>
            </p:cNvPr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dk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508;p55">
            <a:extLst>
              <a:ext uri="{FF2B5EF4-FFF2-40B4-BE49-F238E27FC236}">
                <a16:creationId xmlns:a16="http://schemas.microsoft.com/office/drawing/2014/main" id="{BE25BD01-CA3C-FC3F-20B0-F96E349BD2A5}"/>
              </a:ext>
            </a:extLst>
          </p:cNvPr>
          <p:cNvCxnSpPr>
            <a:cxnSpLocks/>
          </p:cNvCxnSpPr>
          <p:nvPr/>
        </p:nvCxnSpPr>
        <p:spPr>
          <a:xfrm>
            <a:off x="0" y="432030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65BE7A6B-F7B4-5815-07B0-E6D8AD3E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50" y="1944031"/>
            <a:ext cx="3200672" cy="193886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F6874-4605-D1CE-4E9A-29778001D8DF}"/>
              </a:ext>
            </a:extLst>
          </p:cNvPr>
          <p:cNvGrpSpPr/>
          <p:nvPr/>
        </p:nvGrpSpPr>
        <p:grpSpPr>
          <a:xfrm>
            <a:off x="4222549" y="1001348"/>
            <a:ext cx="1214752" cy="2465737"/>
            <a:chOff x="4794755" y="1294714"/>
            <a:chExt cx="1214752" cy="2465737"/>
          </a:xfrm>
        </p:grpSpPr>
        <p:grpSp>
          <p:nvGrpSpPr>
            <p:cNvPr id="687" name="Google Shape;687;p61"/>
            <p:cNvGrpSpPr/>
            <p:nvPr/>
          </p:nvGrpSpPr>
          <p:grpSpPr>
            <a:xfrm>
              <a:off x="4794755" y="1294714"/>
              <a:ext cx="1214752" cy="2465737"/>
              <a:chOff x="5186401" y="494525"/>
              <a:chExt cx="1834973" cy="3724678"/>
            </a:xfrm>
          </p:grpSpPr>
          <p:sp>
            <p:nvSpPr>
              <p:cNvPr id="688" name="Google Shape;688;p61"/>
              <p:cNvSpPr/>
              <p:nvPr/>
            </p:nvSpPr>
            <p:spPr>
              <a:xfrm>
                <a:off x="5186401" y="494525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61"/>
              <p:cNvSpPr/>
              <p:nvPr/>
            </p:nvSpPr>
            <p:spPr>
              <a:xfrm>
                <a:off x="5890455" y="3969678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90" name="Google Shape;690;p61"/>
            <p:cNvPicPr preferRelativeResize="0"/>
            <p:nvPr/>
          </p:nvPicPr>
          <p:blipFill rotWithShape="1">
            <a:blip r:embed="rId5">
              <a:alphaModFix/>
            </a:blip>
            <a:srcRect l="8740" r="61779"/>
            <a:stretch/>
          </p:blipFill>
          <p:spPr>
            <a:xfrm>
              <a:off x="4844517" y="1419864"/>
              <a:ext cx="1101895" cy="210252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71135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2F002-B0C9-F9E5-C8CA-1E7560A5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38" y="3418075"/>
            <a:ext cx="5020376" cy="809738"/>
          </a:xfrm>
          <a:prstGeom prst="rect">
            <a:avLst/>
          </a:prstGeom>
        </p:spPr>
      </p:pic>
      <p:sp>
        <p:nvSpPr>
          <p:cNvPr id="696" name="Google Shape;696;p62"/>
          <p:cNvSpPr txBox="1">
            <a:spLocks noGrp="1"/>
          </p:cNvSpPr>
          <p:nvPr>
            <p:ph type="title"/>
          </p:nvPr>
        </p:nvSpPr>
        <p:spPr>
          <a:xfrm>
            <a:off x="2487276" y="162677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sp>
        <p:nvSpPr>
          <p:cNvPr id="697" name="Google Shape;697;p62"/>
          <p:cNvSpPr txBox="1">
            <a:spLocks noGrp="1"/>
          </p:cNvSpPr>
          <p:nvPr>
            <p:ph type="subTitle" idx="1"/>
          </p:nvPr>
        </p:nvSpPr>
        <p:spPr>
          <a:xfrm>
            <a:off x="2494762" y="2884698"/>
            <a:ext cx="44481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Slab"/>
                <a:ea typeface="Roboto Slab"/>
                <a:cs typeface="Roboto Slab"/>
                <a:sym typeface="Roboto Slab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i="1" dirty="0">
                <a:sym typeface="Roboto Slab"/>
                <a:hlinkClick r:id="rId4"/>
              </a:rPr>
              <a:t>201969990298@mail.scut.edu.cn</a:t>
            </a:r>
            <a:endParaRPr lang="en-IN" sz="1600" i="1" dirty="0"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sarahundre12</a:t>
            </a:r>
            <a:r>
              <a:rPr lang="en" sz="1600" i="1" dirty="0">
                <a:hlinkClick r:id="rId5"/>
              </a:rPr>
              <a:t>@gmail.com</a:t>
            </a:r>
            <a:endParaRPr sz="16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W</a:t>
            </a:r>
            <a:r>
              <a:rPr lang="en" sz="1600" dirty="0"/>
              <a:t>echat Id</a:t>
            </a:r>
            <a:r>
              <a:rPr lang="en" sz="1600" b="1" dirty="0"/>
              <a:t>:</a:t>
            </a:r>
            <a:r>
              <a:rPr lang="en" sz="1600" dirty="0"/>
              <a:t> </a:t>
            </a:r>
            <a:r>
              <a:rPr lang="en" sz="1550" i="1" dirty="0"/>
              <a:t>sarahundre</a:t>
            </a:r>
          </a:p>
        </p:txBody>
      </p:sp>
      <p:pic>
        <p:nvPicPr>
          <p:cNvPr id="713" name="Google Shape;71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9444" y="3062192"/>
            <a:ext cx="798907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E5210F-75AB-32FC-A391-CDEF8C87C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818" y="182605"/>
            <a:ext cx="4156364" cy="947651"/>
          </a:xfrm>
          <a:prstGeom prst="rect">
            <a:avLst/>
          </a:prstGeom>
        </p:spPr>
      </p:pic>
      <p:pic>
        <p:nvPicPr>
          <p:cNvPr id="5" name="Google Shape;713;p62">
            <a:extLst>
              <a:ext uri="{FF2B5EF4-FFF2-40B4-BE49-F238E27FC236}">
                <a16:creationId xmlns:a16="http://schemas.microsoft.com/office/drawing/2014/main" id="{ED619C59-0784-3C46-BEAF-E3132909A7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684" y="3062192"/>
            <a:ext cx="798907" cy="839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18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2990850" y="2147650"/>
            <a:ext cx="5439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Thyroid Disorder</a:t>
            </a:r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1"/>
          </p:nvPr>
        </p:nvSpPr>
        <p:spPr>
          <a:xfrm>
            <a:off x="3147060" y="3079825"/>
            <a:ext cx="528366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Dysfunction of the thyroid gland resulting in imbalances of hormone production and regulation.</a:t>
            </a:r>
            <a:endParaRPr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2"/>
          </p:nvPr>
        </p:nvSpPr>
        <p:spPr>
          <a:xfrm>
            <a:off x="699497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3821" y="1251585"/>
            <a:ext cx="2889075" cy="33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875" y="767450"/>
            <a:ext cx="1098550" cy="12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5"/>
          <p:cNvCxnSpPr/>
          <p:nvPr/>
        </p:nvCxnSpPr>
        <p:spPr>
          <a:xfrm>
            <a:off x="7209700" y="2169700"/>
            <a:ext cx="119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68C51F-3419-8848-E0BF-9FB66E5A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009"/>
          <a:stretch/>
        </p:blipFill>
        <p:spPr>
          <a:xfrm>
            <a:off x="3327415" y="3682762"/>
            <a:ext cx="5816586" cy="991786"/>
          </a:xfrm>
          <a:prstGeom prst="rect">
            <a:avLst/>
          </a:prstGeom>
          <a:effectLst>
            <a:glow>
              <a:schemeClr val="accent2">
                <a:satMod val="175000"/>
                <a:alpha val="40000"/>
              </a:schemeClr>
            </a:glow>
            <a:softEdge rad="0"/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FBF2E0-4612-2408-EF34-78C00D1D4D3B}"/>
              </a:ext>
            </a:extLst>
          </p:cNvPr>
          <p:cNvSpPr/>
          <p:nvPr/>
        </p:nvSpPr>
        <p:spPr>
          <a:xfrm>
            <a:off x="-1042633" y="1160283"/>
            <a:ext cx="4708699" cy="4592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2116650" y="133179"/>
            <a:ext cx="4910700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Thyroid Disorder</a:t>
            </a:r>
            <a:endParaRPr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407882F-6DE4-DC59-4350-E0D2F5FA6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8685" y="696686"/>
            <a:ext cx="4446814" cy="4446814"/>
          </a:xfrm>
          <a:prstGeom prst="rect">
            <a:avLst/>
          </a:prstGeom>
        </p:spPr>
      </p:pic>
      <p:graphicFrame>
        <p:nvGraphicFramePr>
          <p:cNvPr id="3" name="Google Shape;446;p20">
            <a:extLst>
              <a:ext uri="{FF2B5EF4-FFF2-40B4-BE49-F238E27FC236}">
                <a16:creationId xmlns:a16="http://schemas.microsoft.com/office/drawing/2014/main" id="{005853C8-6E16-69B7-0649-8AB7AD08DB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524442"/>
              </p:ext>
            </p:extLst>
          </p:nvPr>
        </p:nvGraphicFramePr>
        <p:xfrm>
          <a:off x="4368675" y="3140041"/>
          <a:ext cx="3793347" cy="5427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Fira Sans"/>
                          <a:cs typeface="Arial"/>
                          <a:sym typeface="Arial"/>
                        </a:rPr>
                        <a:t>HYPERTHYROID</a:t>
                      </a:r>
                      <a:endParaRPr lang="en-IN" sz="1400" b="1" i="0" u="none" strike="noStrike" cap="none" dirty="0">
                        <a:solidFill>
                          <a:schemeClr val="tx1"/>
                        </a:solidFill>
                        <a:latin typeface="Fira Sans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oogle Shape;446;p20">
            <a:extLst>
              <a:ext uri="{FF2B5EF4-FFF2-40B4-BE49-F238E27FC236}">
                <a16:creationId xmlns:a16="http://schemas.microsoft.com/office/drawing/2014/main" id="{6301FB07-675B-800D-B06A-87A4F21B2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746688"/>
              </p:ext>
            </p:extLst>
          </p:nvPr>
        </p:nvGraphicFramePr>
        <p:xfrm>
          <a:off x="4368676" y="1453627"/>
          <a:ext cx="3793347" cy="5498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8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EUTHYROIDISM </a:t>
                      </a:r>
                      <a:endParaRPr lang="en-IN" sz="1400" b="1" i="0" u="none" strike="noStrike" cap="none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446;p20">
            <a:extLst>
              <a:ext uri="{FF2B5EF4-FFF2-40B4-BE49-F238E27FC236}">
                <a16:creationId xmlns:a16="http://schemas.microsoft.com/office/drawing/2014/main" id="{EA40F4DA-2222-F918-0F60-71086CF4A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265547"/>
              </p:ext>
            </p:extLst>
          </p:nvPr>
        </p:nvGraphicFramePr>
        <p:xfrm>
          <a:off x="4368676" y="2296834"/>
          <a:ext cx="3793347" cy="5498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latin typeface="Fira Sans"/>
                          <a:cs typeface="Arial"/>
                          <a:sym typeface="Arial"/>
                        </a:rPr>
                        <a:t>HYPOTHYROID</a:t>
                      </a:r>
                    </a:p>
                  </a:txBody>
                  <a:tcPr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6" name="Google Shape;26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101948" flipH="1">
            <a:off x="6637582" y="375940"/>
            <a:ext cx="823642" cy="8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22549E5-118D-FA8C-E6C8-601D1F1160C3}"/>
              </a:ext>
            </a:extLst>
          </p:cNvPr>
          <p:cNvGrpSpPr/>
          <p:nvPr/>
        </p:nvGrpSpPr>
        <p:grpSpPr>
          <a:xfrm>
            <a:off x="824103" y="238097"/>
            <a:ext cx="1238368" cy="1123594"/>
            <a:chOff x="1182182" y="307172"/>
            <a:chExt cx="1238368" cy="11235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61F3966-D021-829F-09AC-F4E3989BE95C}"/>
                </a:ext>
              </a:extLst>
            </p:cNvPr>
            <p:cNvSpPr/>
            <p:nvPr/>
          </p:nvSpPr>
          <p:spPr>
            <a:xfrm>
              <a:off x="1182182" y="307172"/>
              <a:ext cx="1238368" cy="1123594"/>
            </a:xfrm>
            <a:prstGeom prst="roundRect">
              <a:avLst/>
            </a:prstGeom>
            <a:ln>
              <a:solidFill>
                <a:srgbClr val="477AA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BEAB8D-0DE4-11C7-9E9E-0A1F901FA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260" t="17331" r="17238" b="15009"/>
            <a:stretch/>
          </p:blipFill>
          <p:spPr>
            <a:xfrm>
              <a:off x="1260705" y="373400"/>
              <a:ext cx="1081322" cy="1004852"/>
            </a:xfrm>
            <a:prstGeom prst="rect">
              <a:avLst/>
            </a:prstGeom>
            <a:ln>
              <a:solidFill>
                <a:srgbClr val="F4F2E6"/>
              </a:solidFill>
            </a:ln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BEB8EE-A96D-0251-7823-8B11282C345E}"/>
              </a:ext>
            </a:extLst>
          </p:cNvPr>
          <p:cNvCxnSpPr>
            <a:cxnSpLocks/>
          </p:cNvCxnSpPr>
          <p:nvPr/>
        </p:nvCxnSpPr>
        <p:spPr>
          <a:xfrm flipV="1">
            <a:off x="633347" y="1309177"/>
            <a:ext cx="269279" cy="43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9D7768-8C3E-F974-1641-E2059BEA020E}"/>
              </a:ext>
            </a:extLst>
          </p:cNvPr>
          <p:cNvSpPr txBox="1"/>
          <p:nvPr/>
        </p:nvSpPr>
        <p:spPr>
          <a:xfrm>
            <a:off x="-24522" y="1402028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 Black" panose="020B0A04020102020204" pitchFamily="34" charset="0"/>
              </a:rPr>
              <a:t>HEALTHY</a:t>
            </a:r>
            <a:endParaRPr lang="en-IN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0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>
            <a:extLst>
              <a:ext uri="{FF2B5EF4-FFF2-40B4-BE49-F238E27FC236}">
                <a16:creationId xmlns:a16="http://schemas.microsoft.com/office/drawing/2014/main" id="{EA24B134-9926-23DF-DC55-DD45A2F6F330}"/>
              </a:ext>
            </a:extLst>
          </p:cNvPr>
          <p:cNvGrpSpPr/>
          <p:nvPr/>
        </p:nvGrpSpPr>
        <p:grpSpPr>
          <a:xfrm>
            <a:off x="468179" y="1125722"/>
            <a:ext cx="3766186" cy="3822469"/>
            <a:chOff x="904875" y="891539"/>
            <a:chExt cx="3766186" cy="3822469"/>
          </a:xfrm>
        </p:grpSpPr>
        <p:pic>
          <p:nvPicPr>
            <p:cNvPr id="583" name="Graphic 582">
              <a:extLst>
                <a:ext uri="{FF2B5EF4-FFF2-40B4-BE49-F238E27FC236}">
                  <a16:creationId xmlns:a16="http://schemas.microsoft.com/office/drawing/2014/main" id="{3D0E517F-309D-327A-FBEA-EA49036E3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738" r="20920"/>
            <a:stretch/>
          </p:blipFill>
          <p:spPr>
            <a:xfrm>
              <a:off x="904875" y="891539"/>
              <a:ext cx="3766186" cy="3822469"/>
            </a:xfrm>
            <a:prstGeom prst="rect">
              <a:avLst/>
            </a:prstGeom>
          </p:spPr>
        </p:pic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B6B21E19-9475-4E03-3977-124DDF463DB5}"/>
                </a:ext>
              </a:extLst>
            </p:cNvPr>
            <p:cNvGrpSpPr/>
            <p:nvPr/>
          </p:nvGrpSpPr>
          <p:grpSpPr>
            <a:xfrm>
              <a:off x="1996439" y="1089183"/>
              <a:ext cx="584688" cy="608797"/>
              <a:chOff x="6456536" y="2289732"/>
              <a:chExt cx="584688" cy="608797"/>
            </a:xfrm>
          </p:grpSpPr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841F2377-0C80-F80A-46BF-125B7ACCB483}"/>
                  </a:ext>
                </a:extLst>
              </p:cNvPr>
              <p:cNvGrpSpPr/>
              <p:nvPr/>
            </p:nvGrpSpPr>
            <p:grpSpPr>
              <a:xfrm>
                <a:off x="6456536" y="2347545"/>
                <a:ext cx="568468" cy="550984"/>
                <a:chOff x="6456536" y="2347545"/>
                <a:chExt cx="568468" cy="550984"/>
              </a:xfrm>
            </p:grpSpPr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17C137A9-8099-1C1C-7979-694C6C7E1590}"/>
                    </a:ext>
                  </a:extLst>
                </p:cNvPr>
                <p:cNvSpPr/>
                <p:nvPr/>
              </p:nvSpPr>
              <p:spPr>
                <a:xfrm>
                  <a:off x="6456536" y="2347545"/>
                  <a:ext cx="568468" cy="5509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88" name="Picture 587">
                  <a:extLst>
                    <a:ext uri="{FF2B5EF4-FFF2-40B4-BE49-F238E27FC236}">
                      <a16:creationId xmlns:a16="http://schemas.microsoft.com/office/drawing/2014/main" id="{A32899D8-3381-A0CC-9647-3930C0E5D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3378" t="52428" r="65904" b="26654"/>
                <a:stretch/>
              </p:blipFill>
              <p:spPr>
                <a:xfrm>
                  <a:off x="6588370" y="2416418"/>
                  <a:ext cx="304800" cy="310663"/>
                </a:xfrm>
                <a:prstGeom prst="ellipse">
                  <a:avLst/>
                </a:prstGeom>
                <a:ln>
                  <a:solidFill>
                    <a:srgbClr val="F4F2E6"/>
                  </a:solidFill>
                </a:ln>
              </p:spPr>
            </p:pic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82B7EF08-B01C-C7C3-FD24-86BF1421E774}"/>
                    </a:ext>
                  </a:extLst>
                </p:cNvPr>
                <p:cNvSpPr txBox="1"/>
                <p:nvPr/>
              </p:nvSpPr>
              <p:spPr>
                <a:xfrm>
                  <a:off x="6488824" y="2656822"/>
                  <a:ext cx="51435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T3 &amp; T4</a:t>
                  </a:r>
                  <a:endParaRPr lang="en-IN" sz="7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86" name="Arrow: Down 585">
                <a:extLst>
                  <a:ext uri="{FF2B5EF4-FFF2-40B4-BE49-F238E27FC236}">
                    <a16:creationId xmlns:a16="http://schemas.microsoft.com/office/drawing/2014/main" id="{0F71E015-E46C-EE1C-ADBB-C8B1E4367FA4}"/>
                  </a:ext>
                </a:extLst>
              </p:cNvPr>
              <p:cNvSpPr/>
              <p:nvPr/>
            </p:nvSpPr>
            <p:spPr>
              <a:xfrm>
                <a:off x="6860226" y="2289732"/>
                <a:ext cx="180998" cy="24688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49D4E39E-388A-2091-B647-235CD09D10DD}"/>
                  </a:ext>
                </a:extLst>
              </p14:cNvPr>
              <p14:cNvContentPartPr/>
              <p14:nvPr/>
            </p14:nvContentPartPr>
            <p14:xfrm>
              <a:off x="3863100" y="670380"/>
              <a:ext cx="500400" cy="18576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49D4E39E-388A-2091-B647-235CD09D10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0100" y="607380"/>
                <a:ext cx="6260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5" name="Group 594">
            <a:extLst>
              <a:ext uri="{FF2B5EF4-FFF2-40B4-BE49-F238E27FC236}">
                <a16:creationId xmlns:a16="http://schemas.microsoft.com/office/drawing/2014/main" id="{49E49574-256E-4718-3C15-D19E17B98DA5}"/>
              </a:ext>
            </a:extLst>
          </p:cNvPr>
          <p:cNvGrpSpPr/>
          <p:nvPr/>
        </p:nvGrpSpPr>
        <p:grpSpPr>
          <a:xfrm>
            <a:off x="2468460" y="716100"/>
            <a:ext cx="223560" cy="120960"/>
            <a:chOff x="2468460" y="716100"/>
            <a:chExt cx="22356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36EC0B5-FC21-C930-F18B-4AB79342CE2F}"/>
                    </a:ext>
                  </a:extLst>
                </p14:cNvPr>
                <p14:cNvContentPartPr/>
                <p14:nvPr/>
              </p14:nvContentPartPr>
              <p14:xfrm>
                <a:off x="2468460" y="716100"/>
                <a:ext cx="223560" cy="1209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736EC0B5-FC21-C930-F18B-4AB79342CE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05460" y="653100"/>
                  <a:ext cx="349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0E769F5-936E-3BC0-0FC7-6268E58BE4BF}"/>
                    </a:ext>
                  </a:extLst>
                </p14:cNvPr>
                <p14:cNvContentPartPr/>
                <p14:nvPr/>
              </p14:nvContentPartPr>
              <p14:xfrm>
                <a:off x="2659260" y="723660"/>
                <a:ext cx="360" cy="15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0E769F5-936E-3BC0-0FC7-6268E58BE4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96260" y="661020"/>
                  <a:ext cx="126000" cy="14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9" name="Rectangle 598">
            <a:extLst>
              <a:ext uri="{FF2B5EF4-FFF2-40B4-BE49-F238E27FC236}">
                <a16:creationId xmlns:a16="http://schemas.microsoft.com/office/drawing/2014/main" id="{20182FED-62D5-FE8B-A5E2-8DC26DAE49D9}"/>
              </a:ext>
            </a:extLst>
          </p:cNvPr>
          <p:cNvSpPr/>
          <p:nvPr/>
        </p:nvSpPr>
        <p:spPr>
          <a:xfrm>
            <a:off x="372044" y="33554"/>
            <a:ext cx="426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Hypothyroid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70AB00AA-0D87-D902-FAC9-543C9E4032BA}"/>
              </a:ext>
            </a:extLst>
          </p:cNvPr>
          <p:cNvGrpSpPr/>
          <p:nvPr/>
        </p:nvGrpSpPr>
        <p:grpSpPr>
          <a:xfrm>
            <a:off x="3455940" y="1141620"/>
            <a:ext cx="716760" cy="262800"/>
            <a:chOff x="3455940" y="1141620"/>
            <a:chExt cx="7167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696A4FA-F11F-A0D1-6068-74934FE9B39A}"/>
                    </a:ext>
                  </a:extLst>
                </p14:cNvPr>
                <p14:cNvContentPartPr/>
                <p14:nvPr/>
              </p14:nvContentPartPr>
              <p14:xfrm>
                <a:off x="3774900" y="1171500"/>
                <a:ext cx="397800" cy="1746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1696A4FA-F11F-A0D1-6068-74934FE9B3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12260" y="1108860"/>
                  <a:ext cx="523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34C5510A-3B60-98AA-9472-19595479B74F}"/>
                    </a:ext>
                  </a:extLst>
                </p14:cNvPr>
                <p14:cNvContentPartPr/>
                <p14:nvPr/>
              </p14:nvContentPartPr>
              <p14:xfrm>
                <a:off x="3815580" y="1187700"/>
                <a:ext cx="200160" cy="1508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34C5510A-3B60-98AA-9472-19595479B7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2580" y="1125060"/>
                  <a:ext cx="325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712C852-6DD1-10AC-5862-16A7D42B534A}"/>
                    </a:ext>
                  </a:extLst>
                </p14:cNvPr>
                <p14:cNvContentPartPr/>
                <p14:nvPr/>
              </p14:nvContentPartPr>
              <p14:xfrm>
                <a:off x="3455940" y="1141620"/>
                <a:ext cx="551880" cy="2628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712C852-6DD1-10AC-5862-16A7D42B53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93300" y="1078620"/>
                  <a:ext cx="677520" cy="38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DA4A7FC7-3C72-A3F0-F25F-944E8CFCB903}"/>
                  </a:ext>
                </a:extLst>
              </p14:cNvPr>
              <p14:cNvContentPartPr/>
              <p14:nvPr/>
            </p14:nvContentPartPr>
            <p14:xfrm>
              <a:off x="2087220" y="982860"/>
              <a:ext cx="221400" cy="28152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DA4A7FC7-3C72-A3F0-F25F-944E8CFCB9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24220" y="919860"/>
                <a:ext cx="3470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EC9F3667-2A86-7664-7FA1-DCBCCECD6F1C}"/>
                  </a:ext>
                </a:extLst>
              </p14:cNvPr>
              <p14:cNvContentPartPr/>
              <p14:nvPr/>
            </p14:nvContentPartPr>
            <p14:xfrm>
              <a:off x="9913260" y="3665220"/>
              <a:ext cx="360" cy="3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EC9F3667-2A86-7664-7FA1-DCBCCECD6F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95260" y="3557220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F08607B-9B7D-17A7-84AD-DF71BF1E2599}"/>
              </a:ext>
            </a:extLst>
          </p:cNvPr>
          <p:cNvGrpSpPr/>
          <p:nvPr/>
        </p:nvGrpSpPr>
        <p:grpSpPr>
          <a:xfrm>
            <a:off x="4865998" y="189244"/>
            <a:ext cx="3938767" cy="4032377"/>
            <a:chOff x="4825549" y="189244"/>
            <a:chExt cx="3938767" cy="40323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49D7D5-B7A5-32B8-D7A7-CD507CA3B523}"/>
                </a:ext>
              </a:extLst>
            </p:cNvPr>
            <p:cNvGrpSpPr/>
            <p:nvPr/>
          </p:nvGrpSpPr>
          <p:grpSpPr>
            <a:xfrm>
              <a:off x="4825549" y="189244"/>
              <a:ext cx="3912041" cy="4032377"/>
              <a:chOff x="4488293" y="450501"/>
              <a:chExt cx="3912041" cy="4032377"/>
            </a:xfrm>
          </p:grpSpPr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74121F39-8988-7F8A-73AC-F0224BE4A46F}"/>
                  </a:ext>
                </a:extLst>
              </p:cNvPr>
              <p:cNvGrpSpPr/>
              <p:nvPr/>
            </p:nvGrpSpPr>
            <p:grpSpPr>
              <a:xfrm>
                <a:off x="4488293" y="450501"/>
                <a:ext cx="3687283" cy="4032377"/>
                <a:chOff x="5006024" y="243284"/>
                <a:chExt cx="3687283" cy="4032377"/>
              </a:xfrm>
            </p:grpSpPr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FAB7517-DE8A-1E6E-C8A4-5D45B2ECA982}"/>
                    </a:ext>
                  </a:extLst>
                </p:cNvPr>
                <p:cNvSpPr/>
                <p:nvPr/>
              </p:nvSpPr>
              <p:spPr>
                <a:xfrm>
                  <a:off x="5383579" y="685800"/>
                  <a:ext cx="3037367" cy="3039533"/>
                </a:xfrm>
                <a:prstGeom prst="ellips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1" name="Graphic 20">
                  <a:extLst>
                    <a:ext uri="{FF2B5EF4-FFF2-40B4-BE49-F238E27FC236}">
                      <a16:creationId xmlns:a16="http://schemas.microsoft.com/office/drawing/2014/main" id="{2A22330C-97D3-8618-4554-A2973EFE38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78174" t="9882" r="3842" b="69754"/>
                <a:stretch/>
              </p:blipFill>
              <p:spPr>
                <a:xfrm>
                  <a:off x="5240146" y="1009047"/>
                  <a:ext cx="1120691" cy="1268935"/>
                </a:xfrm>
                <a:prstGeom prst="ellipse">
                  <a:avLst/>
                </a:prstGeom>
              </p:spPr>
            </p:pic>
            <p:pic>
              <p:nvPicPr>
                <p:cNvPr id="23" name="Graphic 22">
                  <a:extLst>
                    <a:ext uri="{FF2B5EF4-FFF2-40B4-BE49-F238E27FC236}">
                      <a16:creationId xmlns:a16="http://schemas.microsoft.com/office/drawing/2014/main" id="{8552A58C-1823-DAE0-DB53-EBA845EEB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80392" t="29834" r="4919" b="51626"/>
                <a:stretch/>
              </p:blipFill>
              <p:spPr>
                <a:xfrm>
                  <a:off x="6473248" y="243284"/>
                  <a:ext cx="843619" cy="1064718"/>
                </a:xfrm>
                <a:prstGeom prst="rect">
                  <a:avLst/>
                </a:prstGeom>
              </p:spPr>
            </p:pic>
            <p:pic>
              <p:nvPicPr>
                <p:cNvPr id="24" name="Graphic 23">
                  <a:extLst>
                    <a:ext uri="{FF2B5EF4-FFF2-40B4-BE49-F238E27FC236}">
                      <a16:creationId xmlns:a16="http://schemas.microsoft.com/office/drawing/2014/main" id="{94968FB1-1F64-7C8A-074F-5E8A9E740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78698" t="49890" r="3727" b="30295"/>
                <a:stretch/>
              </p:blipFill>
              <p:spPr>
                <a:xfrm>
                  <a:off x="7301973" y="2982735"/>
                  <a:ext cx="1146780" cy="1292926"/>
                </a:xfrm>
                <a:prstGeom prst="rect">
                  <a:avLst/>
                </a:prstGeom>
              </p:spPr>
            </p:pic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C70D136B-68CE-C469-AFFC-A0B2455A9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78698" t="69963" r="3727" b="12800"/>
                <a:stretch/>
              </p:blipFill>
              <p:spPr>
                <a:xfrm>
                  <a:off x="7546526" y="738719"/>
                  <a:ext cx="1146781" cy="1124712"/>
                </a:xfrm>
                <a:prstGeom prst="rect">
                  <a:avLst/>
                </a:prstGeom>
              </p:spPr>
            </p:pic>
            <p:pic>
              <p:nvPicPr>
                <p:cNvPr id="329" name="Graphic 328">
                  <a:extLst>
                    <a:ext uri="{FF2B5EF4-FFF2-40B4-BE49-F238E27FC236}">
                      <a16:creationId xmlns:a16="http://schemas.microsoft.com/office/drawing/2014/main" id="{32CE4D29-0F3C-B6F9-C348-250120082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59945" t="9960" r="21898" b="71818"/>
                <a:stretch/>
              </p:blipFill>
              <p:spPr>
                <a:xfrm>
                  <a:off x="5006024" y="2283281"/>
                  <a:ext cx="1120692" cy="1124712"/>
                </a:xfrm>
                <a:prstGeom prst="ellipse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719D62-2A3C-FFD3-8FE6-1B4C3A940004}"/>
                  </a:ext>
                </a:extLst>
              </p:cNvPr>
              <p:cNvGrpSpPr/>
              <p:nvPr/>
            </p:nvGrpSpPr>
            <p:grpSpPr>
              <a:xfrm>
                <a:off x="5540912" y="3395309"/>
                <a:ext cx="843619" cy="855174"/>
                <a:chOff x="4300604" y="3940761"/>
                <a:chExt cx="843619" cy="855174"/>
              </a:xfrm>
            </p:grpSpPr>
            <p:pic>
              <p:nvPicPr>
                <p:cNvPr id="2" name="Graphic 1">
                  <a:extLst>
                    <a:ext uri="{FF2B5EF4-FFF2-40B4-BE49-F238E27FC236}">
                      <a16:creationId xmlns:a16="http://schemas.microsoft.com/office/drawing/2014/main" id="{1B8F0A50-B110-E3C7-6A1E-D50633DFE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80392" t="29834" r="4919" b="55275"/>
                <a:stretch/>
              </p:blipFill>
              <p:spPr>
                <a:xfrm>
                  <a:off x="4300604" y="3940761"/>
                  <a:ext cx="843619" cy="855174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6407166-C8EE-D5B9-F29F-E15B587710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8568" y="4084154"/>
                  <a:ext cx="567690" cy="623016"/>
                </a:xfrm>
                <a:prstGeom prst="ellipse">
                  <a:avLst/>
                </a:prstGeom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DAFA608-1509-05C5-A698-36A0E2BDDDBB}"/>
                  </a:ext>
                </a:extLst>
              </p:cNvPr>
              <p:cNvGrpSpPr/>
              <p:nvPr/>
            </p:nvGrpSpPr>
            <p:grpSpPr>
              <a:xfrm>
                <a:off x="7556715" y="2065240"/>
                <a:ext cx="843619" cy="839917"/>
                <a:chOff x="5165406" y="4185139"/>
                <a:chExt cx="843619" cy="83991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D149190-A6EF-AE98-C334-99EDB46687D8}"/>
                    </a:ext>
                  </a:extLst>
                </p:cNvPr>
                <p:cNvGrpSpPr/>
                <p:nvPr/>
              </p:nvGrpSpPr>
              <p:grpSpPr>
                <a:xfrm>
                  <a:off x="5165406" y="4185139"/>
                  <a:ext cx="843619" cy="839917"/>
                  <a:chOff x="5101098" y="2882997"/>
                  <a:chExt cx="843619" cy="839917"/>
                </a:xfrm>
              </p:grpSpPr>
              <p:pic>
                <p:nvPicPr>
                  <p:cNvPr id="10" name="Graphic 9">
                    <a:extLst>
                      <a:ext uri="{FF2B5EF4-FFF2-40B4-BE49-F238E27FC236}">
                        <a16:creationId xmlns:a16="http://schemas.microsoft.com/office/drawing/2014/main" id="{AD4DC0F2-6833-8D73-43CF-1E48B64419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80392" t="29834" r="4919" b="55517"/>
                  <a:stretch/>
                </p:blipFill>
                <p:spPr>
                  <a:xfrm>
                    <a:off x="5101098" y="2882997"/>
                    <a:ext cx="843619" cy="839917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9527077-02CB-818C-97A7-86E5CB52C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245351" y="3038160"/>
                    <a:ext cx="577811" cy="608385"/>
                  </a:xfrm>
                  <a:prstGeom prst="ellipse">
                    <a:avLst/>
                  </a:prstGeom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11B38B6-69A1-C1A8-BEF9-EA37A3CE5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5409" y="4300855"/>
                  <a:ext cx="588609" cy="687277"/>
                </a:xfrm>
                <a:prstGeom prst="ellipse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60C2D-E19F-E637-5156-1FADA99E5385}"/>
                </a:ext>
              </a:extLst>
            </p:cNvPr>
            <p:cNvSpPr txBox="1"/>
            <p:nvPr/>
          </p:nvSpPr>
          <p:spPr>
            <a:xfrm>
              <a:off x="8129206" y="2567531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55A64"/>
                  </a:solidFill>
                </a:rPr>
                <a:t>FATIGUE</a:t>
              </a:r>
              <a:endParaRPr lang="en-IN" sz="800" b="1" dirty="0">
                <a:solidFill>
                  <a:srgbClr val="455A6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37DCE0-BCB0-8A86-B5EE-E1ACF2D84153}"/>
                </a:ext>
              </a:extLst>
            </p:cNvPr>
            <p:cNvSpPr txBox="1"/>
            <p:nvPr/>
          </p:nvSpPr>
          <p:spPr>
            <a:xfrm>
              <a:off x="5812513" y="3936132"/>
              <a:ext cx="9605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455A64"/>
                  </a:solidFill>
                </a:rPr>
                <a:t>CONSTIPATION</a:t>
              </a:r>
              <a:endParaRPr lang="en-IN" sz="800" b="1" dirty="0">
                <a:solidFill>
                  <a:srgbClr val="455A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2736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D2EA54-7F57-8D82-433A-2DF2CDF6672C}"/>
              </a:ext>
            </a:extLst>
          </p:cNvPr>
          <p:cNvSpPr/>
          <p:nvPr/>
        </p:nvSpPr>
        <p:spPr>
          <a:xfrm>
            <a:off x="256627" y="33554"/>
            <a:ext cx="4493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Hyperthyroid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E97CCD3-39ED-4137-4E5E-DD8693D8C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738" r="20920"/>
          <a:stretch/>
        </p:blipFill>
        <p:spPr>
          <a:xfrm>
            <a:off x="391253" y="1115291"/>
            <a:ext cx="3766186" cy="38224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26BFA4-486F-4132-DB53-B9553E942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03" y="1508475"/>
            <a:ext cx="828675" cy="857250"/>
          </a:xfrm>
          <a:prstGeom prst="ellipse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EFD8FC0-08A1-F3EA-43A0-C0817671F9BB}"/>
              </a:ext>
            </a:extLst>
          </p:cNvPr>
          <p:cNvGrpSpPr/>
          <p:nvPr/>
        </p:nvGrpSpPr>
        <p:grpSpPr>
          <a:xfrm>
            <a:off x="1477529" y="1186158"/>
            <a:ext cx="584688" cy="608797"/>
            <a:chOff x="6456536" y="2289732"/>
            <a:chExt cx="584688" cy="60879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E6AEE3-D041-CD2E-1F02-B2670BED6532}"/>
                </a:ext>
              </a:extLst>
            </p:cNvPr>
            <p:cNvGrpSpPr/>
            <p:nvPr/>
          </p:nvGrpSpPr>
          <p:grpSpPr>
            <a:xfrm>
              <a:off x="6456536" y="2347545"/>
              <a:ext cx="568468" cy="550984"/>
              <a:chOff x="6456536" y="2347545"/>
              <a:chExt cx="568468" cy="5509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30D291-6C49-D60A-CE4C-AA70A2D850AF}"/>
                  </a:ext>
                </a:extLst>
              </p:cNvPr>
              <p:cNvSpPr/>
              <p:nvPr/>
            </p:nvSpPr>
            <p:spPr>
              <a:xfrm>
                <a:off x="6456536" y="2347545"/>
                <a:ext cx="568468" cy="550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C27E4DE-A3B1-8DC9-9BC7-E29F3BE8A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3378" t="52428" r="65904" b="26654"/>
              <a:stretch/>
            </p:blipFill>
            <p:spPr>
              <a:xfrm>
                <a:off x="6588370" y="2413176"/>
                <a:ext cx="304800" cy="310663"/>
              </a:xfrm>
              <a:prstGeom prst="ellipse">
                <a:avLst/>
              </a:prstGeom>
              <a:ln>
                <a:solidFill>
                  <a:srgbClr val="F4F2E6"/>
                </a:solidFill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61D037-C1B6-1F72-DB71-2AE8BF9FCC13}"/>
                  </a:ext>
                </a:extLst>
              </p:cNvPr>
              <p:cNvSpPr txBox="1"/>
              <p:nvPr/>
            </p:nvSpPr>
            <p:spPr>
              <a:xfrm>
                <a:off x="6488824" y="2656822"/>
                <a:ext cx="5143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accent6">
                        <a:lumMod val="50000"/>
                      </a:schemeClr>
                    </a:solidFill>
                  </a:rPr>
                  <a:t>T4</a:t>
                </a:r>
                <a:endParaRPr lang="en-IN" sz="7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91F87E6-3E8E-A61D-B4AE-6888BBA985F3}"/>
                </a:ext>
              </a:extLst>
            </p:cNvPr>
            <p:cNvSpPr/>
            <p:nvPr/>
          </p:nvSpPr>
          <p:spPr>
            <a:xfrm rot="10800000">
              <a:off x="6860226" y="2289732"/>
              <a:ext cx="180998" cy="24688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4E156B-241F-C63B-3DE1-C5913948EFA2}"/>
              </a:ext>
            </a:extLst>
          </p:cNvPr>
          <p:cNvGrpSpPr/>
          <p:nvPr/>
        </p:nvGrpSpPr>
        <p:grpSpPr>
          <a:xfrm>
            <a:off x="3331667" y="1015253"/>
            <a:ext cx="802080" cy="365760"/>
            <a:chOff x="3331667" y="1015253"/>
            <a:chExt cx="80208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6FCD9C-5F82-42C3-CFA4-CA38ECF5D928}"/>
                    </a:ext>
                  </a:extLst>
                </p14:cNvPr>
                <p14:cNvContentPartPr/>
                <p14:nvPr/>
              </p14:nvContentPartPr>
              <p14:xfrm>
                <a:off x="3331667" y="1108133"/>
                <a:ext cx="368280" cy="27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6FCD9C-5F82-42C3-CFA4-CA38ECF5D9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9027" y="1045493"/>
                  <a:ext cx="493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8596DC-774A-A07E-233F-ADD8D34A2658}"/>
                    </a:ext>
                  </a:extLst>
                </p14:cNvPr>
                <p14:cNvContentPartPr/>
                <p14:nvPr/>
              </p14:nvContentPartPr>
              <p14:xfrm>
                <a:off x="3420227" y="1202093"/>
                <a:ext cx="24624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8596DC-774A-A07E-233F-ADD8D34A26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7227" y="1139093"/>
                  <a:ext cx="371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0EA95C-817B-7FE1-796A-7E256FAF2E4E}"/>
                    </a:ext>
                  </a:extLst>
                </p14:cNvPr>
                <p14:cNvContentPartPr/>
                <p14:nvPr/>
              </p14:nvContentPartPr>
              <p14:xfrm>
                <a:off x="3652427" y="1015253"/>
                <a:ext cx="481320" cy="35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0EA95C-817B-7FE1-796A-7E256FAF2E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9787" y="952253"/>
                  <a:ext cx="606960" cy="48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74E311-53CC-9323-8851-AC1B63F1CD5F}"/>
                  </a:ext>
                </a:extLst>
              </p14:cNvPr>
              <p14:cNvContentPartPr/>
              <p14:nvPr/>
            </p14:nvContentPartPr>
            <p14:xfrm>
              <a:off x="1997867" y="1090493"/>
              <a:ext cx="149760" cy="140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74E311-53CC-9323-8851-AC1B63F1CD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4867" y="1027853"/>
                <a:ext cx="275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6864A7B-C76D-CF6D-B1A6-69C36B349610}"/>
                  </a:ext>
                </a:extLst>
              </p14:cNvPr>
              <p14:cNvContentPartPr/>
              <p14:nvPr/>
            </p14:nvContentPartPr>
            <p14:xfrm>
              <a:off x="3393955" y="159296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6864A7B-C76D-CF6D-B1A6-69C36B3496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1315" y="1530322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42F2ACD-1EEE-C70A-C6C1-8E484C967F94}"/>
              </a:ext>
            </a:extLst>
          </p:cNvPr>
          <p:cNvGrpSpPr/>
          <p:nvPr/>
        </p:nvGrpSpPr>
        <p:grpSpPr>
          <a:xfrm>
            <a:off x="3373075" y="1592962"/>
            <a:ext cx="201600" cy="468000"/>
            <a:chOff x="3373075" y="1592962"/>
            <a:chExt cx="20160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6D795-39A2-8BB7-8ED6-C7A7091E6E82}"/>
                    </a:ext>
                  </a:extLst>
                </p14:cNvPr>
                <p14:cNvContentPartPr/>
                <p14:nvPr/>
              </p14:nvContentPartPr>
              <p14:xfrm>
                <a:off x="3373075" y="1592962"/>
                <a:ext cx="199080" cy="46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6D795-39A2-8BB7-8ED6-C7A7091E6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0075" y="1530322"/>
                  <a:ext cx="3247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EB91B5-5F8E-2DAA-15B5-FBA11A98BE6F}"/>
                    </a:ext>
                  </a:extLst>
                </p14:cNvPr>
                <p14:cNvContentPartPr/>
                <p14:nvPr/>
              </p14:nvContentPartPr>
              <p14:xfrm>
                <a:off x="3529675" y="2053762"/>
                <a:ext cx="45000" cy="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EB91B5-5F8E-2DAA-15B5-FBA11A98BE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6675" y="1990762"/>
                  <a:ext cx="1706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34E9DD-7791-4929-6673-036724535B20}"/>
                  </a:ext>
                </a:extLst>
              </p14:cNvPr>
              <p14:cNvContentPartPr/>
              <p14:nvPr/>
            </p14:nvContentPartPr>
            <p14:xfrm>
              <a:off x="3702475" y="1887442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34E9DD-7791-4929-6673-036724535B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8155" y="18831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9570D3-DE27-597E-ADDA-0137ACA85C61}"/>
                  </a:ext>
                </a:extLst>
              </p14:cNvPr>
              <p14:cNvContentPartPr/>
              <p14:nvPr/>
            </p14:nvContentPartPr>
            <p14:xfrm>
              <a:off x="3757915" y="194648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9570D3-DE27-597E-ADDA-0137ACA85C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915" y="19374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EE76E8-7B14-C67B-E633-0AE9B484722F}"/>
                  </a:ext>
                </a:extLst>
              </p14:cNvPr>
              <p14:cNvContentPartPr/>
              <p14:nvPr/>
            </p14:nvContentPartPr>
            <p14:xfrm>
              <a:off x="3720835" y="1907242"/>
              <a:ext cx="37440" cy="39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EE76E8-7B14-C67B-E633-0AE9B48472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1835" y="1898242"/>
                <a:ext cx="55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F2C7DB-F548-9CC0-B9CD-7AC329912812}"/>
                  </a:ext>
                </a:extLst>
              </p14:cNvPr>
              <p14:cNvContentPartPr/>
              <p14:nvPr/>
            </p14:nvContentPartPr>
            <p14:xfrm>
              <a:off x="3719755" y="1901482"/>
              <a:ext cx="3960" cy="3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F2C7DB-F548-9CC0-B9CD-7AC3299128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10755" y="1892482"/>
                <a:ext cx="21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F05BE5-2C1C-263C-FDF7-F3C469158A6C}"/>
                  </a:ext>
                </a:extLst>
              </p14:cNvPr>
              <p14:cNvContentPartPr/>
              <p14:nvPr/>
            </p14:nvContentPartPr>
            <p14:xfrm>
              <a:off x="3730195" y="1908322"/>
              <a:ext cx="10800" cy="31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F05BE5-2C1C-263C-FDF7-F3C469158A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1195" y="1899322"/>
                <a:ext cx="28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FDF8A9E-20D9-B058-9B96-64A44ACF4659}"/>
                  </a:ext>
                </a:extLst>
              </p14:cNvPr>
              <p14:cNvContentPartPr/>
              <p14:nvPr/>
            </p14:nvContentPartPr>
            <p14:xfrm>
              <a:off x="3747475" y="190832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FDF8A9E-20D9-B058-9B96-64A44ACF46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8475" y="18993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6E31C39-B0D2-3D44-D5C9-E441F1F56067}"/>
                  </a:ext>
                </a:extLst>
              </p14:cNvPr>
              <p14:cNvContentPartPr/>
              <p14:nvPr/>
            </p14:nvContentPartPr>
            <p14:xfrm>
              <a:off x="3764755" y="1918402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6E31C39-B0D2-3D44-D5C9-E441F1F560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5755" y="19097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B0A8B46-B968-3976-557C-1E1713F8D9DB}"/>
                  </a:ext>
                </a:extLst>
              </p14:cNvPr>
              <p14:cNvContentPartPr/>
              <p14:nvPr/>
            </p14:nvContentPartPr>
            <p14:xfrm>
              <a:off x="3764755" y="1918402"/>
              <a:ext cx="2880" cy="32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B0A8B46-B968-3976-557C-1E1713F8D9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55755" y="1909762"/>
                <a:ext cx="20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7FBE494-2E87-31D1-16E4-0C0D69FF70CC}"/>
                  </a:ext>
                </a:extLst>
              </p14:cNvPr>
              <p14:cNvContentPartPr/>
              <p14:nvPr/>
            </p14:nvContentPartPr>
            <p14:xfrm>
              <a:off x="3747475" y="1928842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7FBE494-2E87-31D1-16E4-0C0D69FF70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8475" y="19202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B9AE511-1165-2E16-5574-176A67FDA544}"/>
                  </a:ext>
                </a:extLst>
              </p14:cNvPr>
              <p14:cNvContentPartPr/>
              <p14:nvPr/>
            </p14:nvContentPartPr>
            <p14:xfrm>
              <a:off x="3705715" y="1894282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B9AE511-1165-2E16-5574-176A67FDA5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1395" y="188996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40EC797-5ED4-F9DF-F0CD-E33EEBE79446}"/>
                  </a:ext>
                </a:extLst>
              </p14:cNvPr>
              <p14:cNvContentPartPr/>
              <p14:nvPr/>
            </p14:nvContentPartPr>
            <p14:xfrm>
              <a:off x="3709315" y="1897882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40EC797-5ED4-F9DF-F0CD-E33EEBE794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4995" y="189356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0F9A81-26A3-A585-ABFA-FB4108B197F9}"/>
                  </a:ext>
                </a:extLst>
              </p14:cNvPr>
              <p14:cNvContentPartPr/>
              <p14:nvPr/>
            </p14:nvContentPartPr>
            <p14:xfrm>
              <a:off x="3712915" y="1897882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0F9A81-26A3-A585-ABFA-FB4108B197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8595" y="189356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A7E3C9-0BC4-7D18-F42A-EFEFC9A7C576}"/>
                  </a:ext>
                </a:extLst>
              </p14:cNvPr>
              <p14:cNvContentPartPr/>
              <p14:nvPr/>
            </p14:nvContentPartPr>
            <p14:xfrm>
              <a:off x="3712915" y="1891042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A7E3C9-0BC4-7D18-F42A-EFEFC9A7C5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8595" y="18867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BE8FDD5-ADE9-70DB-423A-1336B2251D71}"/>
                  </a:ext>
                </a:extLst>
              </p14:cNvPr>
              <p14:cNvContentPartPr/>
              <p14:nvPr/>
            </p14:nvContentPartPr>
            <p14:xfrm>
              <a:off x="3647035" y="186332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BE8FDD5-ADE9-70DB-423A-1336B2251D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42715" y="185900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DEC0A7-3EF9-D089-8A89-4664CBD6D74D}"/>
              </a:ext>
            </a:extLst>
          </p:cNvPr>
          <p:cNvGrpSpPr/>
          <p:nvPr/>
        </p:nvGrpSpPr>
        <p:grpSpPr>
          <a:xfrm>
            <a:off x="3635430" y="1853121"/>
            <a:ext cx="65880" cy="30240"/>
            <a:chOff x="3635430" y="1853121"/>
            <a:chExt cx="6588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1F7FDC-D9D6-FA77-AE08-52D581CE1594}"/>
                    </a:ext>
                  </a:extLst>
                </p14:cNvPr>
                <p14:cNvContentPartPr/>
                <p14:nvPr/>
              </p14:nvContentPartPr>
              <p14:xfrm>
                <a:off x="3660270" y="1861041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1F7FDC-D9D6-FA77-AE08-52D581CE159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5950" y="18567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BA28B7-F839-E249-735F-0802E888B194}"/>
                    </a:ext>
                  </a:extLst>
                </p14:cNvPr>
                <p14:cNvContentPartPr/>
                <p14:nvPr/>
              </p14:nvContentPartPr>
              <p14:xfrm>
                <a:off x="3657390" y="1863921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BA28B7-F839-E249-735F-0802E888B19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3070" y="18596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1A9D2E-F57A-4C12-553B-682CACAE61E2}"/>
                    </a:ext>
                  </a:extLst>
                </p14:cNvPr>
                <p14:cNvContentPartPr/>
                <p14:nvPr/>
              </p14:nvContentPartPr>
              <p14:xfrm>
                <a:off x="3671070" y="1872201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1A9D2E-F57A-4C12-553B-682CACAE61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6750" y="18678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9F4C39-EAFB-DE3B-8E6C-3923A20AF20B}"/>
                    </a:ext>
                  </a:extLst>
                </p14:cNvPr>
                <p14:cNvContentPartPr/>
                <p14:nvPr/>
              </p14:nvContentPartPr>
              <p14:xfrm>
                <a:off x="3681870" y="1872201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9F4C39-EAFB-DE3B-8E6C-3923A20AF2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7550" y="18678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C0F89A-F3B6-EC7B-DE87-68C2EC8956C8}"/>
                    </a:ext>
                  </a:extLst>
                </p14:cNvPr>
                <p14:cNvContentPartPr/>
                <p14:nvPr/>
              </p14:nvContentPartPr>
              <p14:xfrm>
                <a:off x="3662790" y="1869321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C0F89A-F3B6-EC7B-DE87-68C2EC8956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8470" y="18650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477747-3DBC-B1BC-F981-1E825E4FC031}"/>
                    </a:ext>
                  </a:extLst>
                </p14:cNvPr>
                <p14:cNvContentPartPr/>
                <p14:nvPr/>
              </p14:nvContentPartPr>
              <p14:xfrm>
                <a:off x="3676470" y="1872201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477747-3DBC-B1BC-F981-1E825E4FC0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2150" y="18678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ED5DDE-8748-FCA7-89F8-DFDA96363678}"/>
                    </a:ext>
                  </a:extLst>
                </p14:cNvPr>
                <p14:cNvContentPartPr/>
                <p14:nvPr/>
              </p14:nvContentPartPr>
              <p14:xfrm>
                <a:off x="3673590" y="1869321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ED5DDE-8748-FCA7-89F8-DFDA963636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9270" y="18650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76DD94-153A-0993-4605-B08EFAA87779}"/>
                    </a:ext>
                  </a:extLst>
                </p14:cNvPr>
                <p14:cNvContentPartPr/>
                <p14:nvPr/>
              </p14:nvContentPartPr>
              <p14:xfrm>
                <a:off x="3643710" y="1855641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76DD94-153A-0993-4605-B08EFAA877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9390" y="1851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9B12E7-295F-248F-71B0-2D732DFB54A0}"/>
                    </a:ext>
                  </a:extLst>
                </p14:cNvPr>
                <p14:cNvContentPartPr/>
                <p14:nvPr/>
              </p14:nvContentPartPr>
              <p14:xfrm>
                <a:off x="3657390" y="1861041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9B12E7-295F-248F-71B0-2D732DFB54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3070" y="18567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1D1057-B0E4-52BF-5516-C51635ECC844}"/>
                    </a:ext>
                  </a:extLst>
                </p14:cNvPr>
                <p14:cNvContentPartPr/>
                <p14:nvPr/>
              </p14:nvContentPartPr>
              <p14:xfrm>
                <a:off x="3690150" y="1877601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1D1057-B0E4-52BF-5516-C51635ECC84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85830" y="18732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3AFC26-DDC7-DF5E-F62E-426E7CF6997D}"/>
                    </a:ext>
                  </a:extLst>
                </p14:cNvPr>
                <p14:cNvContentPartPr/>
                <p14:nvPr/>
              </p14:nvContentPartPr>
              <p14:xfrm>
                <a:off x="3690150" y="1880121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3AFC26-DDC7-DF5E-F62E-426E7CF699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85830" y="18758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6B62B6-B1C9-0DA2-575B-E5460A95D561}"/>
                    </a:ext>
                  </a:extLst>
                </p14:cNvPr>
                <p14:cNvContentPartPr/>
                <p14:nvPr/>
              </p14:nvContentPartPr>
              <p14:xfrm>
                <a:off x="3671070" y="1863921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6B62B6-B1C9-0DA2-575B-E5460A95D5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6750" y="18596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B531F7-C14B-1CE0-241B-C2AC2865AD3B}"/>
                    </a:ext>
                  </a:extLst>
                </p14:cNvPr>
                <p14:cNvContentPartPr/>
                <p14:nvPr/>
              </p14:nvContentPartPr>
              <p14:xfrm>
                <a:off x="3654870" y="1853121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B531F7-C14B-1CE0-241B-C2AC2865AD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0550" y="18488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4ECAB0-A936-073D-D43E-DDA40BE312D9}"/>
                    </a:ext>
                  </a:extLst>
                </p14:cNvPr>
                <p14:cNvContentPartPr/>
                <p14:nvPr/>
              </p14:nvContentPartPr>
              <p14:xfrm>
                <a:off x="3678990" y="1874721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4ECAB0-A936-073D-D43E-DDA40BE312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4670" y="187040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43AFFB-F347-0002-BD36-445C2FBF268F}"/>
                    </a:ext>
                  </a:extLst>
                </p14:cNvPr>
                <p14:cNvContentPartPr/>
                <p14:nvPr/>
              </p14:nvContentPartPr>
              <p14:xfrm>
                <a:off x="3692670" y="1883001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43AFFB-F347-0002-BD36-445C2FBF26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88350" y="18786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14963A-9DAE-5358-E8D1-1E145147ED1E}"/>
                    </a:ext>
                  </a:extLst>
                </p14:cNvPr>
                <p14:cNvContentPartPr/>
                <p14:nvPr/>
              </p14:nvContentPartPr>
              <p14:xfrm>
                <a:off x="3700950" y="1883001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14963A-9DAE-5358-E8D1-1E145147ED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6630" y="18786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83C57F-DA7D-C122-55F2-AF455632401F}"/>
                    </a:ext>
                  </a:extLst>
                </p14:cNvPr>
                <p14:cNvContentPartPr/>
                <p14:nvPr/>
              </p14:nvContentPartPr>
              <p14:xfrm>
                <a:off x="3635430" y="1855641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83C57F-DA7D-C122-55F2-AF455632401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1110" y="1851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4ED299-1241-370E-83B2-C6FA082D98D3}"/>
                    </a:ext>
                  </a:extLst>
                </p14:cNvPr>
                <p14:cNvContentPartPr/>
                <p14:nvPr/>
              </p14:nvContentPartPr>
              <p14:xfrm>
                <a:off x="3635430" y="185564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4ED299-1241-370E-83B2-C6FA082D98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1110" y="18513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5DEE1FD-DE37-531E-0CF4-24C460E7E943}"/>
                  </a:ext>
                </a:extLst>
              </p14:cNvPr>
              <p14:cNvContentPartPr/>
              <p14:nvPr/>
            </p14:nvContentPartPr>
            <p14:xfrm>
              <a:off x="3616350" y="1863921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5DEE1FD-DE37-531E-0CF4-24C460E7E9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2030" y="185960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F172DF-AF32-2BC0-2641-590EC981B9F6}"/>
              </a:ext>
            </a:extLst>
          </p:cNvPr>
          <p:cNvGrpSpPr/>
          <p:nvPr/>
        </p:nvGrpSpPr>
        <p:grpSpPr>
          <a:xfrm>
            <a:off x="3602035" y="1842442"/>
            <a:ext cx="28355" cy="38520"/>
            <a:chOff x="3602035" y="1842442"/>
            <a:chExt cx="28355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1DB700-960D-F7FB-54C4-4022556722C2}"/>
                    </a:ext>
                  </a:extLst>
                </p14:cNvPr>
                <p14:cNvContentPartPr/>
                <p14:nvPr/>
              </p14:nvContentPartPr>
              <p14:xfrm>
                <a:off x="3612475" y="1856122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1DB700-960D-F7FB-54C4-4022556722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3475" y="18474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C57CF8-2C41-FCDD-D677-5EFF2C9090D4}"/>
                    </a:ext>
                  </a:extLst>
                </p14:cNvPr>
                <p14:cNvContentPartPr/>
                <p14:nvPr/>
              </p14:nvContentPartPr>
              <p14:xfrm>
                <a:off x="3612475" y="1849282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C57CF8-2C41-FCDD-D677-5EFF2C9090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3475" y="18406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CB7D366-0243-493C-E22C-96A7CEC16CB2}"/>
                    </a:ext>
                  </a:extLst>
                </p14:cNvPr>
                <p14:cNvContentPartPr/>
                <p14:nvPr/>
              </p14:nvContentPartPr>
              <p14:xfrm>
                <a:off x="3602035" y="1842442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CB7D366-0243-493C-E22C-96A7CEC16C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035" y="1833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15B7BE-D9C4-D923-589C-6C9B2AB3E8E0}"/>
                    </a:ext>
                  </a:extLst>
                </p14:cNvPr>
                <p14:cNvContentPartPr/>
                <p14:nvPr/>
              </p14:nvContentPartPr>
              <p14:xfrm>
                <a:off x="3602035" y="1870162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15B7BE-D9C4-D923-589C-6C9B2AB3E8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035" y="18611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74362B-5A7C-E9DB-66F1-1A536C49F12A}"/>
                    </a:ext>
                  </a:extLst>
                </p14:cNvPr>
                <p14:cNvContentPartPr/>
                <p14:nvPr/>
              </p14:nvContentPartPr>
              <p14:xfrm>
                <a:off x="3605635" y="1880602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74362B-5A7C-E9DB-66F1-1A536C49F1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6635" y="18716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0E2874-91D0-CEFD-269B-6DD4477AC944}"/>
                    </a:ext>
                  </a:extLst>
                </p14:cNvPr>
                <p14:cNvContentPartPr/>
                <p14:nvPr/>
              </p14:nvContentPartPr>
              <p14:xfrm>
                <a:off x="3608875" y="1880602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0E2874-91D0-CEFD-269B-6DD4477AC9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0235" y="18716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002DBE-7D3D-477F-B023-7CD9A37C73A1}"/>
                    </a:ext>
                  </a:extLst>
                </p14:cNvPr>
                <p14:cNvContentPartPr/>
                <p14:nvPr/>
              </p14:nvContentPartPr>
              <p14:xfrm>
                <a:off x="3622555" y="1877002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002DBE-7D3D-477F-B023-7CD9A37C73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3915" y="1868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A46460-77F3-FD6B-23C4-1A99076AB351}"/>
                    </a:ext>
                  </a:extLst>
                </p14:cNvPr>
                <p14:cNvContentPartPr/>
                <p14:nvPr/>
              </p14:nvContentPartPr>
              <p14:xfrm>
                <a:off x="3626155" y="1842442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A46460-77F3-FD6B-23C4-1A99076AB3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1835" y="183812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C32B5E-E2AC-A487-A178-72671401F98C}"/>
                    </a:ext>
                  </a:extLst>
                </p14:cNvPr>
                <p14:cNvContentPartPr/>
                <p14:nvPr/>
              </p14:nvContentPartPr>
              <p14:xfrm>
                <a:off x="3622555" y="1849282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C32B5E-E2AC-A487-A178-72671401F9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8235" y="184496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605653-2AA8-929D-9895-CA23C9E3D091}"/>
                    </a:ext>
                  </a:extLst>
                </p14:cNvPr>
                <p14:cNvContentPartPr/>
                <p14:nvPr/>
              </p14:nvContentPartPr>
              <p14:xfrm>
                <a:off x="3622555" y="1849282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605653-2AA8-929D-9895-CA23C9E3D0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8235" y="184496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E9BDED-F52D-EACD-00ED-4891D0112D7C}"/>
                    </a:ext>
                  </a:extLst>
                </p14:cNvPr>
                <p14:cNvContentPartPr/>
                <p14:nvPr/>
              </p14:nvContentPartPr>
              <p14:xfrm>
                <a:off x="3622555" y="1859722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E9BDED-F52D-EACD-00ED-4891D0112D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8235" y="185540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026887-CD9C-2BCF-CFFD-DFF351A273A2}"/>
                    </a:ext>
                  </a:extLst>
                </p14:cNvPr>
                <p14:cNvContentPartPr/>
                <p14:nvPr/>
              </p14:nvContentPartPr>
              <p14:xfrm>
                <a:off x="3624630" y="1866441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026887-CD9C-2BCF-CFFD-DFF351A27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0310" y="18621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E459CC-66DC-025F-0DCD-FE6BF1511680}"/>
                    </a:ext>
                  </a:extLst>
                </p14:cNvPr>
                <p14:cNvContentPartPr/>
                <p14:nvPr/>
              </p14:nvContentPartPr>
              <p14:xfrm>
                <a:off x="3630030" y="1872201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E459CC-66DC-025F-0DCD-FE6BF15116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5710" y="18678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2CC9496-5B77-DE56-52FA-04593D878CD7}"/>
                  </a:ext>
                </a:extLst>
              </p14:cNvPr>
              <p14:cNvContentPartPr/>
              <p14:nvPr/>
            </p14:nvContentPartPr>
            <p14:xfrm>
              <a:off x="1148295" y="-229050"/>
              <a:ext cx="1368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2CC9496-5B77-DE56-52FA-04593D878CD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43975" y="-233370"/>
                <a:ext cx="223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0FB318B-1345-FEF5-88BD-5CA797E5995C}"/>
              </a:ext>
            </a:extLst>
          </p:cNvPr>
          <p:cNvGrpSpPr/>
          <p:nvPr/>
        </p:nvGrpSpPr>
        <p:grpSpPr>
          <a:xfrm>
            <a:off x="4986562" y="105674"/>
            <a:ext cx="3838430" cy="4129218"/>
            <a:chOff x="4986562" y="105674"/>
            <a:chExt cx="3838430" cy="412921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4702E2-CF7E-B2B8-CD44-5922283BACCA}"/>
                </a:ext>
              </a:extLst>
            </p:cNvPr>
            <p:cNvSpPr/>
            <p:nvPr/>
          </p:nvSpPr>
          <p:spPr>
            <a:xfrm>
              <a:off x="5315909" y="547785"/>
              <a:ext cx="3037367" cy="3039533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F06695A-B6C7-2FAF-FFB3-F44F96549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8174" t="9882" r="3842" b="69754"/>
            <a:stretch/>
          </p:blipFill>
          <p:spPr>
            <a:xfrm>
              <a:off x="5172476" y="871032"/>
              <a:ext cx="1120691" cy="1268935"/>
            </a:xfrm>
            <a:prstGeom prst="ellipse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DF0C7D2-4DB9-2FA9-8354-836C7973E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0392" t="29834" r="4919" b="51626"/>
            <a:stretch/>
          </p:blipFill>
          <p:spPr>
            <a:xfrm>
              <a:off x="6479602" y="105674"/>
              <a:ext cx="843619" cy="1062993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7CC9D38-1976-2285-9A6A-AA6551B5A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8698" t="49890" r="3727" b="30295"/>
            <a:stretch/>
          </p:blipFill>
          <p:spPr>
            <a:xfrm>
              <a:off x="7557485" y="2480282"/>
              <a:ext cx="1146780" cy="12929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E0366B-4EF4-E384-BE72-B592F8A74881}"/>
                </a:ext>
              </a:extLst>
            </p:cNvPr>
            <p:cNvGrpSpPr/>
            <p:nvPr/>
          </p:nvGrpSpPr>
          <p:grpSpPr>
            <a:xfrm>
              <a:off x="7678211" y="984605"/>
              <a:ext cx="1146781" cy="1079687"/>
              <a:chOff x="7403502" y="1701617"/>
              <a:chExt cx="1146781" cy="1079687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1DA9CD0-3FA2-B8A2-0999-375921C723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8698" t="69963" r="3727" b="15661"/>
              <a:stretch/>
            </p:blipFill>
            <p:spPr>
              <a:xfrm>
                <a:off x="7403502" y="1701617"/>
                <a:ext cx="1146781" cy="93800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D5E1B3-8F9D-D21F-7C1F-17CA6C5D85F0}"/>
                  </a:ext>
                </a:extLst>
              </p:cNvPr>
              <p:cNvSpPr txBox="1"/>
              <p:nvPr/>
            </p:nvSpPr>
            <p:spPr>
              <a:xfrm>
                <a:off x="7527089" y="2565860"/>
                <a:ext cx="9332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rgbClr val="455A64"/>
                    </a:solidFill>
                  </a:rPr>
                  <a:t>WEIGHT  LOSS</a:t>
                </a:r>
                <a:endParaRPr lang="en-IN" sz="800" b="1" dirty="0">
                  <a:solidFill>
                    <a:srgbClr val="455A64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FCA50DE-0E67-A121-D2DC-09398EBA21E5}"/>
                </a:ext>
              </a:extLst>
            </p:cNvPr>
            <p:cNvGrpSpPr/>
            <p:nvPr/>
          </p:nvGrpSpPr>
          <p:grpSpPr>
            <a:xfrm>
              <a:off x="4986562" y="2306987"/>
              <a:ext cx="994523" cy="1143634"/>
              <a:chOff x="4668057" y="2485199"/>
              <a:chExt cx="994523" cy="1143634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DBE4A493-1A96-6A31-C8E7-F367CE6A4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80392" t="29834" r="4919" b="55517"/>
              <a:stretch/>
            </p:blipFill>
            <p:spPr>
              <a:xfrm>
                <a:off x="4784259" y="2485199"/>
                <a:ext cx="843619" cy="839917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09298D-568B-5AF2-7CFF-155EB2669267}"/>
                  </a:ext>
                </a:extLst>
              </p:cNvPr>
              <p:cNvSpPr txBox="1"/>
              <p:nvPr/>
            </p:nvSpPr>
            <p:spPr>
              <a:xfrm>
                <a:off x="4668057" y="3290279"/>
                <a:ext cx="9945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455A64"/>
                    </a:solidFill>
                  </a:rPr>
                  <a:t>EXCESSIVE</a:t>
                </a:r>
              </a:p>
              <a:p>
                <a:pPr algn="ctr"/>
                <a:r>
                  <a:rPr lang="en-US" sz="800" b="1" dirty="0">
                    <a:solidFill>
                      <a:srgbClr val="455A64"/>
                    </a:solidFill>
                  </a:rPr>
                  <a:t>SWEATING</a:t>
                </a:r>
                <a:endParaRPr lang="en-IN" sz="800" b="1" dirty="0">
                  <a:solidFill>
                    <a:srgbClr val="455A64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4D7FE13-F141-C2B1-A295-6B730375A275}"/>
                </a:ext>
              </a:extLst>
            </p:cNvPr>
            <p:cNvGrpSpPr/>
            <p:nvPr/>
          </p:nvGrpSpPr>
          <p:grpSpPr>
            <a:xfrm>
              <a:off x="6015275" y="3070535"/>
              <a:ext cx="1385045" cy="1164357"/>
              <a:chOff x="5776417" y="3410566"/>
              <a:chExt cx="1385045" cy="116435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754B5A5-0C50-DA18-C3C7-2F604ABB5ED5}"/>
                  </a:ext>
                </a:extLst>
              </p:cNvPr>
              <p:cNvGrpSpPr/>
              <p:nvPr/>
            </p:nvGrpSpPr>
            <p:grpSpPr>
              <a:xfrm>
                <a:off x="6088168" y="3410566"/>
                <a:ext cx="843619" cy="839917"/>
                <a:chOff x="4362450" y="4197881"/>
                <a:chExt cx="843619" cy="839917"/>
              </a:xfrm>
            </p:grpSpPr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ED24455E-A15D-D122-5BA1-19080E535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80392" t="29834" r="4919" b="55517"/>
                <a:stretch/>
              </p:blipFill>
              <p:spPr>
                <a:xfrm>
                  <a:off x="4362450" y="4197881"/>
                  <a:ext cx="843619" cy="839917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F0B5AA4F-EF6B-AE83-9F18-FD217A023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16186" y="4367812"/>
                  <a:ext cx="642971" cy="554804"/>
                </a:xfrm>
                <a:prstGeom prst="ellipse">
                  <a:avLst/>
                </a:prstGeom>
              </p:spPr>
            </p:pic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3D6F7FF-96A3-7728-87BD-C6FF3B9405A9}"/>
                  </a:ext>
                </a:extLst>
              </p:cNvPr>
              <p:cNvSpPr txBox="1"/>
              <p:nvPr/>
            </p:nvSpPr>
            <p:spPr>
              <a:xfrm>
                <a:off x="5776417" y="4236369"/>
                <a:ext cx="1385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455A64"/>
                    </a:solidFill>
                  </a:rPr>
                  <a:t>EXCESSIVE HORMONE PRODUCTION</a:t>
                </a:r>
                <a:endParaRPr lang="en-IN" sz="800" b="1" dirty="0">
                  <a:solidFill>
                    <a:srgbClr val="455A64"/>
                  </a:solidFill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3A30A0-2B0C-E024-B1B0-2A2C317B29BA}"/>
              </a:ext>
            </a:extLst>
          </p:cNvPr>
          <p:cNvPicPr>
            <a:picLocks noChangeAspect="1"/>
          </p:cNvPicPr>
          <p:nvPr/>
        </p:nvPicPr>
        <p:blipFill rotWithShape="1">
          <a:blip r:embed="rId76"/>
          <a:srcRect/>
          <a:stretch/>
        </p:blipFill>
        <p:spPr>
          <a:xfrm>
            <a:off x="5176518" y="2435610"/>
            <a:ext cx="614609" cy="6126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57399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713225" y="2147650"/>
            <a:ext cx="418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</a:t>
            </a:r>
            <a:endParaRPr dirty="0"/>
          </a:p>
        </p:txBody>
      </p:sp>
      <p:sp>
        <p:nvSpPr>
          <p:cNvPr id="359" name="Google Shape;359;p45"/>
          <p:cNvSpPr txBox="1">
            <a:spLocks noGrp="1"/>
          </p:cNvSpPr>
          <p:nvPr>
            <p:ph type="subTitle" idx="1"/>
          </p:nvPr>
        </p:nvSpPr>
        <p:spPr>
          <a:xfrm>
            <a:off x="713225" y="3079825"/>
            <a:ext cx="3543090" cy="1154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Enhancing Performance through Dataset Pre-processing and Model Fine-tuning</a:t>
            </a:r>
          </a:p>
        </p:txBody>
      </p:sp>
      <p:sp>
        <p:nvSpPr>
          <p:cNvPr id="360" name="Google Shape;360;p45"/>
          <p:cNvSpPr txBox="1">
            <a:spLocks noGrp="1"/>
          </p:cNvSpPr>
          <p:nvPr>
            <p:ph type="title" idx="2"/>
          </p:nvPr>
        </p:nvSpPr>
        <p:spPr>
          <a:xfrm>
            <a:off x="71322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469" y="1246751"/>
            <a:ext cx="2924180" cy="335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03098">
            <a:off x="4240740" y="750678"/>
            <a:ext cx="1144821" cy="1135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5"/>
          <p:cNvCxnSpPr/>
          <p:nvPr/>
        </p:nvCxnSpPr>
        <p:spPr>
          <a:xfrm>
            <a:off x="831875" y="2169700"/>
            <a:ext cx="119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713225" y="2147650"/>
            <a:ext cx="418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59" name="Google Shape;359;p45"/>
          <p:cNvSpPr txBox="1">
            <a:spLocks noGrp="1"/>
          </p:cNvSpPr>
          <p:nvPr>
            <p:ph type="subTitle" idx="1"/>
          </p:nvPr>
        </p:nvSpPr>
        <p:spPr>
          <a:xfrm>
            <a:off x="713224" y="3079825"/>
            <a:ext cx="3858775" cy="10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Establishing Goals and Strategies for Thyroid Disorder Classification using Machine Learning.</a:t>
            </a:r>
          </a:p>
        </p:txBody>
      </p:sp>
      <p:sp>
        <p:nvSpPr>
          <p:cNvPr id="360" name="Google Shape;360;p45"/>
          <p:cNvSpPr txBox="1">
            <a:spLocks noGrp="1"/>
          </p:cNvSpPr>
          <p:nvPr>
            <p:ph type="title" idx="2"/>
          </p:nvPr>
        </p:nvSpPr>
        <p:spPr>
          <a:xfrm>
            <a:off x="71322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03098">
            <a:off x="4240740" y="750678"/>
            <a:ext cx="1144821" cy="1135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5"/>
          <p:cNvCxnSpPr/>
          <p:nvPr/>
        </p:nvCxnSpPr>
        <p:spPr>
          <a:xfrm>
            <a:off x="831875" y="2169700"/>
            <a:ext cx="119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720;p63">
            <a:extLst>
              <a:ext uri="{FF2B5EF4-FFF2-40B4-BE49-F238E27FC236}">
                <a16:creationId xmlns:a16="http://schemas.microsoft.com/office/drawing/2014/main" id="{3076AF12-9FD8-1BBE-7F62-26DA73885A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775" y="778915"/>
            <a:ext cx="2780482" cy="358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>
            <a:spLocks noGrp="1"/>
          </p:cNvSpPr>
          <p:nvPr>
            <p:ph type="title"/>
          </p:nvPr>
        </p:nvSpPr>
        <p:spPr>
          <a:xfrm>
            <a:off x="720000" y="2708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Study Objectives</a:t>
            </a:r>
            <a:endParaRPr dirty="0"/>
          </a:p>
        </p:txBody>
      </p:sp>
      <p:sp>
        <p:nvSpPr>
          <p:cNvPr id="387" name="Google Shape;387;p47"/>
          <p:cNvSpPr txBox="1">
            <a:spLocks noGrp="1"/>
          </p:cNvSpPr>
          <p:nvPr>
            <p:ph type="subTitle" idx="1"/>
          </p:nvPr>
        </p:nvSpPr>
        <p:spPr>
          <a:xfrm>
            <a:off x="720025" y="1475266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Gather and compile a thorough thyroid disorder case dataset.</a:t>
            </a:r>
            <a:endParaRPr dirty="0"/>
          </a:p>
        </p:txBody>
      </p:sp>
      <p:sp>
        <p:nvSpPr>
          <p:cNvPr id="388" name="Google Shape;388;p47"/>
          <p:cNvSpPr txBox="1">
            <a:spLocks noGrp="1"/>
          </p:cNvSpPr>
          <p:nvPr>
            <p:ph type="subTitle" idx="2"/>
          </p:nvPr>
        </p:nvSpPr>
        <p:spPr>
          <a:xfrm>
            <a:off x="5217595" y="1475265"/>
            <a:ext cx="3206400" cy="897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Employ data pre-processing methods to enhance dataset quality and relevance</a:t>
            </a:r>
            <a:endParaRPr dirty="0"/>
          </a:p>
        </p:txBody>
      </p:sp>
      <p:sp>
        <p:nvSpPr>
          <p:cNvPr id="389" name="Google Shape;389;p47"/>
          <p:cNvSpPr txBox="1">
            <a:spLocks noGrp="1"/>
          </p:cNvSpPr>
          <p:nvPr>
            <p:ph type="subTitle" idx="3"/>
          </p:nvPr>
        </p:nvSpPr>
        <p:spPr>
          <a:xfrm>
            <a:off x="720000" y="2947017"/>
            <a:ext cx="3206400" cy="932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Investigate and select most informative feature characteristics for classification.</a:t>
            </a:r>
            <a:endParaRPr dirty="0"/>
          </a:p>
        </p:txBody>
      </p:sp>
      <p:sp>
        <p:nvSpPr>
          <p:cNvPr id="390" name="Google Shape;390;p47"/>
          <p:cNvSpPr txBox="1">
            <a:spLocks noGrp="1"/>
          </p:cNvSpPr>
          <p:nvPr>
            <p:ph type="subTitle" idx="4"/>
          </p:nvPr>
        </p:nvSpPr>
        <p:spPr>
          <a:xfrm>
            <a:off x="720024" y="1115582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</a:t>
            </a:r>
            <a:endParaRPr dirty="0"/>
          </a:p>
        </p:txBody>
      </p:sp>
      <p:sp>
        <p:nvSpPr>
          <p:cNvPr id="391" name="Google Shape;391;p47"/>
          <p:cNvSpPr txBox="1">
            <a:spLocks noGrp="1"/>
          </p:cNvSpPr>
          <p:nvPr>
            <p:ph type="subTitle" idx="5"/>
          </p:nvPr>
        </p:nvSpPr>
        <p:spPr>
          <a:xfrm>
            <a:off x="5217589" y="1115582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</a:t>
            </a:r>
            <a:endParaRPr dirty="0"/>
          </a:p>
        </p:txBody>
      </p:sp>
      <p:sp>
        <p:nvSpPr>
          <p:cNvPr id="392" name="Google Shape;392;p47"/>
          <p:cNvSpPr txBox="1">
            <a:spLocks noGrp="1"/>
          </p:cNvSpPr>
          <p:nvPr>
            <p:ph type="subTitle" idx="6"/>
          </p:nvPr>
        </p:nvSpPr>
        <p:spPr>
          <a:xfrm>
            <a:off x="720013" y="2587332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</a:t>
            </a:r>
            <a:endParaRPr dirty="0"/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3956028" y="1935298"/>
            <a:ext cx="1144821" cy="113554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7"/>
          <p:cNvSpPr txBox="1">
            <a:spLocks noGrp="1"/>
          </p:cNvSpPr>
          <p:nvPr>
            <p:ph type="subTitle" idx="7"/>
          </p:nvPr>
        </p:nvSpPr>
        <p:spPr>
          <a:xfrm>
            <a:off x="5217575" y="2947016"/>
            <a:ext cx="32064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Conduct training and evaluation of different machine learning algorithms on the dataset.</a:t>
            </a:r>
            <a:endParaRPr dirty="0"/>
          </a:p>
        </p:txBody>
      </p:sp>
      <p:sp>
        <p:nvSpPr>
          <p:cNvPr id="395" name="Google Shape;395;p47"/>
          <p:cNvSpPr txBox="1">
            <a:spLocks noGrp="1"/>
          </p:cNvSpPr>
          <p:nvPr>
            <p:ph type="subTitle" idx="8"/>
          </p:nvPr>
        </p:nvSpPr>
        <p:spPr>
          <a:xfrm>
            <a:off x="5217588" y="2587332"/>
            <a:ext cx="3206400" cy="4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&amp; Evaluate</a:t>
            </a:r>
            <a:endParaRPr dirty="0"/>
          </a:p>
        </p:txBody>
      </p:sp>
      <p:sp>
        <p:nvSpPr>
          <p:cNvPr id="2" name="Google Shape;394;p47">
            <a:extLst>
              <a:ext uri="{FF2B5EF4-FFF2-40B4-BE49-F238E27FC236}">
                <a16:creationId xmlns:a16="http://schemas.microsoft.com/office/drawing/2014/main" id="{8BBFF29C-16ED-F425-87D2-74AB4C79C9FF}"/>
              </a:ext>
            </a:extLst>
          </p:cNvPr>
          <p:cNvSpPr txBox="1">
            <a:spLocks/>
          </p:cNvSpPr>
          <p:nvPr/>
        </p:nvSpPr>
        <p:spPr>
          <a:xfrm>
            <a:off x="3105746" y="4067460"/>
            <a:ext cx="3206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dirty="0"/>
              <a:t>Assess and compare the performance of the machine learning algorithms.</a:t>
            </a:r>
          </a:p>
        </p:txBody>
      </p:sp>
      <p:sp>
        <p:nvSpPr>
          <p:cNvPr id="3" name="Google Shape;395;p47">
            <a:extLst>
              <a:ext uri="{FF2B5EF4-FFF2-40B4-BE49-F238E27FC236}">
                <a16:creationId xmlns:a16="http://schemas.microsoft.com/office/drawing/2014/main" id="{26DEAEAF-1FAA-9358-B1BE-3B0D88DC157D}"/>
              </a:ext>
            </a:extLst>
          </p:cNvPr>
          <p:cNvSpPr txBox="1">
            <a:spLocks/>
          </p:cNvSpPr>
          <p:nvPr/>
        </p:nvSpPr>
        <p:spPr>
          <a:xfrm>
            <a:off x="3105746" y="3715845"/>
            <a:ext cx="3206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Bebas Neue"/>
              <a:buNone/>
              <a:defRPr sz="2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2827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2990850" y="2147650"/>
            <a:ext cx="5439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1"/>
          </p:nvPr>
        </p:nvSpPr>
        <p:spPr>
          <a:xfrm>
            <a:off x="5404025" y="3079825"/>
            <a:ext cx="300417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Framework for thyroid disorder classification.</a:t>
            </a:r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 idx="2"/>
          </p:nvPr>
        </p:nvSpPr>
        <p:spPr>
          <a:xfrm>
            <a:off x="6994975" y="1025775"/>
            <a:ext cx="1435800" cy="12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59" name="Google Shape;259;p35"/>
          <p:cNvCxnSpPr/>
          <p:nvPr/>
        </p:nvCxnSpPr>
        <p:spPr>
          <a:xfrm>
            <a:off x="7209700" y="2169700"/>
            <a:ext cx="1198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286;p38">
            <a:extLst>
              <a:ext uri="{FF2B5EF4-FFF2-40B4-BE49-F238E27FC236}">
                <a16:creationId xmlns:a16="http://schemas.microsoft.com/office/drawing/2014/main" id="{58040926-4B93-4284-F971-265A5AB681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0" y="2797628"/>
            <a:ext cx="2270575" cy="14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81;p46">
            <a:extLst>
              <a:ext uri="{FF2B5EF4-FFF2-40B4-BE49-F238E27FC236}">
                <a16:creationId xmlns:a16="http://schemas.microsoft.com/office/drawing/2014/main" id="{791AA152-597B-2B1D-A69F-DC943C587A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968440">
            <a:off x="2777216" y="887377"/>
            <a:ext cx="1000127" cy="99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8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pidemiology Study on Infectious Diseases Thesis Defense by Slidesgo">
  <a:themeElements>
    <a:clrScheme name="Simple Light">
      <a:dk1>
        <a:srgbClr val="345CAC"/>
      </a:dk1>
      <a:lt1>
        <a:srgbClr val="F4F2E6"/>
      </a:lt1>
      <a:dk2>
        <a:srgbClr val="B2D6E6"/>
      </a:dk2>
      <a:lt2>
        <a:srgbClr val="D0E7E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5C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11983</TotalTime>
  <Words>523</Words>
  <Application>Microsoft Office PowerPoint</Application>
  <PresentationFormat>On-screen Show (16:9)</PresentationFormat>
  <Paragraphs>135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IBM Plex Sans</vt:lpstr>
      <vt:lpstr>Arial</vt:lpstr>
      <vt:lpstr>Bebas Neue</vt:lpstr>
      <vt:lpstr>Roboto Slab</vt:lpstr>
      <vt:lpstr>Wingdings</vt:lpstr>
      <vt:lpstr>Fira Sans</vt:lpstr>
      <vt:lpstr>Arial Black</vt:lpstr>
      <vt:lpstr>Epidemiology Study on Infectious Diseases Thesis Defense by Slidesgo</vt:lpstr>
      <vt:lpstr>A COMPETITIVE STUDY OF MACHINE LEARNING TECHNIQUES FOR CLASSIFYING THYROID DISORDERS</vt:lpstr>
      <vt:lpstr>Thyroid Disorder</vt:lpstr>
      <vt:lpstr>Thyroid Disorder</vt:lpstr>
      <vt:lpstr>PowerPoint Presentation</vt:lpstr>
      <vt:lpstr>PowerPoint Presentation</vt:lpstr>
      <vt:lpstr>Hypothesis</vt:lpstr>
      <vt:lpstr>Objectives</vt:lpstr>
      <vt:lpstr>Study Objectives</vt:lpstr>
      <vt:lpstr>Methodology</vt:lpstr>
      <vt:lpstr>Methodology</vt:lpstr>
      <vt:lpstr>Data collection &amp; Processing </vt:lpstr>
      <vt:lpstr>Feature Engineering</vt:lpstr>
      <vt:lpstr>Model Development</vt:lpstr>
      <vt:lpstr>Analysis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&amp; colors used</dc:title>
  <dc:creator>. Undre</dc:creator>
  <cp:lastModifiedBy>. Undre</cp:lastModifiedBy>
  <cp:revision>17</cp:revision>
  <dcterms:modified xsi:type="dcterms:W3CDTF">2023-06-06T07:21:53Z</dcterms:modified>
</cp:coreProperties>
</file>