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8" r:id="rId2"/>
    <p:sldId id="256" r:id="rId3"/>
    <p:sldId id="266" r:id="rId4"/>
    <p:sldId id="265" r:id="rId5"/>
    <p:sldId id="311" r:id="rId6"/>
    <p:sldId id="330" r:id="rId7"/>
    <p:sldId id="315" r:id="rId8"/>
    <p:sldId id="327" r:id="rId9"/>
    <p:sldId id="312" r:id="rId10"/>
    <p:sldId id="313" r:id="rId11"/>
    <p:sldId id="328" r:id="rId12"/>
    <p:sldId id="331" r:id="rId13"/>
    <p:sldId id="329" r:id="rId14"/>
    <p:sldId id="28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>
      <p:cViewPr varScale="1">
        <p:scale>
          <a:sx n="161" d="100"/>
          <a:sy n="161" d="100"/>
        </p:scale>
        <p:origin x="16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35EC7-3241-484B-B3B4-608E9425AF9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FE958-AA68-429A-A595-FA5C3D573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1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7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7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7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2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5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8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6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D1067-13BD-4341-A059-26F7E0ED525E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6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n.baidu.com/s/1Ru5NnM9GRCUazlalmHsi9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mike_1997@126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If you are not familiar with </a:t>
            </a:r>
            <a:r>
              <a:rPr lang="en-US" altLang="zh-CN" dirty="0" err="1"/>
              <a:t>matlab</a:t>
            </a:r>
            <a:r>
              <a:rPr lang="en-US" altLang="zh-CN" dirty="0"/>
              <a:t>, you can refer to ‘introduction to Matlab.pptx’</a:t>
            </a:r>
          </a:p>
          <a:p>
            <a:endParaRPr lang="en-US" altLang="zh-CN" dirty="0"/>
          </a:p>
          <a:p>
            <a:r>
              <a:rPr lang="en-US" altLang="zh-CN" dirty="0"/>
              <a:t>If you forget what you learnt in the class, you can refer to ‘6-Discrete Frequency Analysis.pptx’</a:t>
            </a:r>
          </a:p>
          <a:p>
            <a:endParaRPr lang="en-US" altLang="zh-CN" dirty="0"/>
          </a:p>
          <a:p>
            <a:r>
              <a:rPr lang="en-US" altLang="zh-CN" dirty="0"/>
              <a:t>All these file can be download</a:t>
            </a:r>
          </a:p>
          <a:p>
            <a:pPr lvl="1"/>
            <a:r>
              <a:rPr lang="en-US" altLang="zh-CN" dirty="0">
                <a:hlinkClick r:id="rId2"/>
              </a:rPr>
              <a:t>https://pan.baidu.com/s/1Ru5NnM9GRCUazlalmHsi9w</a:t>
            </a:r>
            <a:endParaRPr lang="en-US" altLang="zh-CN" dirty="0"/>
          </a:p>
          <a:p>
            <a:pPr lvl="1"/>
            <a:r>
              <a:rPr lang="en-US" altLang="zh-CN" dirty="0"/>
              <a:t>Password: m3ge</a:t>
            </a:r>
            <a:br>
              <a:rPr lang="en-US" altLang="zh-CN" dirty="0"/>
            </a:br>
            <a:r>
              <a:rPr lang="en-US" altLang="zh-CN" dirty="0"/>
              <a:t>[ Computer Vision/lab4.rar]</a:t>
            </a:r>
          </a:p>
        </p:txBody>
      </p:sp>
    </p:spTree>
    <p:extLst>
      <p:ext uri="{BB962C8B-B14F-4D97-AF65-F5344CB8AC3E}">
        <p14:creationId xmlns:p14="http://schemas.microsoft.com/office/powerpoint/2010/main" val="359601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Output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7638"/>
            <a:ext cx="7416824" cy="47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1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2D DFT</a:t>
            </a:r>
          </a:p>
          <a:p>
            <a:pPr lvl="1"/>
            <a:r>
              <a:rPr lang="en-US" altLang="zh-CN" dirty="0"/>
              <a:t>fft2(X)</a:t>
            </a:r>
          </a:p>
          <a:p>
            <a:pPr lvl="2"/>
            <a:r>
              <a:rPr lang="en-US" altLang="zh-CN" dirty="0"/>
              <a:t>return the two-dimensional Fourier transform of matrix</a:t>
            </a:r>
          </a:p>
          <a:p>
            <a:pPr lvl="1"/>
            <a:r>
              <a:rPr lang="en-US" altLang="zh-CN" dirty="0"/>
              <a:t>fftshift(X)</a:t>
            </a:r>
          </a:p>
          <a:p>
            <a:pPr lvl="2"/>
            <a:r>
              <a:rPr lang="en-US" altLang="zh-CN" dirty="0"/>
              <a:t>Shift zero-frequency component to center of spectrum. For matrices, fftshift(X) swaps the first and third quadrants and the second and fourth quadrants</a:t>
            </a:r>
          </a:p>
          <a:p>
            <a:pPr lvl="1"/>
            <a:r>
              <a:rPr lang="en-US" altLang="zh-CN" dirty="0"/>
              <a:t>abs(X) </a:t>
            </a:r>
          </a:p>
          <a:p>
            <a:pPr lvl="2"/>
            <a:r>
              <a:rPr lang="en-US" altLang="zh-CN" dirty="0"/>
              <a:t>Return the absolute value of the elements of X. When X is complex, abs(X) is the complex modulus (magnitude) of the elements of X</a:t>
            </a:r>
            <a:br>
              <a:rPr lang="en-US" altLang="zh-CN" dirty="0"/>
            </a:br>
            <a:r>
              <a:rPr lang="en-US" altLang="zh-CN" dirty="0"/>
              <a:t>( You are required to output the </a:t>
            </a:r>
            <a:r>
              <a:rPr lang="en-US" altLang="zh-CN" b="1" dirty="0"/>
              <a:t>log-magnitude</a:t>
            </a:r>
            <a:r>
              <a:rPr lang="en-US" altLang="zh-CN" dirty="0"/>
              <a:t> in this task)</a:t>
            </a:r>
          </a:p>
          <a:p>
            <a:pPr lvl="1"/>
            <a:r>
              <a:rPr lang="en-US" altLang="zh-CN" dirty="0"/>
              <a:t>angle(H) </a:t>
            </a:r>
          </a:p>
          <a:p>
            <a:pPr lvl="2"/>
            <a:r>
              <a:rPr lang="en-US" altLang="zh-CN" dirty="0"/>
              <a:t>Return the phase angles, in radians, of a matrix with complex elements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10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3787047" cy="36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7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Image Processing</a:t>
            </a:r>
          </a:p>
          <a:p>
            <a:pPr lvl="1"/>
            <a:r>
              <a:rPr lang="en-US" altLang="zh-CN" dirty="0"/>
              <a:t>circshift(X,K)</a:t>
            </a:r>
          </a:p>
          <a:p>
            <a:pPr lvl="2"/>
            <a:r>
              <a:rPr lang="en-US" altLang="zh-CN" dirty="0"/>
              <a:t>circularly shifts the elements in the array X by K positions along the first dimension</a:t>
            </a:r>
            <a:br>
              <a:rPr lang="en-US" altLang="zh-CN" dirty="0"/>
            </a:br>
            <a:r>
              <a:rPr lang="en-US" altLang="zh-CN" dirty="0"/>
              <a:t>(Choose k=100 here)</a:t>
            </a:r>
          </a:p>
          <a:p>
            <a:pPr lvl="1"/>
            <a:r>
              <a:rPr lang="en-US" altLang="zh-CN" dirty="0"/>
              <a:t>rot90(A) </a:t>
            </a:r>
          </a:p>
          <a:p>
            <a:pPr lvl="2"/>
            <a:r>
              <a:rPr lang="en-US" altLang="zh-CN" dirty="0"/>
              <a:t>Return the 90 degree counterclockwise rotation of matrix A</a:t>
            </a:r>
          </a:p>
          <a:p>
            <a:pPr lvl="1"/>
            <a:r>
              <a:rPr lang="en-US" altLang="zh-CN" dirty="0" err="1"/>
              <a:t>imresize</a:t>
            </a:r>
            <a:r>
              <a:rPr lang="en-US" altLang="zh-CN" dirty="0"/>
              <a:t>(A, SCALE) </a:t>
            </a:r>
          </a:p>
          <a:p>
            <a:pPr lvl="2"/>
            <a:r>
              <a:rPr lang="en-US" altLang="zh-CN" dirty="0"/>
              <a:t>Return an image that is SCALE times the size of A, which is a grayscale, RGB, or binary image</a:t>
            </a:r>
            <a:br>
              <a:rPr lang="en-US" altLang="zh-CN" dirty="0"/>
            </a:br>
            <a:r>
              <a:rPr lang="en-US" altLang="zh-CN" dirty="0"/>
              <a:t>(Choose SCALE=0.5 here)</a:t>
            </a:r>
          </a:p>
        </p:txBody>
      </p:sp>
    </p:spTree>
    <p:extLst>
      <p:ext uri="{BB962C8B-B14F-4D97-AF65-F5344CB8AC3E}">
        <p14:creationId xmlns:p14="http://schemas.microsoft.com/office/powerpoint/2010/main" val="71800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686800" cy="5865515"/>
          </a:xfrm>
        </p:spPr>
        <p:txBody>
          <a:bodyPr/>
          <a:lstStyle/>
          <a:p>
            <a:r>
              <a:rPr lang="en-US" altLang="zh-CN" dirty="0"/>
              <a:t>You are required to hand in your </a:t>
            </a:r>
            <a:r>
              <a:rPr lang="en-US" altLang="zh-CN" dirty="0">
                <a:solidFill>
                  <a:srgbClr val="FF0000"/>
                </a:solidFill>
              </a:rPr>
              <a:t>code </a:t>
            </a:r>
            <a:r>
              <a:rPr lang="en-US" altLang="zh-CN" dirty="0"/>
              <a:t>and</a:t>
            </a:r>
            <a:r>
              <a:rPr lang="en-US" altLang="zh-CN" dirty="0">
                <a:solidFill>
                  <a:srgbClr val="FF0000"/>
                </a:solidFill>
              </a:rPr>
              <a:t> report</a:t>
            </a:r>
          </a:p>
          <a:p>
            <a:r>
              <a:rPr lang="en-US" altLang="zh-CN" dirty="0"/>
              <a:t>Name your file in this format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Package them and it name as ‘</a:t>
            </a:r>
            <a:r>
              <a:rPr lang="en-US" altLang="zh-CN" dirty="0">
                <a:solidFill>
                  <a:srgbClr val="00B050"/>
                </a:solidFill>
              </a:rPr>
              <a:t>studentID-lab4.rar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Graduate students send to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mike_1997@126.com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Undergraduate and foreign students send to 545681197@qq.com.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15361"/>
            <a:ext cx="7704856" cy="17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altLang="zh-CN" dirty="0"/>
              <a:t>Vision Computing Experiment 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2952328"/>
          </a:xfrm>
        </p:spPr>
        <p:txBody>
          <a:bodyPr/>
          <a:lstStyle/>
          <a:p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</a:rPr>
              <a:t>Discrete Fourier Analysis</a:t>
            </a:r>
          </a:p>
          <a:p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fld id="{F6A5ECC6-9035-4594-A89D-76168CE5DD54}" type="datetime4">
              <a:rPr lang="en-US" altLang="zh-CN" sz="2400" smtClean="0">
                <a:solidFill>
                  <a:schemeClr val="accent4">
                    <a:lumMod val="75000"/>
                  </a:schemeClr>
                </a:solidFill>
              </a:rPr>
              <a:t>May 6, 2021</a:t>
            </a:fld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6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Discrete Fourier Transform</a:t>
            </a:r>
          </a:p>
          <a:p>
            <a:r>
              <a:rPr lang="en-US" altLang="zh-CN" dirty="0"/>
              <a:t>2D Discrete Fourier Transform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15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Discrete Fourier Transform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Task 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Given discrete signal 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1"/>
            <a:r>
              <a:rPr lang="en-US" altLang="zh-CN" dirty="0"/>
              <a:t>Denoise the signal using the two methods</a:t>
            </a:r>
          </a:p>
          <a:p>
            <a:pPr lvl="2"/>
            <a:r>
              <a:rPr lang="en-US" altLang="zh-CN" dirty="0"/>
              <a:t>Gaussian filter</a:t>
            </a:r>
          </a:p>
          <a:p>
            <a:pPr lvl="2"/>
            <a:r>
              <a:rPr lang="en-US" altLang="zh-CN" dirty="0"/>
              <a:t>DFT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Compare the result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68" y="2564904"/>
            <a:ext cx="6913463" cy="20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5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Output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04"/>
            <a:ext cx="849824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0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Signal noise is usually the high frequency components.  </a:t>
            </a:r>
            <a:endParaRPr lang="zh-CN" altLang="en-US" dirty="0"/>
          </a:p>
          <a:p>
            <a:r>
              <a:rPr lang="en-US" altLang="zh-CN" dirty="0"/>
              <a:t>In order to denoise signal, you just need to remove high frequency components (set 0).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4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DFT Denoise</a:t>
            </a:r>
          </a:p>
          <a:p>
            <a:pPr lvl="1"/>
            <a:r>
              <a:rPr lang="en-US" altLang="zh-CN" dirty="0"/>
              <a:t>fft(X)</a:t>
            </a:r>
          </a:p>
          <a:p>
            <a:pPr lvl="2"/>
            <a:r>
              <a:rPr lang="en-US" altLang="zh-CN" dirty="0"/>
              <a:t>Discrete Fourier transform (DFT) of vector X</a:t>
            </a:r>
          </a:p>
          <a:p>
            <a:pPr lvl="1"/>
            <a:r>
              <a:rPr lang="en-US" altLang="zh-CN" dirty="0"/>
              <a:t>F(2+u:256-u)=0</a:t>
            </a:r>
          </a:p>
          <a:p>
            <a:pPr lvl="2"/>
            <a:r>
              <a:rPr lang="en-US" altLang="zh-CN" dirty="0"/>
              <a:t>Set the high-frequency component to zeros</a:t>
            </a:r>
            <a:br>
              <a:rPr lang="en-US" altLang="zh-CN" dirty="0"/>
            </a:br>
            <a:r>
              <a:rPr lang="en-US" altLang="zh-CN" dirty="0"/>
              <a:t> (you can set u=6 in the experiment)</a:t>
            </a:r>
          </a:p>
          <a:p>
            <a:pPr lvl="1"/>
            <a:r>
              <a:rPr lang="en-US" altLang="zh-CN" dirty="0" err="1"/>
              <a:t>ifft</a:t>
            </a:r>
            <a:r>
              <a:rPr lang="en-US" altLang="zh-CN" dirty="0"/>
              <a:t>(X)</a:t>
            </a:r>
          </a:p>
          <a:p>
            <a:pPr lvl="2"/>
            <a:r>
              <a:rPr lang="en-US" altLang="zh-CN" dirty="0"/>
              <a:t>Inverse discrete Fourier transform of X</a:t>
            </a:r>
          </a:p>
          <a:p>
            <a:pPr lvl="1"/>
            <a:r>
              <a:rPr lang="es-ES" altLang="zh-CN" dirty="0"/>
              <a:t>plot (X, Y)</a:t>
            </a:r>
          </a:p>
          <a:p>
            <a:pPr lvl="2"/>
            <a:r>
              <a:rPr lang="es-ES" altLang="zh-CN" dirty="0"/>
              <a:t>Plot vector Y versus vector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45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Gaussian Denoise</a:t>
            </a:r>
          </a:p>
          <a:p>
            <a:pPr lvl="1"/>
            <a:r>
              <a:rPr lang="en-US" altLang="zh-CN" dirty="0" err="1"/>
              <a:t>fspecial</a:t>
            </a:r>
            <a:r>
              <a:rPr lang="en-US" altLang="zh-CN" dirty="0"/>
              <a:t>('</a:t>
            </a:r>
            <a:r>
              <a:rPr lang="en-US" altLang="zh-CN" dirty="0" err="1"/>
              <a:t>gaussian</a:t>
            </a:r>
            <a:r>
              <a:rPr lang="en-US" altLang="zh-CN" dirty="0"/>
              <a:t>',[1 L])</a:t>
            </a:r>
          </a:p>
          <a:p>
            <a:pPr lvl="2"/>
            <a:r>
              <a:rPr lang="en-US" altLang="zh-CN" dirty="0"/>
              <a:t>Get a Gaussian template</a:t>
            </a:r>
            <a:br>
              <a:rPr lang="en-US" altLang="zh-CN" dirty="0"/>
            </a:br>
            <a:r>
              <a:rPr lang="en-US" altLang="zh-CN" dirty="0"/>
              <a:t>(You can choose L=5 here)</a:t>
            </a:r>
          </a:p>
          <a:p>
            <a:pPr lvl="1"/>
            <a:r>
              <a:rPr lang="en-US" altLang="zh-CN" dirty="0"/>
              <a:t>conv(</a:t>
            </a:r>
            <a:r>
              <a:rPr lang="en-US" altLang="zh-CN" dirty="0" err="1"/>
              <a:t>f,mask,'same</a:t>
            </a:r>
            <a:r>
              <a:rPr lang="en-US" altLang="zh-CN" dirty="0"/>
              <a:t>')</a:t>
            </a:r>
          </a:p>
          <a:p>
            <a:pPr lvl="2"/>
            <a:r>
              <a:rPr lang="en-US" altLang="zh-CN" dirty="0"/>
              <a:t>Do convolution using mask. Please choose option ‘same’ to keep the length of signal unchanged</a:t>
            </a:r>
          </a:p>
        </p:txBody>
      </p:sp>
    </p:spTree>
    <p:extLst>
      <p:ext uri="{BB962C8B-B14F-4D97-AF65-F5344CB8AC3E}">
        <p14:creationId xmlns:p14="http://schemas.microsoft.com/office/powerpoint/2010/main" val="19352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 Discrete Fourier Transform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Task 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Plot the magnitude and phase response map of an image</a:t>
            </a:r>
          </a:p>
          <a:p>
            <a:pPr lvl="1"/>
            <a:r>
              <a:rPr lang="en-US" altLang="zh-CN" dirty="0"/>
              <a:t>Shift the image along vertical and plot the magnitude and phase response map of the shifted image</a:t>
            </a:r>
          </a:p>
          <a:p>
            <a:pPr lvl="1"/>
            <a:r>
              <a:rPr lang="en-US" altLang="zh-CN" dirty="0"/>
              <a:t>Scale the image and plot the magnitude and phase response map of the scaled image</a:t>
            </a:r>
          </a:p>
          <a:p>
            <a:pPr lvl="1"/>
            <a:r>
              <a:rPr lang="en-US" altLang="zh-CN" dirty="0"/>
              <a:t>Rotate the image and plot the magnitude and phase response map of the rotated image</a:t>
            </a:r>
          </a:p>
          <a:p>
            <a:pPr lvl="1"/>
            <a:r>
              <a:rPr lang="en-US" altLang="zh-CN" dirty="0"/>
              <a:t>Compare the results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38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564</Words>
  <Application>Microsoft Office PowerPoint</Application>
  <PresentationFormat>全屏显示(4:3)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主题​​</vt:lpstr>
      <vt:lpstr>PowerPoint 演示文稿</vt:lpstr>
      <vt:lpstr>Vision Computing Experiment 4</vt:lpstr>
      <vt:lpstr>Introduction</vt:lpstr>
      <vt:lpstr>Discrete Fourier Transform</vt:lpstr>
      <vt:lpstr>Sample Output</vt:lpstr>
      <vt:lpstr>Hint </vt:lpstr>
      <vt:lpstr>Hint</vt:lpstr>
      <vt:lpstr>Hint</vt:lpstr>
      <vt:lpstr>2D Discrete Fourier Transform</vt:lpstr>
      <vt:lpstr>Sample Output</vt:lpstr>
      <vt:lpstr>Hint</vt:lpstr>
      <vt:lpstr>Example</vt:lpstr>
      <vt:lpstr>Hint</vt:lpstr>
      <vt:lpstr>PowerPoint 演示文稿</vt:lpstr>
    </vt:vector>
  </TitlesOfParts>
  <Company>scut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ZB</dc:creator>
  <cp:lastModifiedBy>麻 斯亮</cp:lastModifiedBy>
  <cp:revision>124</cp:revision>
  <dcterms:created xsi:type="dcterms:W3CDTF">2014-03-19T12:02:12Z</dcterms:created>
  <dcterms:modified xsi:type="dcterms:W3CDTF">2021-05-06T02:15:54Z</dcterms:modified>
</cp:coreProperties>
</file>