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5" r:id="rId4"/>
    <p:sldId id="274" r:id="rId5"/>
    <p:sldId id="267" r:id="rId6"/>
    <p:sldId id="275" r:id="rId7"/>
    <p:sldId id="258" r:id="rId8"/>
    <p:sldId id="271" r:id="rId9"/>
    <p:sldId id="269" r:id="rId10"/>
    <p:sldId id="277" r:id="rId11"/>
    <p:sldId id="278" r:id="rId12"/>
    <p:sldId id="280" r:id="rId13"/>
    <p:sldId id="284" r:id="rId14"/>
    <p:sldId id="28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35EC7-3241-484B-B3B4-608E9425AF9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FE958-AA68-429A-A595-FA5C3D573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FE958-AA68-429A-A595-FA5C3D573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9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1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7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7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7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2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8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6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1067-13BD-4341-A059-26F7E0ED525E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Ru5NnM9GRCUazlalmHsi9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an.baidu.com/s/1bcnG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altLang="zh-CN" dirty="0"/>
              <a:t>Vision Computing Experiment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2952328"/>
          </a:xfrm>
        </p:spPr>
        <p:txBody>
          <a:bodyPr/>
          <a:lstStyle/>
          <a:p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Image </a:t>
            </a:r>
            <a:r>
              <a:rPr lang="en-US" altLang="zh-CN" sz="3600" dirty="0" err="1">
                <a:solidFill>
                  <a:schemeClr val="accent4">
                    <a:lumMod val="75000"/>
                  </a:schemeClr>
                </a:solidFill>
              </a:rPr>
              <a:t>Fundamentation</a:t>
            </a:r>
            <a:endParaRPr lang="en-US" altLang="zh-CN" sz="36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fld id="{F6A5ECC6-9035-4594-A89D-76168CE5DD54}" type="datetime4">
              <a:rPr lang="en-US" altLang="zh-CN" sz="2400" smtClean="0">
                <a:solidFill>
                  <a:schemeClr val="accent4">
                    <a:lumMod val="75000"/>
                  </a:schemeClr>
                </a:solidFill>
              </a:rPr>
              <a:t>March 23, 2021</a:t>
            </a:fld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6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 4 [use lena.jpg]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78" y="2780928"/>
            <a:ext cx="7418443" cy="25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 = </a:t>
            </a:r>
            <a:r>
              <a:rPr lang="en-US" altLang="zh-CN" dirty="0" err="1"/>
              <a:t>imfilter</a:t>
            </a:r>
            <a:r>
              <a:rPr lang="en-US" altLang="zh-CN" dirty="0"/>
              <a:t>(A,H)</a:t>
            </a:r>
          </a:p>
          <a:p>
            <a:pPr lvl="1"/>
            <a:r>
              <a:rPr lang="en-US" altLang="zh-CN" dirty="0"/>
              <a:t>Do a convolution of mask H on A</a:t>
            </a:r>
          </a:p>
          <a:p>
            <a:endParaRPr lang="en-US" altLang="zh-CN" dirty="0"/>
          </a:p>
          <a:p>
            <a:r>
              <a:rPr lang="en-US" altLang="zh-CN" dirty="0"/>
              <a:t>H = </a:t>
            </a:r>
            <a:r>
              <a:rPr lang="en-US" altLang="zh-CN" dirty="0" err="1"/>
              <a:t>fspecial</a:t>
            </a:r>
            <a:r>
              <a:rPr lang="en-US" altLang="zh-CN" dirty="0"/>
              <a:t>(TYPE) </a:t>
            </a:r>
          </a:p>
          <a:p>
            <a:pPr lvl="1"/>
            <a:r>
              <a:rPr lang="en-US" altLang="zh-CN" dirty="0"/>
              <a:t>Get the filter operator(mask)</a:t>
            </a:r>
          </a:p>
          <a:p>
            <a:pPr lvl="1"/>
            <a:r>
              <a:rPr lang="en-US" altLang="zh-CN" dirty="0"/>
              <a:t>This function is not necessary as you can write the mask yourself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17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60" y="1484784"/>
            <a:ext cx="7815680" cy="234637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5865515"/>
          </a:xfrm>
        </p:spPr>
        <p:txBody>
          <a:bodyPr/>
          <a:lstStyle/>
          <a:p>
            <a:r>
              <a:rPr lang="en-US" altLang="zh-CN" dirty="0"/>
              <a:t>You are required to hand in your </a:t>
            </a:r>
            <a:r>
              <a:rPr lang="en-US" altLang="zh-CN" dirty="0">
                <a:solidFill>
                  <a:srgbClr val="FF0000"/>
                </a:solidFill>
              </a:rPr>
              <a:t>code </a:t>
            </a:r>
            <a:r>
              <a:rPr lang="en-US" altLang="zh-CN" dirty="0"/>
              <a:t>and</a:t>
            </a:r>
            <a:r>
              <a:rPr lang="en-US" altLang="zh-CN" dirty="0">
                <a:solidFill>
                  <a:srgbClr val="FF0000"/>
                </a:solidFill>
              </a:rPr>
              <a:t> report</a:t>
            </a:r>
          </a:p>
          <a:p>
            <a:r>
              <a:rPr lang="en-US" altLang="zh-CN" dirty="0"/>
              <a:t>Name your file in this format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Package them and it name as ‘</a:t>
            </a:r>
            <a:r>
              <a:rPr lang="en-US" altLang="zh-CN" dirty="0">
                <a:solidFill>
                  <a:srgbClr val="00B050"/>
                </a:solidFill>
              </a:rPr>
              <a:t>studentID-lab1.rar</a:t>
            </a:r>
            <a:r>
              <a:rPr lang="en-US" altLang="zh-CN" dirty="0"/>
              <a:t>’</a:t>
            </a:r>
          </a:p>
          <a:p>
            <a:r>
              <a:rPr lang="en-US" altLang="zh-CN" b="1" dirty="0"/>
              <a:t>Monitor </a:t>
            </a:r>
            <a:r>
              <a:rPr lang="en-US" altLang="zh-CN" dirty="0"/>
              <a:t>should collect them and package, name it as ‘</a:t>
            </a:r>
            <a:r>
              <a:rPr lang="en-US" altLang="zh-CN" dirty="0">
                <a:solidFill>
                  <a:srgbClr val="00B050"/>
                </a:solidFill>
              </a:rPr>
              <a:t>class-lab1.rar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Send to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mike_1997@126.com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/>
              <a:t>If you are not familiar with </a:t>
            </a:r>
            <a:r>
              <a:rPr lang="en-US" altLang="zh-CN" dirty="0" err="1"/>
              <a:t>matlab</a:t>
            </a:r>
            <a:r>
              <a:rPr lang="en-US" altLang="zh-CN" dirty="0"/>
              <a:t>, you can refer to ‘introduction to Matlab.pptx’</a:t>
            </a:r>
          </a:p>
          <a:p>
            <a:endParaRPr lang="en-US" altLang="zh-CN" dirty="0"/>
          </a:p>
          <a:p>
            <a:r>
              <a:rPr lang="en-US" altLang="zh-CN" dirty="0"/>
              <a:t>All these file can be download</a:t>
            </a:r>
          </a:p>
          <a:p>
            <a:pPr lvl="1"/>
            <a:r>
              <a:rPr lang="en-US" altLang="zh-CN" dirty="0">
                <a:hlinkClick r:id="rId2"/>
              </a:rPr>
              <a:t>https://pan.baidu.com/s/1Ru5NnM9GRCUazlalmHsi9w</a:t>
            </a:r>
            <a:endParaRPr lang="en-US" altLang="zh-CN" dirty="0"/>
          </a:p>
          <a:p>
            <a:pPr lvl="1"/>
            <a:r>
              <a:rPr lang="en-US" altLang="zh-CN" dirty="0"/>
              <a:t>Password: m3ge</a:t>
            </a:r>
            <a:br>
              <a:rPr lang="en-US" altLang="zh-CN" dirty="0"/>
            </a:br>
            <a:r>
              <a:rPr lang="en-US" altLang="zh-CN" dirty="0"/>
              <a:t>[ Computer Vision/lab1.rar]</a:t>
            </a:r>
          </a:p>
        </p:txBody>
      </p:sp>
    </p:spTree>
    <p:extLst>
      <p:ext uri="{BB962C8B-B14F-4D97-AF65-F5344CB8AC3E}">
        <p14:creationId xmlns:p14="http://schemas.microsoft.com/office/powerpoint/2010/main" val="418191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/>
              <a:t>If you are not familiar with </a:t>
            </a:r>
            <a:r>
              <a:rPr lang="en-US" altLang="zh-CN" dirty="0" err="1"/>
              <a:t>matlab</a:t>
            </a:r>
            <a:r>
              <a:rPr lang="en-US" altLang="zh-CN" dirty="0"/>
              <a:t>, you can refer to ‘introduction to Matlab.pptx’</a:t>
            </a:r>
          </a:p>
          <a:p>
            <a:endParaRPr lang="en-US" altLang="zh-CN" dirty="0"/>
          </a:p>
          <a:p>
            <a:r>
              <a:rPr lang="en-US" altLang="zh-CN" dirty="0"/>
              <a:t>All these file can be download</a:t>
            </a:r>
          </a:p>
          <a:p>
            <a:pPr lvl="1"/>
            <a:r>
              <a:rPr lang="en-US" altLang="zh-CN" dirty="0">
                <a:hlinkClick r:id="rId2"/>
              </a:rPr>
              <a:t>http://pan.baidu.com/s/1bcnGMa</a:t>
            </a:r>
            <a:endParaRPr lang="en-US" altLang="zh-CN" dirty="0"/>
          </a:p>
          <a:p>
            <a:pPr lvl="1"/>
            <a:r>
              <a:rPr lang="en-US" altLang="zh-CN" dirty="0"/>
              <a:t>Password: 43sa</a:t>
            </a:r>
            <a:br>
              <a:rPr lang="en-US" altLang="zh-CN" dirty="0"/>
            </a:br>
            <a:r>
              <a:rPr lang="en-US" altLang="zh-CN" dirty="0"/>
              <a:t>[ computer vision/lab1.rar]</a:t>
            </a:r>
          </a:p>
        </p:txBody>
      </p:sp>
    </p:spTree>
    <p:extLst>
      <p:ext uri="{BB962C8B-B14F-4D97-AF65-F5344CB8AC3E}">
        <p14:creationId xmlns:p14="http://schemas.microsoft.com/office/powerpoint/2010/main" val="159176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 matrix</a:t>
            </a:r>
          </a:p>
          <a:p>
            <a:r>
              <a:rPr lang="en-US" altLang="zh-CN" dirty="0"/>
              <a:t>Color Mode</a:t>
            </a:r>
          </a:p>
          <a:p>
            <a:r>
              <a:rPr lang="en-US" altLang="zh-CN" dirty="0"/>
              <a:t>Bit image</a:t>
            </a:r>
          </a:p>
          <a:p>
            <a:r>
              <a:rPr lang="en-US" altLang="zh-CN" dirty="0"/>
              <a:t>Convolution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1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 1</a:t>
            </a:r>
            <a:r>
              <a:rPr lang="zh-CN" altLang="en-US" dirty="0"/>
              <a:t>：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 16x16 random image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52936"/>
            <a:ext cx="4055673" cy="30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0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 = rand(N)</a:t>
            </a:r>
          </a:p>
          <a:p>
            <a:pPr lvl="1"/>
            <a:r>
              <a:rPr lang="en-US" altLang="zh-CN" dirty="0"/>
              <a:t>Get a random matrix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imshow</a:t>
            </a:r>
            <a:r>
              <a:rPr lang="en-US" altLang="zh-CN" dirty="0"/>
              <a:t>(Image)</a:t>
            </a:r>
          </a:p>
          <a:p>
            <a:pPr lvl="1"/>
            <a:r>
              <a:rPr lang="en-US" altLang="zh-CN" dirty="0"/>
              <a:t>Show an image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2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Color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 2: [use lena_color.jpg]</a:t>
            </a:r>
          </a:p>
          <a:p>
            <a:pPr lvl="1"/>
            <a:r>
              <a:rPr lang="en-US" altLang="zh-CN" dirty="0"/>
              <a:t>Input a color image</a:t>
            </a:r>
          </a:p>
          <a:p>
            <a:pPr lvl="1"/>
            <a:r>
              <a:rPr lang="en-US" altLang="zh-CN" dirty="0"/>
              <a:t>Converse to gray and binary version, show them</a:t>
            </a:r>
          </a:p>
          <a:p>
            <a:pPr lvl="1"/>
            <a:r>
              <a:rPr lang="en-US" altLang="zh-CN" dirty="0"/>
              <a:t>Show the its red, green, blue </a:t>
            </a:r>
            <a:r>
              <a:rPr lang="en-US" altLang="zh-CN" dirty="0" err="1"/>
              <a:t>componet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08" y="3717032"/>
            <a:ext cx="5234583" cy="29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2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Color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I=</a:t>
            </a:r>
            <a:r>
              <a:rPr lang="en-US" altLang="zh-CN" dirty="0" err="1"/>
              <a:t>imread</a:t>
            </a:r>
            <a:r>
              <a:rPr lang="en-US" altLang="zh-CN" dirty="0"/>
              <a:t>(filename)</a:t>
            </a:r>
          </a:p>
          <a:p>
            <a:pPr lvl="1"/>
            <a:r>
              <a:rPr lang="en-US" altLang="zh-CN" dirty="0"/>
              <a:t>Read image</a:t>
            </a:r>
          </a:p>
          <a:p>
            <a:r>
              <a:rPr lang="en-US" altLang="zh-CN" dirty="0" err="1"/>
              <a:t>imshow</a:t>
            </a:r>
            <a:r>
              <a:rPr lang="en-US" altLang="zh-CN" dirty="0"/>
              <a:t>(I)</a:t>
            </a:r>
          </a:p>
          <a:p>
            <a:pPr lvl="1"/>
            <a:r>
              <a:rPr lang="en-US" altLang="zh-CN" dirty="0"/>
              <a:t>Show image</a:t>
            </a:r>
          </a:p>
          <a:p>
            <a:r>
              <a:rPr lang="en-US" altLang="zh-CN" dirty="0"/>
              <a:t>G=rgb2gray(I)</a:t>
            </a:r>
          </a:p>
          <a:p>
            <a:pPr lvl="1"/>
            <a:r>
              <a:rPr lang="en-US" altLang="zh-CN" dirty="0"/>
              <a:t>Converse a color image to gray image</a:t>
            </a:r>
          </a:p>
          <a:p>
            <a:r>
              <a:rPr lang="en-US" altLang="zh-CN" dirty="0"/>
              <a:t>G=im2double(I);</a:t>
            </a:r>
          </a:p>
          <a:p>
            <a:pPr lvl="1"/>
            <a:r>
              <a:rPr lang="en-US" altLang="zh-CN" dirty="0"/>
              <a:t>Converse a image from uint8(0~255) to double(0~1)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17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 plane of Image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</p:spPr>
            <p:txBody>
              <a:bodyPr/>
              <a:lstStyle/>
              <a:p>
                <a:r>
                  <a:rPr lang="en-US" altLang="zh-CN" dirty="0"/>
                  <a:t>Task 3: [</a:t>
                </a:r>
                <a:r>
                  <a:rPr lang="en-US" altLang="zh-CN"/>
                  <a:t>use flower.jpg]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Input an gray image, output its bit planes</a:t>
                </a:r>
              </a:p>
              <a:p>
                <a:pPr lvl="2"/>
                <a:r>
                  <a:rPr lang="en-US" altLang="zh-CN" dirty="0"/>
                  <a:t>Bit 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  <a:blipFill rotWithShape="0">
                <a:blip r:embed="rId3"/>
                <a:stretch>
                  <a:fillRect l="-1635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49014"/>
            <a:ext cx="6069458" cy="34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02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 filter and convolution</a:t>
            </a:r>
            <a:endParaRPr lang="zh-CN" altLang="en-US" dirty="0"/>
          </a:p>
        </p:txBody>
      </p:sp>
      <p:pic>
        <p:nvPicPr>
          <p:cNvPr id="1026" name="Picture 2" descr="C:\Users\ZB\AppData\Local\Tem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578638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5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Task 4</a:t>
                </a:r>
              </a:p>
              <a:p>
                <a:pPr lvl="1"/>
                <a:r>
                  <a:rPr lang="en-US" altLang="zh-CN" dirty="0"/>
                  <a:t>Do convolution using 3x3 mean filter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𝑀𝑎𝑠𝑘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.125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Do convolution using 3x3 Laplacian filter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𝑀𝑎𝑠𝑘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2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378</Words>
  <Application>Microsoft Office PowerPoint</Application>
  <PresentationFormat>全屏显示(4:3)</PresentationFormat>
  <Paragraphs>72</Paragraphs>
  <Slides>14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主题​​</vt:lpstr>
      <vt:lpstr>Vision Computing Experiment 1</vt:lpstr>
      <vt:lpstr>Introduction</vt:lpstr>
      <vt:lpstr>Image Matrix</vt:lpstr>
      <vt:lpstr>Image Matrix</vt:lpstr>
      <vt:lpstr>Color Mode</vt:lpstr>
      <vt:lpstr>Color Mode</vt:lpstr>
      <vt:lpstr>Bit plane of Image</vt:lpstr>
      <vt:lpstr>Convolution</vt:lpstr>
      <vt:lpstr>Convolution</vt:lpstr>
      <vt:lpstr>Convolution</vt:lpstr>
      <vt:lpstr>Convolution</vt:lpstr>
      <vt:lpstr>PowerPoint 演示文稿</vt:lpstr>
      <vt:lpstr>PowerPoint 演示文稿</vt:lpstr>
      <vt:lpstr>PowerPoint 演示文稿</vt:lpstr>
    </vt:vector>
  </TitlesOfParts>
  <Company>scut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ZB</dc:creator>
  <cp:lastModifiedBy>麻 斯亮</cp:lastModifiedBy>
  <cp:revision>72</cp:revision>
  <dcterms:created xsi:type="dcterms:W3CDTF">2014-03-19T12:02:12Z</dcterms:created>
  <dcterms:modified xsi:type="dcterms:W3CDTF">2021-03-23T08:23:06Z</dcterms:modified>
</cp:coreProperties>
</file>