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5E9BA6-3EBA-4C9F-9D9E-DD8FFC90F4A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FF2B7F-9B79-4B8B-BE2F-6E5454C7261E}">
      <dgm:prSet phldrT="[Text]"/>
      <dgm:spPr/>
      <dgm:t>
        <a:bodyPr/>
        <a:lstStyle/>
        <a:p>
          <a:r>
            <a:rPr lang="en-US" dirty="0" smtClean="0"/>
            <a:t>Ultimate Goal</a:t>
          </a:r>
          <a:endParaRPr lang="en-US" dirty="0"/>
        </a:p>
      </dgm:t>
    </dgm:pt>
    <dgm:pt modelId="{13801831-1868-4A6A-B1CD-BB67A7B9A302}" type="parTrans" cxnId="{F86ECB4F-881F-4D92-A7D7-EB44FA732D89}">
      <dgm:prSet/>
      <dgm:spPr/>
      <dgm:t>
        <a:bodyPr/>
        <a:lstStyle/>
        <a:p>
          <a:endParaRPr lang="en-US"/>
        </a:p>
      </dgm:t>
    </dgm:pt>
    <dgm:pt modelId="{C112026E-643E-4DA5-BA09-A43657A3C579}" type="sibTrans" cxnId="{F86ECB4F-881F-4D92-A7D7-EB44FA732D89}">
      <dgm:prSet/>
      <dgm:spPr/>
      <dgm:t>
        <a:bodyPr/>
        <a:lstStyle/>
        <a:p>
          <a:endParaRPr lang="en-US"/>
        </a:p>
      </dgm:t>
    </dgm:pt>
    <dgm:pt modelId="{5AE36659-023F-4A99-9DEC-D3056F8046FB}">
      <dgm:prSet phldrT="[Text]"/>
      <dgm:spPr/>
      <dgm:t>
        <a:bodyPr/>
        <a:lstStyle/>
        <a:p>
          <a:r>
            <a:rPr lang="en-US" dirty="0" smtClean="0"/>
            <a:t>Interim Goal</a:t>
          </a:r>
          <a:endParaRPr lang="en-US" dirty="0"/>
        </a:p>
      </dgm:t>
    </dgm:pt>
    <dgm:pt modelId="{3FD9274C-8D7D-4F7D-BC22-AA1F1B0D2CE6}" type="parTrans" cxnId="{3C02C88E-873C-4AA4-AF1B-22ECA0A84C98}">
      <dgm:prSet/>
      <dgm:spPr/>
      <dgm:t>
        <a:bodyPr/>
        <a:lstStyle/>
        <a:p>
          <a:endParaRPr lang="en-US"/>
        </a:p>
      </dgm:t>
    </dgm:pt>
    <dgm:pt modelId="{18890569-B1A6-4015-BE27-5E08F70EA0D8}" type="sibTrans" cxnId="{3C02C88E-873C-4AA4-AF1B-22ECA0A84C98}">
      <dgm:prSet/>
      <dgm:spPr/>
      <dgm:t>
        <a:bodyPr/>
        <a:lstStyle/>
        <a:p>
          <a:endParaRPr lang="en-US"/>
        </a:p>
      </dgm:t>
    </dgm:pt>
    <dgm:pt modelId="{8DE1328D-5F1F-484A-9AEB-9D85828946B5}">
      <dgm:prSet phldrT="[Text]" custT="1"/>
      <dgm:spPr/>
      <dgm:t>
        <a:bodyPr/>
        <a:lstStyle/>
        <a:p>
          <a:r>
            <a:rPr lang="en-US" sz="1800" dirty="0" smtClean="0">
              <a:latin typeface="Arial" pitchFamily="34" charset="0"/>
              <a:cs typeface="Arial" pitchFamily="34" charset="0"/>
            </a:rPr>
            <a:t>A goal that must be achieved in order to reach an ultimate goal.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566FCC12-B69D-4988-926A-B3F172DD415D}" type="parTrans" cxnId="{41F909EB-E61E-49C8-B38B-D4DB7730AB9A}">
      <dgm:prSet/>
      <dgm:spPr/>
      <dgm:t>
        <a:bodyPr/>
        <a:lstStyle/>
        <a:p>
          <a:endParaRPr lang="en-US"/>
        </a:p>
      </dgm:t>
    </dgm:pt>
    <dgm:pt modelId="{49A89FE4-3104-49A9-9E8F-75651412F2C4}" type="sibTrans" cxnId="{41F909EB-E61E-49C8-B38B-D4DB7730AB9A}">
      <dgm:prSet/>
      <dgm:spPr/>
      <dgm:t>
        <a:bodyPr/>
        <a:lstStyle/>
        <a:p>
          <a:endParaRPr lang="en-US"/>
        </a:p>
      </dgm:t>
    </dgm:pt>
    <dgm:pt modelId="{C0CC75CC-391E-4218-9FC3-EED0B76101B4}">
      <dgm:prSet phldrT="[Text]" custT="1"/>
      <dgm:spPr/>
      <dgm:t>
        <a:bodyPr/>
        <a:lstStyle/>
        <a:p>
          <a:pPr algn="l"/>
          <a:r>
            <a:rPr lang="en-US" sz="1800" dirty="0" smtClean="0">
              <a:latin typeface="Arial" pitchFamily="34" charset="0"/>
              <a:cs typeface="Arial" pitchFamily="34" charset="0"/>
            </a:rPr>
            <a:t>The final goal in the series of related goal; also called end goal.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472EB8E8-73EA-4BF8-8A30-8A6B4F132914}" type="sibTrans" cxnId="{817FEC6E-C990-4E2D-AEC1-D14051B69BE9}">
      <dgm:prSet/>
      <dgm:spPr/>
      <dgm:t>
        <a:bodyPr/>
        <a:lstStyle/>
        <a:p>
          <a:endParaRPr lang="en-US"/>
        </a:p>
      </dgm:t>
    </dgm:pt>
    <dgm:pt modelId="{A4FF1E32-B2E8-4431-B521-FF602E7C64BE}" type="parTrans" cxnId="{817FEC6E-C990-4E2D-AEC1-D14051B69BE9}">
      <dgm:prSet/>
      <dgm:spPr/>
      <dgm:t>
        <a:bodyPr/>
        <a:lstStyle/>
        <a:p>
          <a:endParaRPr lang="en-US"/>
        </a:p>
      </dgm:t>
    </dgm:pt>
    <dgm:pt modelId="{AA2C5559-06EC-4859-AADC-5212201EC209}">
      <dgm:prSet phldrT="[Text]" custT="1"/>
      <dgm:spPr/>
      <dgm:t>
        <a:bodyPr/>
        <a:lstStyle/>
        <a:p>
          <a:r>
            <a:rPr lang="en-US" sz="2800" dirty="0" smtClean="0">
              <a:latin typeface="Arial" pitchFamily="34" charset="0"/>
              <a:cs typeface="Arial" pitchFamily="34" charset="0"/>
            </a:rPr>
            <a:t>Specific Goal</a:t>
          </a:r>
          <a:endParaRPr lang="en-US" sz="2800" dirty="0">
            <a:latin typeface="Arial" pitchFamily="34" charset="0"/>
            <a:cs typeface="Arial" pitchFamily="34" charset="0"/>
          </a:endParaRPr>
        </a:p>
      </dgm:t>
    </dgm:pt>
    <dgm:pt modelId="{5589065B-76EA-4F75-86BE-218834766E42}" type="parTrans" cxnId="{B98F888E-1670-433E-9133-DA20C8A04049}">
      <dgm:prSet/>
      <dgm:spPr/>
      <dgm:t>
        <a:bodyPr/>
        <a:lstStyle/>
        <a:p>
          <a:endParaRPr lang="en-US"/>
        </a:p>
      </dgm:t>
    </dgm:pt>
    <dgm:pt modelId="{4961127B-B63C-407F-B0C4-388FE7D25573}" type="sibTrans" cxnId="{B98F888E-1670-433E-9133-DA20C8A04049}">
      <dgm:prSet/>
      <dgm:spPr/>
      <dgm:t>
        <a:bodyPr/>
        <a:lstStyle/>
        <a:p>
          <a:endParaRPr lang="en-US"/>
        </a:p>
      </dgm:t>
    </dgm:pt>
    <dgm:pt modelId="{C69F9E87-C2FC-4DE4-904F-4FA2E54590DC}">
      <dgm:prSet custT="1"/>
      <dgm:spPr/>
      <dgm:t>
        <a:bodyPr/>
        <a:lstStyle/>
        <a:p>
          <a:r>
            <a:rPr lang="en-US" sz="1800" dirty="0" smtClean="0">
              <a:latin typeface="Arial" pitchFamily="34" charset="0"/>
              <a:cs typeface="Arial" pitchFamily="34" charset="0"/>
            </a:rPr>
            <a:t>A goal that is clearly defined or specified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F6BCBB07-3023-49D1-9539-AFF22FDFC685}" type="parTrans" cxnId="{5681D3A0-C3E5-4FD4-940D-783C8A80E41B}">
      <dgm:prSet/>
      <dgm:spPr/>
      <dgm:t>
        <a:bodyPr/>
        <a:lstStyle/>
        <a:p>
          <a:endParaRPr lang="en-US"/>
        </a:p>
      </dgm:t>
    </dgm:pt>
    <dgm:pt modelId="{D89CDFAC-6041-4139-9404-B90919A97DDD}" type="sibTrans" cxnId="{5681D3A0-C3E5-4FD4-940D-783C8A80E41B}">
      <dgm:prSet/>
      <dgm:spPr/>
      <dgm:t>
        <a:bodyPr/>
        <a:lstStyle/>
        <a:p>
          <a:endParaRPr lang="en-US"/>
        </a:p>
      </dgm:t>
    </dgm:pt>
    <dgm:pt modelId="{09A8111E-6134-4E42-9A8D-E48EE3F7644C}">
      <dgm:prSet custT="1"/>
      <dgm:spPr/>
      <dgm:t>
        <a:bodyPr/>
        <a:lstStyle/>
        <a:p>
          <a:r>
            <a:rPr lang="en-US" sz="2400" dirty="0" smtClean="0">
              <a:latin typeface="Arial" pitchFamily="34" charset="0"/>
              <a:cs typeface="Arial" pitchFamily="34" charset="0"/>
            </a:rPr>
            <a:t>Cooperatively Structured Goals</a:t>
          </a:r>
          <a:endParaRPr lang="en-US" sz="2400" dirty="0">
            <a:latin typeface="Arial" pitchFamily="34" charset="0"/>
            <a:cs typeface="Arial" pitchFamily="34" charset="0"/>
          </a:endParaRPr>
        </a:p>
      </dgm:t>
    </dgm:pt>
    <dgm:pt modelId="{38CC2124-EC31-4AAE-B7AA-5C5E86DDAA3A}" type="parTrans" cxnId="{255125C4-9A50-4818-90AF-3A287DA84553}">
      <dgm:prSet/>
      <dgm:spPr/>
      <dgm:t>
        <a:bodyPr/>
        <a:lstStyle/>
        <a:p>
          <a:endParaRPr lang="en-US"/>
        </a:p>
      </dgm:t>
    </dgm:pt>
    <dgm:pt modelId="{25DE7C75-E6D0-4CBC-9D9B-CA47C99F1AB0}" type="sibTrans" cxnId="{255125C4-9A50-4818-90AF-3A287DA84553}">
      <dgm:prSet/>
      <dgm:spPr/>
      <dgm:t>
        <a:bodyPr/>
        <a:lstStyle/>
        <a:p>
          <a:endParaRPr lang="en-US"/>
        </a:p>
      </dgm:t>
    </dgm:pt>
    <dgm:pt modelId="{84184CFF-B9CC-4665-8B53-14BF8C40B63B}">
      <dgm:prSet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A goal that is achieved only by cooperative efforts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79DF1734-CF1B-4262-908E-71CE9201FB74}" type="parTrans" cxnId="{B4E72E4D-684B-4F7E-969C-5D113F26E47A}">
      <dgm:prSet/>
      <dgm:spPr/>
      <dgm:t>
        <a:bodyPr/>
        <a:lstStyle/>
        <a:p>
          <a:endParaRPr lang="en-US"/>
        </a:p>
      </dgm:t>
    </dgm:pt>
    <dgm:pt modelId="{560BBAE0-DD58-4841-9E71-637BAFA24F76}" type="sibTrans" cxnId="{B4E72E4D-684B-4F7E-969C-5D113F26E47A}">
      <dgm:prSet/>
      <dgm:spPr/>
      <dgm:t>
        <a:bodyPr/>
        <a:lstStyle/>
        <a:p>
          <a:endParaRPr lang="en-US"/>
        </a:p>
      </dgm:t>
    </dgm:pt>
    <dgm:pt modelId="{92DD7FB3-6E2B-4024-A1BB-BA6E0ABEBAAA}" type="pres">
      <dgm:prSet presAssocID="{FB5E9BA6-3EBA-4C9F-9D9E-DD8FFC90F4A8}" presName="Name0" presStyleCnt="0">
        <dgm:presLayoutVars>
          <dgm:dir/>
          <dgm:animLvl val="lvl"/>
          <dgm:resizeHandles/>
        </dgm:presLayoutVars>
      </dgm:prSet>
      <dgm:spPr/>
    </dgm:pt>
    <dgm:pt modelId="{1493BD10-8D82-4A97-B39B-633FA4F60E92}" type="pres">
      <dgm:prSet presAssocID="{BEFF2B7F-9B79-4B8B-BE2F-6E5454C7261E}" presName="linNode" presStyleCnt="0"/>
      <dgm:spPr/>
    </dgm:pt>
    <dgm:pt modelId="{8A38B071-E486-43AB-933D-6B475C68714C}" type="pres">
      <dgm:prSet presAssocID="{BEFF2B7F-9B79-4B8B-BE2F-6E5454C7261E}" presName="parent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4E297F-8F0B-4A20-8F0D-07045149DC43}" type="pres">
      <dgm:prSet presAssocID="{BEFF2B7F-9B79-4B8B-BE2F-6E5454C7261E}" presName="childShp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08E08C-DAF1-433D-A6D9-76518F1A20A5}" type="pres">
      <dgm:prSet presAssocID="{C112026E-643E-4DA5-BA09-A43657A3C579}" presName="spacing" presStyleCnt="0"/>
      <dgm:spPr/>
    </dgm:pt>
    <dgm:pt modelId="{09BE5633-E071-47F2-8330-00DD6EAFF0E3}" type="pres">
      <dgm:prSet presAssocID="{5AE36659-023F-4A99-9DEC-D3056F8046FB}" presName="linNode" presStyleCnt="0"/>
      <dgm:spPr/>
    </dgm:pt>
    <dgm:pt modelId="{B1C1015A-B8AC-4FA9-ABB8-E4E96D7A5376}" type="pres">
      <dgm:prSet presAssocID="{5AE36659-023F-4A99-9DEC-D3056F8046FB}" presName="parentShp" presStyleLbl="node1" presStyleIdx="1" presStyleCnt="4">
        <dgm:presLayoutVars>
          <dgm:bulletEnabled val="1"/>
        </dgm:presLayoutVars>
      </dgm:prSet>
      <dgm:spPr/>
    </dgm:pt>
    <dgm:pt modelId="{7D8DEDF9-36F9-43F6-B09E-C2C7A1C11C31}" type="pres">
      <dgm:prSet presAssocID="{5AE36659-023F-4A99-9DEC-D3056F8046FB}" presName="childShp" presStyleLbl="bgAccFollowNode1" presStyleIdx="1" presStyleCnt="4" custScaleY="1285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670797-940B-4F05-AD09-179D0D46EE23}" type="pres">
      <dgm:prSet presAssocID="{18890569-B1A6-4015-BE27-5E08F70EA0D8}" presName="spacing" presStyleCnt="0"/>
      <dgm:spPr/>
    </dgm:pt>
    <dgm:pt modelId="{CCC91927-AA1C-4462-9C66-6A9B3C30FFBA}" type="pres">
      <dgm:prSet presAssocID="{AA2C5559-06EC-4859-AADC-5212201EC209}" presName="linNode" presStyleCnt="0"/>
      <dgm:spPr/>
    </dgm:pt>
    <dgm:pt modelId="{3CE4313B-3A2F-48B1-9322-A0F456F05FE2}" type="pres">
      <dgm:prSet presAssocID="{AA2C5559-06EC-4859-AADC-5212201EC209}" presName="parent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F5312D-00AC-4673-A336-C8B02B241395}" type="pres">
      <dgm:prSet presAssocID="{AA2C5559-06EC-4859-AADC-5212201EC209}" presName="childShp" presStyleLbl="bgAccFollowNode1" presStyleIdx="2" presStyleCnt="4" custLinFactNeighborX="1266" custLinFactNeighborY="17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475B94-5142-44F8-9A26-55AC4E28918E}" type="pres">
      <dgm:prSet presAssocID="{4961127B-B63C-407F-B0C4-388FE7D25573}" presName="spacing" presStyleCnt="0"/>
      <dgm:spPr/>
    </dgm:pt>
    <dgm:pt modelId="{5ABC7073-62EE-4264-9FCA-9CB8AC0E1675}" type="pres">
      <dgm:prSet presAssocID="{09A8111E-6134-4E42-9A8D-E48EE3F7644C}" presName="linNode" presStyleCnt="0"/>
      <dgm:spPr/>
    </dgm:pt>
    <dgm:pt modelId="{D396A66B-563F-48EB-93C9-10742AF9A812}" type="pres">
      <dgm:prSet presAssocID="{09A8111E-6134-4E42-9A8D-E48EE3F7644C}" presName="parent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D336B8-910E-46BD-94C7-71BC9DA63C2C}" type="pres">
      <dgm:prSet presAssocID="{09A8111E-6134-4E42-9A8D-E48EE3F7644C}" presName="childShp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AE3A17-F469-43E4-97B4-8AD1FC6FE38B}" type="presOf" srcId="{AA2C5559-06EC-4859-AADC-5212201EC209}" destId="{3CE4313B-3A2F-48B1-9322-A0F456F05FE2}" srcOrd="0" destOrd="0" presId="urn:microsoft.com/office/officeart/2005/8/layout/vList6"/>
    <dgm:cxn modelId="{F86ECB4F-881F-4D92-A7D7-EB44FA732D89}" srcId="{FB5E9BA6-3EBA-4C9F-9D9E-DD8FFC90F4A8}" destId="{BEFF2B7F-9B79-4B8B-BE2F-6E5454C7261E}" srcOrd="0" destOrd="0" parTransId="{13801831-1868-4A6A-B1CD-BB67A7B9A302}" sibTransId="{C112026E-643E-4DA5-BA09-A43657A3C579}"/>
    <dgm:cxn modelId="{41F909EB-E61E-49C8-B38B-D4DB7730AB9A}" srcId="{5AE36659-023F-4A99-9DEC-D3056F8046FB}" destId="{8DE1328D-5F1F-484A-9AEB-9D85828946B5}" srcOrd="0" destOrd="0" parTransId="{566FCC12-B69D-4988-926A-B3F172DD415D}" sibTransId="{49A89FE4-3104-49A9-9E8F-75651412F2C4}"/>
    <dgm:cxn modelId="{255125C4-9A50-4818-90AF-3A287DA84553}" srcId="{FB5E9BA6-3EBA-4C9F-9D9E-DD8FFC90F4A8}" destId="{09A8111E-6134-4E42-9A8D-E48EE3F7644C}" srcOrd="3" destOrd="0" parTransId="{38CC2124-EC31-4AAE-B7AA-5C5E86DDAA3A}" sibTransId="{25DE7C75-E6D0-4CBC-9D9B-CA47C99F1AB0}"/>
    <dgm:cxn modelId="{B4E72E4D-684B-4F7E-969C-5D113F26E47A}" srcId="{09A8111E-6134-4E42-9A8D-E48EE3F7644C}" destId="{84184CFF-B9CC-4665-8B53-14BF8C40B63B}" srcOrd="0" destOrd="0" parTransId="{79DF1734-CF1B-4262-908E-71CE9201FB74}" sibTransId="{560BBAE0-DD58-4841-9E71-637BAFA24F76}"/>
    <dgm:cxn modelId="{EC946C70-DAC3-43FB-A07B-0081A6C9950C}" type="presOf" srcId="{8DE1328D-5F1F-484A-9AEB-9D85828946B5}" destId="{7D8DEDF9-36F9-43F6-B09E-C2C7A1C11C31}" srcOrd="0" destOrd="0" presId="urn:microsoft.com/office/officeart/2005/8/layout/vList6"/>
    <dgm:cxn modelId="{84AF2333-8959-4611-93EC-909DC6436E07}" type="presOf" srcId="{BEFF2B7F-9B79-4B8B-BE2F-6E5454C7261E}" destId="{8A38B071-E486-43AB-933D-6B475C68714C}" srcOrd="0" destOrd="0" presId="urn:microsoft.com/office/officeart/2005/8/layout/vList6"/>
    <dgm:cxn modelId="{E31EBBDC-8FBD-410B-A197-E426DFCCDD7C}" type="presOf" srcId="{C69F9E87-C2FC-4DE4-904F-4FA2E54590DC}" destId="{53F5312D-00AC-4673-A336-C8B02B241395}" srcOrd="0" destOrd="0" presId="urn:microsoft.com/office/officeart/2005/8/layout/vList6"/>
    <dgm:cxn modelId="{B98F888E-1670-433E-9133-DA20C8A04049}" srcId="{FB5E9BA6-3EBA-4C9F-9D9E-DD8FFC90F4A8}" destId="{AA2C5559-06EC-4859-AADC-5212201EC209}" srcOrd="2" destOrd="0" parTransId="{5589065B-76EA-4F75-86BE-218834766E42}" sibTransId="{4961127B-B63C-407F-B0C4-388FE7D25573}"/>
    <dgm:cxn modelId="{F7703518-FE8F-4BD8-84BC-CD7A18B56792}" type="presOf" srcId="{C0CC75CC-391E-4218-9FC3-EED0B76101B4}" destId="{E94E297F-8F0B-4A20-8F0D-07045149DC43}" srcOrd="0" destOrd="0" presId="urn:microsoft.com/office/officeart/2005/8/layout/vList6"/>
    <dgm:cxn modelId="{3C02C88E-873C-4AA4-AF1B-22ECA0A84C98}" srcId="{FB5E9BA6-3EBA-4C9F-9D9E-DD8FFC90F4A8}" destId="{5AE36659-023F-4A99-9DEC-D3056F8046FB}" srcOrd="1" destOrd="0" parTransId="{3FD9274C-8D7D-4F7D-BC22-AA1F1B0D2CE6}" sibTransId="{18890569-B1A6-4015-BE27-5E08F70EA0D8}"/>
    <dgm:cxn modelId="{1662AD8A-FEFE-4B08-B254-5C8D43B7662B}" type="presOf" srcId="{5AE36659-023F-4A99-9DEC-D3056F8046FB}" destId="{B1C1015A-B8AC-4FA9-ABB8-E4E96D7A5376}" srcOrd="0" destOrd="0" presId="urn:microsoft.com/office/officeart/2005/8/layout/vList6"/>
    <dgm:cxn modelId="{5681D3A0-C3E5-4FD4-940D-783C8A80E41B}" srcId="{AA2C5559-06EC-4859-AADC-5212201EC209}" destId="{C69F9E87-C2FC-4DE4-904F-4FA2E54590DC}" srcOrd="0" destOrd="0" parTransId="{F6BCBB07-3023-49D1-9539-AFF22FDFC685}" sibTransId="{D89CDFAC-6041-4139-9404-B90919A97DDD}"/>
    <dgm:cxn modelId="{B8FFC21F-AD1A-4405-A435-0AAA38CC37DD}" type="presOf" srcId="{FB5E9BA6-3EBA-4C9F-9D9E-DD8FFC90F4A8}" destId="{92DD7FB3-6E2B-4024-A1BB-BA6E0ABEBAAA}" srcOrd="0" destOrd="0" presId="urn:microsoft.com/office/officeart/2005/8/layout/vList6"/>
    <dgm:cxn modelId="{84C212E6-F3AE-498A-BD20-FBC449CADBAA}" type="presOf" srcId="{84184CFF-B9CC-4665-8B53-14BF8C40B63B}" destId="{0ED336B8-910E-46BD-94C7-71BC9DA63C2C}" srcOrd="0" destOrd="0" presId="urn:microsoft.com/office/officeart/2005/8/layout/vList6"/>
    <dgm:cxn modelId="{2284D7E2-6391-4540-8837-5DF9C57691EC}" type="presOf" srcId="{09A8111E-6134-4E42-9A8D-E48EE3F7644C}" destId="{D396A66B-563F-48EB-93C9-10742AF9A812}" srcOrd="0" destOrd="0" presId="urn:microsoft.com/office/officeart/2005/8/layout/vList6"/>
    <dgm:cxn modelId="{817FEC6E-C990-4E2D-AEC1-D14051B69BE9}" srcId="{BEFF2B7F-9B79-4B8B-BE2F-6E5454C7261E}" destId="{C0CC75CC-391E-4218-9FC3-EED0B76101B4}" srcOrd="0" destOrd="0" parTransId="{A4FF1E32-B2E8-4431-B521-FF602E7C64BE}" sibTransId="{472EB8E8-73EA-4BF8-8A30-8A6B4F132914}"/>
    <dgm:cxn modelId="{ABC6127E-2058-44F4-BFEB-EEEC8013443C}" type="presParOf" srcId="{92DD7FB3-6E2B-4024-A1BB-BA6E0ABEBAAA}" destId="{1493BD10-8D82-4A97-B39B-633FA4F60E92}" srcOrd="0" destOrd="0" presId="urn:microsoft.com/office/officeart/2005/8/layout/vList6"/>
    <dgm:cxn modelId="{E1A441EB-91EF-42C7-947B-FECC7112A1FA}" type="presParOf" srcId="{1493BD10-8D82-4A97-B39B-633FA4F60E92}" destId="{8A38B071-E486-43AB-933D-6B475C68714C}" srcOrd="0" destOrd="0" presId="urn:microsoft.com/office/officeart/2005/8/layout/vList6"/>
    <dgm:cxn modelId="{20BF8890-C208-4E2A-95DD-8F9A6F055DDA}" type="presParOf" srcId="{1493BD10-8D82-4A97-B39B-633FA4F60E92}" destId="{E94E297F-8F0B-4A20-8F0D-07045149DC43}" srcOrd="1" destOrd="0" presId="urn:microsoft.com/office/officeart/2005/8/layout/vList6"/>
    <dgm:cxn modelId="{DFAA9B70-5E7F-4C7A-AEC9-0E128DF6189F}" type="presParOf" srcId="{92DD7FB3-6E2B-4024-A1BB-BA6E0ABEBAAA}" destId="{BB08E08C-DAF1-433D-A6D9-76518F1A20A5}" srcOrd="1" destOrd="0" presId="urn:microsoft.com/office/officeart/2005/8/layout/vList6"/>
    <dgm:cxn modelId="{E966ECEF-6DEC-4638-990B-2656459BD1CB}" type="presParOf" srcId="{92DD7FB3-6E2B-4024-A1BB-BA6E0ABEBAAA}" destId="{09BE5633-E071-47F2-8330-00DD6EAFF0E3}" srcOrd="2" destOrd="0" presId="urn:microsoft.com/office/officeart/2005/8/layout/vList6"/>
    <dgm:cxn modelId="{2B23E251-1A96-4EB1-8EC1-6BC4AE83E8DC}" type="presParOf" srcId="{09BE5633-E071-47F2-8330-00DD6EAFF0E3}" destId="{B1C1015A-B8AC-4FA9-ABB8-E4E96D7A5376}" srcOrd="0" destOrd="0" presId="urn:microsoft.com/office/officeart/2005/8/layout/vList6"/>
    <dgm:cxn modelId="{B7FDC7FC-A6E8-4DA3-B0F8-94012C738135}" type="presParOf" srcId="{09BE5633-E071-47F2-8330-00DD6EAFF0E3}" destId="{7D8DEDF9-36F9-43F6-B09E-C2C7A1C11C31}" srcOrd="1" destOrd="0" presId="urn:microsoft.com/office/officeart/2005/8/layout/vList6"/>
    <dgm:cxn modelId="{6AACA6AD-FA36-495C-8013-FDFED7AA23FB}" type="presParOf" srcId="{92DD7FB3-6E2B-4024-A1BB-BA6E0ABEBAAA}" destId="{DD670797-940B-4F05-AD09-179D0D46EE23}" srcOrd="3" destOrd="0" presId="urn:microsoft.com/office/officeart/2005/8/layout/vList6"/>
    <dgm:cxn modelId="{E5466FA6-70DD-4D58-B4C6-A3CFC8CE8D32}" type="presParOf" srcId="{92DD7FB3-6E2B-4024-A1BB-BA6E0ABEBAAA}" destId="{CCC91927-AA1C-4462-9C66-6A9B3C30FFBA}" srcOrd="4" destOrd="0" presId="urn:microsoft.com/office/officeart/2005/8/layout/vList6"/>
    <dgm:cxn modelId="{24B949E3-88F3-44F2-A078-222C4450499D}" type="presParOf" srcId="{CCC91927-AA1C-4462-9C66-6A9B3C30FFBA}" destId="{3CE4313B-3A2F-48B1-9322-A0F456F05FE2}" srcOrd="0" destOrd="0" presId="urn:microsoft.com/office/officeart/2005/8/layout/vList6"/>
    <dgm:cxn modelId="{CD7C08C3-95B0-4287-BE9E-18633154E8B5}" type="presParOf" srcId="{CCC91927-AA1C-4462-9C66-6A9B3C30FFBA}" destId="{53F5312D-00AC-4673-A336-C8B02B241395}" srcOrd="1" destOrd="0" presId="urn:microsoft.com/office/officeart/2005/8/layout/vList6"/>
    <dgm:cxn modelId="{6C3C93A5-C934-4262-B552-20A397D0D1E9}" type="presParOf" srcId="{92DD7FB3-6E2B-4024-A1BB-BA6E0ABEBAAA}" destId="{23475B94-5142-44F8-9A26-55AC4E28918E}" srcOrd="5" destOrd="0" presId="urn:microsoft.com/office/officeart/2005/8/layout/vList6"/>
    <dgm:cxn modelId="{802613D2-C72B-4AAA-AB3C-0BC59A631065}" type="presParOf" srcId="{92DD7FB3-6E2B-4024-A1BB-BA6E0ABEBAAA}" destId="{5ABC7073-62EE-4264-9FCA-9CB8AC0E1675}" srcOrd="6" destOrd="0" presId="urn:microsoft.com/office/officeart/2005/8/layout/vList6"/>
    <dgm:cxn modelId="{B752F190-2D18-4C8A-9C9B-C3162D6DDBB5}" type="presParOf" srcId="{5ABC7073-62EE-4264-9FCA-9CB8AC0E1675}" destId="{D396A66B-563F-48EB-93C9-10742AF9A812}" srcOrd="0" destOrd="0" presId="urn:microsoft.com/office/officeart/2005/8/layout/vList6"/>
    <dgm:cxn modelId="{3E5BEE50-3CC7-4E30-A302-23D92EDB4929}" type="presParOf" srcId="{5ABC7073-62EE-4264-9FCA-9CB8AC0E1675}" destId="{0ED336B8-910E-46BD-94C7-71BC9DA63C2C}" srcOrd="1" destOrd="0" presId="urn:microsoft.com/office/officeart/2005/8/layout/vList6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DA1097-EBE7-4139-874A-CFEF932F521A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0BF95E-1E41-4FDF-BAF5-3B9A4469E67F}">
      <dgm:prSet phldrT="[Text]" custT="1"/>
      <dgm:spPr/>
      <dgm:t>
        <a:bodyPr/>
        <a:lstStyle/>
        <a:p>
          <a:r>
            <a:rPr lang="en-US" sz="2800" dirty="0" smtClean="0"/>
            <a:t>Competitively Structured Goal</a:t>
          </a:r>
          <a:endParaRPr lang="en-US" sz="2800" dirty="0"/>
        </a:p>
      </dgm:t>
    </dgm:pt>
    <dgm:pt modelId="{FE52FCB6-CF3C-4E2A-A72B-601AF9EC2811}" type="parTrans" cxnId="{7EB6D0D3-FB7F-4F50-9B3C-1F277242CE55}">
      <dgm:prSet/>
      <dgm:spPr/>
      <dgm:t>
        <a:bodyPr/>
        <a:lstStyle/>
        <a:p>
          <a:endParaRPr lang="en-US"/>
        </a:p>
      </dgm:t>
    </dgm:pt>
    <dgm:pt modelId="{3691F60A-BA1D-48DB-BAE6-7F337B58F1A6}" type="sibTrans" cxnId="{7EB6D0D3-FB7F-4F50-9B3C-1F277242CE55}">
      <dgm:prSet/>
      <dgm:spPr/>
      <dgm:t>
        <a:bodyPr/>
        <a:lstStyle/>
        <a:p>
          <a:endParaRPr lang="en-US"/>
        </a:p>
      </dgm:t>
    </dgm:pt>
    <dgm:pt modelId="{35EA00B0-D4CF-469F-B2BB-D11F75813FB6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A goal that is achieved only when people compete with one another.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FF32E848-915B-4119-BE4F-9FBBEFB67C72}" type="parTrans" cxnId="{83708EDB-909F-4DB7-8C37-2C51861C42A5}">
      <dgm:prSet/>
      <dgm:spPr/>
      <dgm:t>
        <a:bodyPr/>
        <a:lstStyle/>
        <a:p>
          <a:endParaRPr lang="en-US"/>
        </a:p>
      </dgm:t>
    </dgm:pt>
    <dgm:pt modelId="{3FD7BE9B-D207-46FF-9B1F-D07D87DC3C54}" type="sibTrans" cxnId="{83708EDB-909F-4DB7-8C37-2C51861C42A5}">
      <dgm:prSet/>
      <dgm:spPr/>
      <dgm:t>
        <a:bodyPr/>
        <a:lstStyle/>
        <a:p>
          <a:endParaRPr lang="en-US"/>
        </a:p>
      </dgm:t>
    </dgm:pt>
    <dgm:pt modelId="{B749AD87-0FD9-4170-8015-97E6554AD8C2}">
      <dgm:prSet phldrT="[Text]" custT="1"/>
      <dgm:spPr/>
      <dgm:t>
        <a:bodyPr/>
        <a:lstStyle/>
        <a:p>
          <a:r>
            <a:rPr lang="en-US" sz="2400" dirty="0" smtClean="0">
              <a:latin typeface="+mn-lt"/>
              <a:cs typeface="Arial" pitchFamily="34" charset="0"/>
            </a:rPr>
            <a:t>Individualistically Structured Goal</a:t>
          </a:r>
          <a:endParaRPr lang="en-US" sz="2400" dirty="0">
            <a:latin typeface="+mn-lt"/>
            <a:cs typeface="Arial" pitchFamily="34" charset="0"/>
          </a:endParaRPr>
        </a:p>
      </dgm:t>
    </dgm:pt>
    <dgm:pt modelId="{494D7564-9279-4924-9639-5EED05315AEF}" type="parTrans" cxnId="{C555BE76-0744-44F3-9C8A-25B45ABDD44C}">
      <dgm:prSet/>
      <dgm:spPr/>
      <dgm:t>
        <a:bodyPr/>
        <a:lstStyle/>
        <a:p>
          <a:endParaRPr lang="en-US"/>
        </a:p>
      </dgm:t>
    </dgm:pt>
    <dgm:pt modelId="{21ED0579-8857-4D14-B7AE-76C042E6E290}" type="sibTrans" cxnId="{C555BE76-0744-44F3-9C8A-25B45ABDD44C}">
      <dgm:prSet/>
      <dgm:spPr/>
      <dgm:t>
        <a:bodyPr/>
        <a:lstStyle/>
        <a:p>
          <a:endParaRPr lang="en-US"/>
        </a:p>
      </dgm:t>
    </dgm:pt>
    <dgm:pt modelId="{81DE0EF7-8CD4-45F5-AE44-C8B027CE7B9D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A goal that is achieved only when people work independently.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74CA6A67-F713-4644-A780-2136ADE961E2}" type="parTrans" cxnId="{F89FE797-30A0-45FC-A20A-BAAE003E6D21}">
      <dgm:prSet/>
      <dgm:spPr/>
      <dgm:t>
        <a:bodyPr/>
        <a:lstStyle/>
        <a:p>
          <a:endParaRPr lang="en-US"/>
        </a:p>
      </dgm:t>
    </dgm:pt>
    <dgm:pt modelId="{BFAC270A-79FA-4387-8B8E-11BCD043FF03}" type="sibTrans" cxnId="{F89FE797-30A0-45FC-A20A-BAAE003E6D21}">
      <dgm:prSet/>
      <dgm:spPr/>
      <dgm:t>
        <a:bodyPr/>
        <a:lstStyle/>
        <a:p>
          <a:endParaRPr lang="en-US"/>
        </a:p>
      </dgm:t>
    </dgm:pt>
    <dgm:pt modelId="{ECBBB6B6-6BC3-4EF4-B256-F72269F7D86C}">
      <dgm:prSet phldrT="[Text]" custT="1"/>
      <dgm:spPr/>
      <dgm:t>
        <a:bodyPr/>
        <a:lstStyle/>
        <a:p>
          <a:r>
            <a:rPr lang="en-US" sz="2800" dirty="0" smtClean="0">
              <a:latin typeface="+mn-lt"/>
              <a:cs typeface="Arial" pitchFamily="34" charset="0"/>
            </a:rPr>
            <a:t>Measurable Goals </a:t>
          </a:r>
          <a:endParaRPr lang="en-US" sz="2800" dirty="0">
            <a:latin typeface="+mn-lt"/>
            <a:cs typeface="Arial" pitchFamily="34" charset="0"/>
          </a:endParaRPr>
        </a:p>
      </dgm:t>
    </dgm:pt>
    <dgm:pt modelId="{51527F37-7712-4721-92D8-30D01A7E340E}" type="parTrans" cxnId="{A73DF59D-936C-4B4F-898B-E2C1169C3C95}">
      <dgm:prSet/>
      <dgm:spPr/>
      <dgm:t>
        <a:bodyPr/>
        <a:lstStyle/>
        <a:p>
          <a:endParaRPr lang="en-US"/>
        </a:p>
      </dgm:t>
    </dgm:pt>
    <dgm:pt modelId="{279CD888-CB9B-4885-AC8D-9D8D81AAF71A}" type="sibTrans" cxnId="{A73DF59D-936C-4B4F-898B-E2C1169C3C95}">
      <dgm:prSet/>
      <dgm:spPr/>
      <dgm:t>
        <a:bodyPr/>
        <a:lstStyle/>
        <a:p>
          <a:endParaRPr lang="en-US"/>
        </a:p>
      </dgm:t>
    </dgm:pt>
    <dgm:pt modelId="{F415EF38-9C44-4B4B-B09B-043FD1C9D5A6}">
      <dgm:prSet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A goal that is clearly defined or specified; a specific goal.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2CFAF366-3DB2-43EE-907C-73F17EC86EE5}" type="parTrans" cxnId="{48AD39AF-790C-42F9-9412-849349D382FD}">
      <dgm:prSet/>
      <dgm:spPr/>
      <dgm:t>
        <a:bodyPr/>
        <a:lstStyle/>
        <a:p>
          <a:endParaRPr lang="en-US"/>
        </a:p>
      </dgm:t>
    </dgm:pt>
    <dgm:pt modelId="{FF3CA88E-23A9-47E6-9780-36418C10610A}" type="sibTrans" cxnId="{48AD39AF-790C-42F9-9412-849349D382FD}">
      <dgm:prSet/>
      <dgm:spPr/>
      <dgm:t>
        <a:bodyPr/>
        <a:lstStyle/>
        <a:p>
          <a:endParaRPr lang="en-US"/>
        </a:p>
      </dgm:t>
    </dgm:pt>
    <dgm:pt modelId="{608E2F80-077C-41E7-ABD1-CF735DA93F6A}">
      <dgm:prSet custT="1"/>
      <dgm:spPr/>
      <dgm:t>
        <a:bodyPr/>
        <a:lstStyle/>
        <a:p>
          <a:r>
            <a:rPr lang="en-US" sz="2800" dirty="0" smtClean="0">
              <a:latin typeface="+mn-lt"/>
              <a:cs typeface="Arial" pitchFamily="34" charset="0"/>
            </a:rPr>
            <a:t>Realistic Goal</a:t>
          </a:r>
          <a:endParaRPr lang="en-US" sz="2800" dirty="0">
            <a:latin typeface="+mn-lt"/>
            <a:cs typeface="Arial" pitchFamily="34" charset="0"/>
          </a:endParaRPr>
        </a:p>
      </dgm:t>
    </dgm:pt>
    <dgm:pt modelId="{4D785433-B282-49D9-A161-7DAEA4AC9193}" type="parTrans" cxnId="{3339ED5A-81EF-46D1-BB60-982B1A094EC4}">
      <dgm:prSet/>
      <dgm:spPr/>
      <dgm:t>
        <a:bodyPr/>
        <a:lstStyle/>
        <a:p>
          <a:endParaRPr lang="en-US"/>
        </a:p>
      </dgm:t>
    </dgm:pt>
    <dgm:pt modelId="{AA35389F-806F-44D1-B094-AA577889780F}" type="sibTrans" cxnId="{3339ED5A-81EF-46D1-BB60-982B1A094EC4}">
      <dgm:prSet/>
      <dgm:spPr/>
      <dgm:t>
        <a:bodyPr/>
        <a:lstStyle/>
        <a:p>
          <a:endParaRPr lang="en-US"/>
        </a:p>
      </dgm:t>
    </dgm:pt>
    <dgm:pt modelId="{BD1344EB-E657-45C1-ADFD-2D209A7623CD}">
      <dgm:prSet custT="1"/>
      <dgm:spPr/>
      <dgm:t>
        <a:bodyPr/>
        <a:lstStyle/>
        <a:p>
          <a:r>
            <a:rPr lang="en-US" sz="2000" b="0" i="0" dirty="0" smtClean="0">
              <a:latin typeface="Arial" pitchFamily="34" charset="0"/>
              <a:cs typeface="Arial" pitchFamily="34" charset="0"/>
            </a:rPr>
            <a:t>Within the availability of resources, knowledge and time</a:t>
          </a:r>
          <a:endParaRPr lang="en-US" sz="2000" b="0" dirty="0">
            <a:latin typeface="Arial" pitchFamily="34" charset="0"/>
            <a:cs typeface="Arial" pitchFamily="34" charset="0"/>
          </a:endParaRPr>
        </a:p>
      </dgm:t>
    </dgm:pt>
    <dgm:pt modelId="{FA75409E-A69A-4639-A49C-338579BAFB7C}" type="parTrans" cxnId="{71B691E7-C431-4F0D-AE91-A7841EDC2DA8}">
      <dgm:prSet/>
      <dgm:spPr/>
      <dgm:t>
        <a:bodyPr/>
        <a:lstStyle/>
        <a:p>
          <a:endParaRPr lang="en-US"/>
        </a:p>
      </dgm:t>
    </dgm:pt>
    <dgm:pt modelId="{40591E42-679D-4EA4-8402-AF21AFEEC640}" type="sibTrans" cxnId="{71B691E7-C431-4F0D-AE91-A7841EDC2DA8}">
      <dgm:prSet/>
      <dgm:spPr/>
      <dgm:t>
        <a:bodyPr/>
        <a:lstStyle/>
        <a:p>
          <a:endParaRPr lang="en-US"/>
        </a:p>
      </dgm:t>
    </dgm:pt>
    <dgm:pt modelId="{8B2E76C8-63AE-4225-9C9A-E5DF7BC021A1}" type="pres">
      <dgm:prSet presAssocID="{27DA1097-EBE7-4139-874A-CFEF932F521A}" presName="Name0" presStyleCnt="0">
        <dgm:presLayoutVars>
          <dgm:dir/>
          <dgm:animLvl val="lvl"/>
          <dgm:resizeHandles/>
        </dgm:presLayoutVars>
      </dgm:prSet>
      <dgm:spPr/>
    </dgm:pt>
    <dgm:pt modelId="{01913A38-8C81-48FE-9863-D588BBD43636}" type="pres">
      <dgm:prSet presAssocID="{890BF95E-1E41-4FDF-BAF5-3B9A4469E67F}" presName="linNode" presStyleCnt="0"/>
      <dgm:spPr/>
    </dgm:pt>
    <dgm:pt modelId="{50E331CA-5621-47E3-B1FE-3925FDBBD54D}" type="pres">
      <dgm:prSet presAssocID="{890BF95E-1E41-4FDF-BAF5-3B9A4469E67F}" presName="parent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22570F-6817-4A6F-91F4-7EBCA190E5D1}" type="pres">
      <dgm:prSet presAssocID="{890BF95E-1E41-4FDF-BAF5-3B9A4469E67F}" presName="childShp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AF2FF8-971A-4D99-AE10-59F65F3BA76B}" type="pres">
      <dgm:prSet presAssocID="{3691F60A-BA1D-48DB-BAE6-7F337B58F1A6}" presName="spacing" presStyleCnt="0"/>
      <dgm:spPr/>
    </dgm:pt>
    <dgm:pt modelId="{5B3C2697-4E7C-4A67-9EBD-604C15FFABFD}" type="pres">
      <dgm:prSet presAssocID="{B749AD87-0FD9-4170-8015-97E6554AD8C2}" presName="linNode" presStyleCnt="0"/>
      <dgm:spPr/>
    </dgm:pt>
    <dgm:pt modelId="{DE354705-F15F-45FD-B566-6A1891053F7A}" type="pres">
      <dgm:prSet presAssocID="{B749AD87-0FD9-4170-8015-97E6554AD8C2}" presName="parent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82D01F-4AED-4C1F-94B0-0518CA143D56}" type="pres">
      <dgm:prSet presAssocID="{B749AD87-0FD9-4170-8015-97E6554AD8C2}" presName="childShp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9B48BC-FDD1-4377-B544-8627F0E8EF5A}" type="pres">
      <dgm:prSet presAssocID="{21ED0579-8857-4D14-B7AE-76C042E6E290}" presName="spacing" presStyleCnt="0"/>
      <dgm:spPr/>
    </dgm:pt>
    <dgm:pt modelId="{0E09CF73-AF1E-4F8F-A40F-F65C51E6BF4A}" type="pres">
      <dgm:prSet presAssocID="{ECBBB6B6-6BC3-4EF4-B256-F72269F7D86C}" presName="linNode" presStyleCnt="0"/>
      <dgm:spPr/>
    </dgm:pt>
    <dgm:pt modelId="{725A0291-B13F-4D42-8293-EBB27A845701}" type="pres">
      <dgm:prSet presAssocID="{ECBBB6B6-6BC3-4EF4-B256-F72269F7D86C}" presName="parentShp" presStyleLbl="node1" presStyleIdx="2" presStyleCnt="4">
        <dgm:presLayoutVars>
          <dgm:bulletEnabled val="1"/>
        </dgm:presLayoutVars>
      </dgm:prSet>
      <dgm:spPr/>
    </dgm:pt>
    <dgm:pt modelId="{8D989AB7-F734-42BA-A9EF-3B6183A3904B}" type="pres">
      <dgm:prSet presAssocID="{ECBBB6B6-6BC3-4EF4-B256-F72269F7D86C}" presName="childShp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001576-9BFF-441F-BEFF-8C25B8BFC4A1}" type="pres">
      <dgm:prSet presAssocID="{279CD888-CB9B-4885-AC8D-9D8D81AAF71A}" presName="spacing" presStyleCnt="0"/>
      <dgm:spPr/>
    </dgm:pt>
    <dgm:pt modelId="{8D0C8A46-4D1F-4F10-A22A-452A92D471EC}" type="pres">
      <dgm:prSet presAssocID="{608E2F80-077C-41E7-ABD1-CF735DA93F6A}" presName="linNode" presStyleCnt="0"/>
      <dgm:spPr/>
    </dgm:pt>
    <dgm:pt modelId="{3736BB69-701F-4484-8178-9FF0DF5D5F05}" type="pres">
      <dgm:prSet presAssocID="{608E2F80-077C-41E7-ABD1-CF735DA93F6A}" presName="parentShp" presStyleLbl="node1" presStyleIdx="3" presStyleCnt="4">
        <dgm:presLayoutVars>
          <dgm:bulletEnabled val="1"/>
        </dgm:presLayoutVars>
      </dgm:prSet>
      <dgm:spPr/>
    </dgm:pt>
    <dgm:pt modelId="{75896E33-3724-48A6-AFC6-BACA3510E486}" type="pres">
      <dgm:prSet presAssocID="{608E2F80-077C-41E7-ABD1-CF735DA93F6A}" presName="childShp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B691E7-C431-4F0D-AE91-A7841EDC2DA8}" srcId="{608E2F80-077C-41E7-ABD1-CF735DA93F6A}" destId="{BD1344EB-E657-45C1-ADFD-2D209A7623CD}" srcOrd="0" destOrd="0" parTransId="{FA75409E-A69A-4639-A49C-338579BAFB7C}" sibTransId="{40591E42-679D-4EA4-8402-AF21AFEEC640}"/>
    <dgm:cxn modelId="{D04DF1AF-6ACA-4CC4-A41C-0ED6B5D40E95}" type="presOf" srcId="{608E2F80-077C-41E7-ABD1-CF735DA93F6A}" destId="{3736BB69-701F-4484-8178-9FF0DF5D5F05}" srcOrd="0" destOrd="0" presId="urn:microsoft.com/office/officeart/2005/8/layout/vList6"/>
    <dgm:cxn modelId="{2A6B1E8B-2ECE-4A75-A2DC-21470C6340DC}" type="presOf" srcId="{35EA00B0-D4CF-469F-B2BB-D11F75813FB6}" destId="{0022570F-6817-4A6F-91F4-7EBCA190E5D1}" srcOrd="0" destOrd="0" presId="urn:microsoft.com/office/officeart/2005/8/layout/vList6"/>
    <dgm:cxn modelId="{B17E2263-09D5-4FF5-9F9F-9EB22D95A540}" type="presOf" srcId="{890BF95E-1E41-4FDF-BAF5-3B9A4469E67F}" destId="{50E331CA-5621-47E3-B1FE-3925FDBBD54D}" srcOrd="0" destOrd="0" presId="urn:microsoft.com/office/officeart/2005/8/layout/vList6"/>
    <dgm:cxn modelId="{4D071081-DFF5-4E8F-B55D-67F433B11AA8}" type="presOf" srcId="{B749AD87-0FD9-4170-8015-97E6554AD8C2}" destId="{DE354705-F15F-45FD-B566-6A1891053F7A}" srcOrd="0" destOrd="0" presId="urn:microsoft.com/office/officeart/2005/8/layout/vList6"/>
    <dgm:cxn modelId="{48AD39AF-790C-42F9-9412-849349D382FD}" srcId="{ECBBB6B6-6BC3-4EF4-B256-F72269F7D86C}" destId="{F415EF38-9C44-4B4B-B09B-043FD1C9D5A6}" srcOrd="0" destOrd="0" parTransId="{2CFAF366-3DB2-43EE-907C-73F17EC86EE5}" sibTransId="{FF3CA88E-23A9-47E6-9780-36418C10610A}"/>
    <dgm:cxn modelId="{83708EDB-909F-4DB7-8C37-2C51861C42A5}" srcId="{890BF95E-1E41-4FDF-BAF5-3B9A4469E67F}" destId="{35EA00B0-D4CF-469F-B2BB-D11F75813FB6}" srcOrd="0" destOrd="0" parTransId="{FF32E848-915B-4119-BE4F-9FBBEFB67C72}" sibTransId="{3FD7BE9B-D207-46FF-9B1F-D07D87DC3C54}"/>
    <dgm:cxn modelId="{BED63B26-8897-45C3-866E-6AF1A5CE4CB0}" type="presOf" srcId="{81DE0EF7-8CD4-45F5-AE44-C8B027CE7B9D}" destId="{8882D01F-4AED-4C1F-94B0-0518CA143D56}" srcOrd="0" destOrd="0" presId="urn:microsoft.com/office/officeart/2005/8/layout/vList6"/>
    <dgm:cxn modelId="{C555BE76-0744-44F3-9C8A-25B45ABDD44C}" srcId="{27DA1097-EBE7-4139-874A-CFEF932F521A}" destId="{B749AD87-0FD9-4170-8015-97E6554AD8C2}" srcOrd="1" destOrd="0" parTransId="{494D7564-9279-4924-9639-5EED05315AEF}" sibTransId="{21ED0579-8857-4D14-B7AE-76C042E6E290}"/>
    <dgm:cxn modelId="{DE2091B7-D12F-47CA-8AC0-5D2C06253226}" type="presOf" srcId="{BD1344EB-E657-45C1-ADFD-2D209A7623CD}" destId="{75896E33-3724-48A6-AFC6-BACA3510E486}" srcOrd="0" destOrd="0" presId="urn:microsoft.com/office/officeart/2005/8/layout/vList6"/>
    <dgm:cxn modelId="{0FF4B897-3A1F-4171-A35A-C3C3E313BF5F}" type="presOf" srcId="{ECBBB6B6-6BC3-4EF4-B256-F72269F7D86C}" destId="{725A0291-B13F-4D42-8293-EBB27A845701}" srcOrd="0" destOrd="0" presId="urn:microsoft.com/office/officeart/2005/8/layout/vList6"/>
    <dgm:cxn modelId="{A73DF59D-936C-4B4F-898B-E2C1169C3C95}" srcId="{27DA1097-EBE7-4139-874A-CFEF932F521A}" destId="{ECBBB6B6-6BC3-4EF4-B256-F72269F7D86C}" srcOrd="2" destOrd="0" parTransId="{51527F37-7712-4721-92D8-30D01A7E340E}" sibTransId="{279CD888-CB9B-4885-AC8D-9D8D81AAF71A}"/>
    <dgm:cxn modelId="{F89FE797-30A0-45FC-A20A-BAAE003E6D21}" srcId="{B749AD87-0FD9-4170-8015-97E6554AD8C2}" destId="{81DE0EF7-8CD4-45F5-AE44-C8B027CE7B9D}" srcOrd="0" destOrd="0" parTransId="{74CA6A67-F713-4644-A780-2136ADE961E2}" sibTransId="{BFAC270A-79FA-4387-8B8E-11BCD043FF03}"/>
    <dgm:cxn modelId="{2599F2FA-4C68-4073-8113-7F53ADA288A4}" type="presOf" srcId="{F415EF38-9C44-4B4B-B09B-043FD1C9D5A6}" destId="{8D989AB7-F734-42BA-A9EF-3B6183A3904B}" srcOrd="0" destOrd="0" presId="urn:microsoft.com/office/officeart/2005/8/layout/vList6"/>
    <dgm:cxn modelId="{3339ED5A-81EF-46D1-BB60-982B1A094EC4}" srcId="{27DA1097-EBE7-4139-874A-CFEF932F521A}" destId="{608E2F80-077C-41E7-ABD1-CF735DA93F6A}" srcOrd="3" destOrd="0" parTransId="{4D785433-B282-49D9-A161-7DAEA4AC9193}" sibTransId="{AA35389F-806F-44D1-B094-AA577889780F}"/>
    <dgm:cxn modelId="{7EB6D0D3-FB7F-4F50-9B3C-1F277242CE55}" srcId="{27DA1097-EBE7-4139-874A-CFEF932F521A}" destId="{890BF95E-1E41-4FDF-BAF5-3B9A4469E67F}" srcOrd="0" destOrd="0" parTransId="{FE52FCB6-CF3C-4E2A-A72B-601AF9EC2811}" sibTransId="{3691F60A-BA1D-48DB-BAE6-7F337B58F1A6}"/>
    <dgm:cxn modelId="{7DE02C80-CF8C-4886-A3CF-D800B0C48DB9}" type="presOf" srcId="{27DA1097-EBE7-4139-874A-CFEF932F521A}" destId="{8B2E76C8-63AE-4225-9C9A-E5DF7BC021A1}" srcOrd="0" destOrd="0" presId="urn:microsoft.com/office/officeart/2005/8/layout/vList6"/>
    <dgm:cxn modelId="{8572223E-F738-4B56-9F5A-E9615DC57A51}" type="presParOf" srcId="{8B2E76C8-63AE-4225-9C9A-E5DF7BC021A1}" destId="{01913A38-8C81-48FE-9863-D588BBD43636}" srcOrd="0" destOrd="0" presId="urn:microsoft.com/office/officeart/2005/8/layout/vList6"/>
    <dgm:cxn modelId="{A1C943AE-03DB-479C-84D1-0C22C8A754C5}" type="presParOf" srcId="{01913A38-8C81-48FE-9863-D588BBD43636}" destId="{50E331CA-5621-47E3-B1FE-3925FDBBD54D}" srcOrd="0" destOrd="0" presId="urn:microsoft.com/office/officeart/2005/8/layout/vList6"/>
    <dgm:cxn modelId="{D3AF5979-0F67-4245-83DC-B1376AEE7754}" type="presParOf" srcId="{01913A38-8C81-48FE-9863-D588BBD43636}" destId="{0022570F-6817-4A6F-91F4-7EBCA190E5D1}" srcOrd="1" destOrd="0" presId="urn:microsoft.com/office/officeart/2005/8/layout/vList6"/>
    <dgm:cxn modelId="{A150C4CB-9C31-49AB-B017-74B3A7E46801}" type="presParOf" srcId="{8B2E76C8-63AE-4225-9C9A-E5DF7BC021A1}" destId="{E9AF2FF8-971A-4D99-AE10-59F65F3BA76B}" srcOrd="1" destOrd="0" presId="urn:microsoft.com/office/officeart/2005/8/layout/vList6"/>
    <dgm:cxn modelId="{66EE0CE9-94BF-46ED-B0D4-D8F91F067A8F}" type="presParOf" srcId="{8B2E76C8-63AE-4225-9C9A-E5DF7BC021A1}" destId="{5B3C2697-4E7C-4A67-9EBD-604C15FFABFD}" srcOrd="2" destOrd="0" presId="urn:microsoft.com/office/officeart/2005/8/layout/vList6"/>
    <dgm:cxn modelId="{0A25126F-6D3D-44B2-9B43-097812B6657B}" type="presParOf" srcId="{5B3C2697-4E7C-4A67-9EBD-604C15FFABFD}" destId="{DE354705-F15F-45FD-B566-6A1891053F7A}" srcOrd="0" destOrd="0" presId="urn:microsoft.com/office/officeart/2005/8/layout/vList6"/>
    <dgm:cxn modelId="{38F583AA-BEEC-4285-A120-2C04300E3649}" type="presParOf" srcId="{5B3C2697-4E7C-4A67-9EBD-604C15FFABFD}" destId="{8882D01F-4AED-4C1F-94B0-0518CA143D56}" srcOrd="1" destOrd="0" presId="urn:microsoft.com/office/officeart/2005/8/layout/vList6"/>
    <dgm:cxn modelId="{24954A60-855E-413F-BF64-B4ACD15B9D8A}" type="presParOf" srcId="{8B2E76C8-63AE-4225-9C9A-E5DF7BC021A1}" destId="{4C9B48BC-FDD1-4377-B544-8627F0E8EF5A}" srcOrd="3" destOrd="0" presId="urn:microsoft.com/office/officeart/2005/8/layout/vList6"/>
    <dgm:cxn modelId="{C8D42931-63A4-460A-9C2C-3C114B30C505}" type="presParOf" srcId="{8B2E76C8-63AE-4225-9C9A-E5DF7BC021A1}" destId="{0E09CF73-AF1E-4F8F-A40F-F65C51E6BF4A}" srcOrd="4" destOrd="0" presId="urn:microsoft.com/office/officeart/2005/8/layout/vList6"/>
    <dgm:cxn modelId="{E5154661-E4BF-400B-8446-6CEC8AB0067A}" type="presParOf" srcId="{0E09CF73-AF1E-4F8F-A40F-F65C51E6BF4A}" destId="{725A0291-B13F-4D42-8293-EBB27A845701}" srcOrd="0" destOrd="0" presId="urn:microsoft.com/office/officeart/2005/8/layout/vList6"/>
    <dgm:cxn modelId="{03BC41B5-665F-46F6-BA5B-71A945D6E4E5}" type="presParOf" srcId="{0E09CF73-AF1E-4F8F-A40F-F65C51E6BF4A}" destId="{8D989AB7-F734-42BA-A9EF-3B6183A3904B}" srcOrd="1" destOrd="0" presId="urn:microsoft.com/office/officeart/2005/8/layout/vList6"/>
    <dgm:cxn modelId="{106CA2C2-706B-49DC-80DF-DB3C591C8B15}" type="presParOf" srcId="{8B2E76C8-63AE-4225-9C9A-E5DF7BC021A1}" destId="{28001576-9BFF-441F-BEFF-8C25B8BFC4A1}" srcOrd="5" destOrd="0" presId="urn:microsoft.com/office/officeart/2005/8/layout/vList6"/>
    <dgm:cxn modelId="{DD6278DE-1E1B-4CBC-A07D-4F8709078702}" type="presParOf" srcId="{8B2E76C8-63AE-4225-9C9A-E5DF7BC021A1}" destId="{8D0C8A46-4D1F-4F10-A22A-452A92D471EC}" srcOrd="6" destOrd="0" presId="urn:microsoft.com/office/officeart/2005/8/layout/vList6"/>
    <dgm:cxn modelId="{A09852BF-2B1A-4C98-A321-CFFE1C07DD22}" type="presParOf" srcId="{8D0C8A46-4D1F-4F10-A22A-452A92D471EC}" destId="{3736BB69-701F-4484-8178-9FF0DF5D5F05}" srcOrd="0" destOrd="0" presId="urn:microsoft.com/office/officeart/2005/8/layout/vList6"/>
    <dgm:cxn modelId="{5E871D7F-E45D-4EC1-BBC1-4CDA5A0FFEF1}" type="presParOf" srcId="{8D0C8A46-4D1F-4F10-A22A-452A92D471EC}" destId="{75896E33-3724-48A6-AFC6-BACA3510E486}" srcOrd="1" destOrd="0" presId="urn:microsoft.com/office/officeart/2005/8/layout/vList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74B6-30BA-45C9-9309-95252E276C6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7E06-0908-4C00-8EA5-B1C630D47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74B6-30BA-45C9-9309-95252E276C6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7E06-0908-4C00-8EA5-B1C630D47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74B6-30BA-45C9-9309-95252E276C6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7E06-0908-4C00-8EA5-B1C630D47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74B6-30BA-45C9-9309-95252E276C6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7E06-0908-4C00-8EA5-B1C630D47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74B6-30BA-45C9-9309-95252E276C6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7E06-0908-4C00-8EA5-B1C630D47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74B6-30BA-45C9-9309-95252E276C6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7E06-0908-4C00-8EA5-B1C630D47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74B6-30BA-45C9-9309-95252E276C6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7E06-0908-4C00-8EA5-B1C630D47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74B6-30BA-45C9-9309-95252E276C6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7E06-0908-4C00-8EA5-B1C630D47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74B6-30BA-45C9-9309-95252E276C6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7E06-0908-4C00-8EA5-B1C630D47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74B6-30BA-45C9-9309-95252E276C6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7E06-0908-4C00-8EA5-B1C630D47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74B6-30BA-45C9-9309-95252E276C6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7E06-0908-4C00-8EA5-B1C630D47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874B6-30BA-45C9-9309-95252E276C6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47E06-0908-4C00-8EA5-B1C630D47F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6096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GOALS: Setting clear targets for your grou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752600"/>
            <a:ext cx="358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INTRODUCTION: 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Setting clear goals is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>
                <a:latin typeface="Arial" pitchFamily="34" charset="0"/>
                <a:cs typeface="Arial" pitchFamily="34" charset="0"/>
              </a:rPr>
              <a:t>essential to motivating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team members</a:t>
            </a:r>
            <a:r>
              <a:rPr lang="en-US" dirty="0">
                <a:latin typeface="Arial" pitchFamily="34" charset="0"/>
                <a:cs typeface="Arial" pitchFamily="34" charset="0"/>
              </a:rPr>
              <a:t> and ensuring their efforts are aligned with an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organization's </a:t>
            </a:r>
            <a:r>
              <a:rPr lang="en-US" dirty="0">
                <a:latin typeface="Arial" pitchFamily="34" charset="0"/>
                <a:cs typeface="Arial" pitchFamily="34" charset="0"/>
              </a:rPr>
              <a:t>overarching</a:t>
            </a:r>
            <a:r>
              <a:rPr lang="en-US" dirty="0"/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objectives. 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2016Goal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1371600"/>
            <a:ext cx="4038600" cy="29439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990600" y="5105400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WHAT IS GOAL ? </a:t>
            </a:r>
          </a:p>
          <a:p>
            <a:r>
              <a:rPr lang="en-US" b="1" dirty="0"/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>
                <a:latin typeface="Arial" pitchFamily="34" charset="0"/>
                <a:cs typeface="Arial" pitchFamily="34" charset="0"/>
              </a:rPr>
              <a:t>object of 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person's or group member’s </a:t>
            </a:r>
            <a:r>
              <a:rPr lang="en-US" dirty="0">
                <a:latin typeface="Arial" pitchFamily="34" charset="0"/>
                <a:cs typeface="Arial" pitchFamily="34" charset="0"/>
              </a:rPr>
              <a:t>ambition or effort; an aim or desired result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524000" y="457200"/>
          <a:ext cx="60198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524000" y="533400"/>
          <a:ext cx="60960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148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www</dc:creator>
  <cp:lastModifiedBy>www</cp:lastModifiedBy>
  <cp:revision>7</cp:revision>
  <dcterms:created xsi:type="dcterms:W3CDTF">2017-11-27T10:04:56Z</dcterms:created>
  <dcterms:modified xsi:type="dcterms:W3CDTF">2017-11-27T11:05:28Z</dcterms:modified>
</cp:coreProperties>
</file>