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8F6B6-7D18-B542-D583-3D053339B7D2}"/>
              </a:ext>
            </a:extLst>
          </p:cNvPr>
          <p:cNvSpPr txBox="1"/>
          <p:nvPr/>
        </p:nvSpPr>
        <p:spPr>
          <a:xfrm>
            <a:off x="2105024" y="2577703"/>
            <a:ext cx="7391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NAME:SARAVANAN M</a:t>
            </a:r>
          </a:p>
          <a:p>
            <a:r>
              <a:rPr lang="en-US" sz="2000" dirty="0"/>
              <a:t>REGISTER NO </a:t>
            </a:r>
            <a:r>
              <a:rPr lang="en-US" sz="2000"/>
              <a:t>: 2422k1238</a:t>
            </a:r>
            <a:endParaRPr lang="en-US" sz="2000" dirty="0"/>
          </a:p>
          <a:p>
            <a:r>
              <a:rPr lang="en-US" sz="2000" dirty="0"/>
              <a:t>DEPARTMENT: B.SC COMPUTER SCIENCE </a:t>
            </a:r>
          </a:p>
          <a:p>
            <a:r>
              <a:rPr lang="en-US" sz="2000" dirty="0"/>
              <a:t>COLLEGE: GOVERNMENT COLLEGE OF ARTS SCIENCE </a:t>
            </a:r>
            <a:r>
              <a:rPr lang="en-US" sz="2000" dirty="0" err="1"/>
              <a:t>THITAMAlAI</a:t>
            </a:r>
            <a:endParaRPr lang="en-US" sz="2000" dirty="0"/>
          </a:p>
          <a:p>
            <a:r>
              <a:rPr lang="en-US" sz="2000" dirty="0"/>
              <a:t>UNIVERSITY: </a:t>
            </a:r>
            <a:r>
              <a:rPr lang="en-IN" sz="2000" dirty="0"/>
              <a:t>BHARATHIAR UNIVERSITY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F71F6-716A-8749-61C1-077154D55835}"/>
              </a:ext>
            </a:extLst>
          </p:cNvPr>
          <p:cNvSpPr txBox="1"/>
          <p:nvPr/>
        </p:nvSpPr>
        <p:spPr>
          <a:xfrm>
            <a:off x="381001" y="1600200"/>
            <a:ext cx="541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RESULTS:</a:t>
            </a:r>
          </a:p>
          <a:p>
            <a:pPr>
              <a:buNone/>
            </a:pPr>
            <a:r>
              <a:rPr lang="en-US" b="1" dirty="0"/>
              <a:t>Positive Impact Metrics: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Awareness levels improved among target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shows reduction in waste and energy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participation from community groups.</a:t>
            </a:r>
          </a:p>
        </p:txBody>
      </p:sp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4D5E6CE5-4ECF-1BDB-9F15-56C6E6123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48" y="1325634"/>
            <a:ext cx="4100552" cy="5532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45AFC-DD5A-C8EE-F611-FE27DAB67BBA}"/>
              </a:ext>
            </a:extLst>
          </p:cNvPr>
          <p:cNvSpPr txBox="1"/>
          <p:nvPr/>
        </p:nvSpPr>
        <p:spPr>
          <a:xfrm>
            <a:off x="457200" y="1451215"/>
            <a:ext cx="8694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</a:t>
            </a:r>
            <a:r>
              <a:rPr lang="en-IN" b="1" dirty="0"/>
              <a:t>Sustainability &amp; Green Initiatives Project</a:t>
            </a:r>
            <a:r>
              <a:rPr lang="en-IN" dirty="0"/>
              <a:t> successfully combines </a:t>
            </a:r>
            <a:r>
              <a:rPr lang="en-IN" b="1" dirty="0"/>
              <a:t>technology + environmental awareness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Helps communities adopt </a:t>
            </a:r>
            <a:r>
              <a:rPr lang="en-IN" b="1" dirty="0"/>
              <a:t>eco-friendly lifestyles</a:t>
            </a:r>
            <a:r>
              <a:rPr lang="en-IN" dirty="0"/>
              <a:t> through digital engagement.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Encourages </a:t>
            </a:r>
            <a:r>
              <a:rPr lang="en-IN" b="1" dirty="0"/>
              <a:t>youth participation</a:t>
            </a:r>
            <a:r>
              <a:rPr lang="en-IN" dirty="0"/>
              <a:t> in environmental conservation.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Contributes to achieving </a:t>
            </a:r>
            <a:r>
              <a:rPr lang="en-IN" b="1" dirty="0"/>
              <a:t>UN Sustainable Development Goals (SDG 7 – Affordable &amp; Clean Energy, SDG 12 – Responsible Consumption, SDG 13 – Climate Action).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Future 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Integration with </a:t>
            </a:r>
            <a:r>
              <a:rPr lang="en-IN" b="1" dirty="0"/>
              <a:t>IoT devices</a:t>
            </a:r>
            <a:r>
              <a:rPr lang="en-IN" dirty="0"/>
              <a:t> for real-time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Expansion into </a:t>
            </a:r>
            <a:r>
              <a:rPr lang="en-IN" b="1" dirty="0"/>
              <a:t>mobile app platforms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Collaboration with NGOs &amp; educational institutions for wider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AI-driven </a:t>
            </a:r>
            <a:r>
              <a:rPr lang="en-US" altLang="en-US" b="1" dirty="0">
                <a:latin typeface="Arial" panose="020B0604020202020204" pitchFamily="34" charset="0"/>
              </a:rPr>
              <a:t>predictive analysis</a:t>
            </a:r>
            <a:r>
              <a:rPr lang="en-US" altLang="en-US" dirty="0">
                <a:latin typeface="Arial" panose="020B0604020202020204" pitchFamily="34" charset="0"/>
              </a:rPr>
              <a:t> for environmental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Partnership with </a:t>
            </a:r>
            <a:r>
              <a:rPr lang="en-US" b="1" dirty="0"/>
              <a:t>green startups</a:t>
            </a:r>
            <a:r>
              <a:rPr lang="en-US" dirty="0"/>
              <a:t> for practical implementation.</a:t>
            </a:r>
            <a:endParaRPr lang="en-I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392E49A-2B6F-ADD5-CA08-3B7F77CA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D17C56-9711-A3F3-A6A1-B4E48C06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6502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</a:t>
            </a:r>
            <a:r>
              <a:rPr lang="en-IN" sz="3200" dirty="0">
                <a:latin typeface="Arial Black" panose="020B0A04020102020204" pitchFamily="34" charset="0"/>
              </a:rPr>
              <a:t>SUSTAINABILITY &amp; GREEN INITIATIVES</a:t>
            </a:r>
            <a:endParaRPr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CA1DD-4614-6A17-BE7C-30825E8A3B38}"/>
              </a:ext>
            </a:extLst>
          </p:cNvPr>
          <p:cNvSpPr txBox="1"/>
          <p:nvPr/>
        </p:nvSpPr>
        <p:spPr>
          <a:xfrm>
            <a:off x="304800" y="1866714"/>
            <a:ext cx="88465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is accelerating due to high greenhouse gas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Over-dependence on fossil fuels leads to pollution and resource depletion.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management increases landfills and ocean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Urbanization and deforestation reduce biodiversity.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awareness about sustainable alternatives like solar, recycling, and water-saving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Urgent need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awareness platforms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educate and motivate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increase in plastic pollution and waste mismanagement.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Deforestation leading to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Freshwater scarcity due to overuse and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adoption of sustainable practices among communities.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EB865-C6A5-93C2-3FCC-B085589F58DB}"/>
              </a:ext>
            </a:extLst>
          </p:cNvPr>
          <p:cNvSpPr txBox="1"/>
          <p:nvPr/>
        </p:nvSpPr>
        <p:spPr>
          <a:xfrm>
            <a:off x="76200" y="1752600"/>
            <a:ext cx="9075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digital portfolio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showcase green initiatives and sustainability efforts.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eco-friendly practices.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technology-driven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energy dashboards, waste trackers, and awareness campaigns.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participation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interactive design and case studies.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role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NGOs, and corporates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achieving global sustainability goals (SDGs).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areas: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Renewable energy adoption (solar, wind, hydro)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Waste segregation &amp; recycling systems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Water conservation methods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Biodiversity &amp; afforestation campaigns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environmental responsibility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spread awareness.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platform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sustainability initiatives.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272B8-7147-710F-8F5B-C9F4B55D3FCC}"/>
              </a:ext>
            </a:extLst>
          </p:cNvPr>
          <p:cNvSpPr txBox="1"/>
          <p:nvPr/>
        </p:nvSpPr>
        <p:spPr>
          <a:xfrm>
            <a:off x="304800" y="2019300"/>
            <a:ext cx="8846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Educators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 sustainability into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eco-friendly practices in daily life.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NGOs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spread awareness through digital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Companies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showcase CSR (Corporate Social Responsibility) initiatives.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gain practical tips for green living.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&amp; Innovators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green technologies, renewable energy solutions, and eco-friendly materials.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&amp; Agricultural Sector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organic farming, sustainable irrigation, and waste-free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promote eco-health practices, reduce hospital waste, and encourage green infrastructure in healthcare.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&amp; Influencers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engaging sustainability content, documentaries, and viral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shift to renewable sources like solar, wind, and hydropower.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759FADA-47FA-C0DE-9CCA-743C7D40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42" y="4467897"/>
            <a:ext cx="7264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F8D9796-79B0-8ECE-23E3-A74671CA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798C9-1AE5-3142-4473-197903ACCA04}"/>
              </a:ext>
            </a:extLst>
          </p:cNvPr>
          <p:cNvSpPr txBox="1"/>
          <p:nvPr/>
        </p:nvSpPr>
        <p:spPr>
          <a:xfrm>
            <a:off x="2895600" y="1695450"/>
            <a:ext cx="62557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Development:</a:t>
            </a:r>
            <a:r>
              <a:rPr lang="en-IN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 &amp; Prototyping:</a:t>
            </a:r>
            <a:r>
              <a:rPr lang="en-IN" dirty="0"/>
              <a:t> Canva, Figma, Adobe XD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Visualization:</a:t>
            </a:r>
            <a:r>
              <a:rPr lang="en-IN" dirty="0"/>
              <a:t> Chart.js, Recharts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Hosting &amp; Version Control:</a:t>
            </a:r>
            <a:r>
              <a:rPr lang="en-IN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Team Collaboration:</a:t>
            </a:r>
            <a:r>
              <a:rPr lang="en-IN" dirty="0"/>
              <a:t> Trello, Google Workspace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Awareness Media:</a:t>
            </a:r>
            <a:r>
              <a:rPr lang="en-IN" dirty="0"/>
              <a:t> Infographics, Videos, Animations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Tools:</a:t>
            </a:r>
            <a:r>
              <a:rPr lang="en-US" dirty="0"/>
              <a:t> Google Workspace, Trello (team collaboration)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FC0AA-B830-799D-E064-598A6D954AAE}"/>
              </a:ext>
            </a:extLst>
          </p:cNvPr>
          <p:cNvSpPr txBox="1"/>
          <p:nvPr/>
        </p:nvSpPr>
        <p:spPr>
          <a:xfrm>
            <a:off x="457200" y="1728214"/>
            <a:ext cx="8694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Theme:</a:t>
            </a:r>
            <a:r>
              <a:rPr lang="en-US" dirty="0"/>
              <a:t> Minimalistic &amp; eco-friendly with green/blue palettes.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Navigation:</a:t>
            </a:r>
            <a:r>
              <a:rPr lang="en-US" dirty="0"/>
              <a:t> Smooth, with dedicated sections (Problem → Solution → Results).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Design:</a:t>
            </a:r>
            <a:r>
              <a:rPr lang="en-US" dirty="0"/>
              <a:t> Works on desktop, tablet, and mobile.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Visual Appeal:</a:t>
            </a:r>
            <a:r>
              <a:rPr lang="en-US" dirty="0"/>
              <a:t> Use of icons, infographics, and animations.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Sections Included:</a:t>
            </a:r>
            <a:endParaRPr lang="en-US" dirty="0"/>
          </a:p>
          <a:p>
            <a:pPr lvl="1"/>
            <a:r>
              <a:rPr lang="en-US" dirty="0"/>
              <a:t>1.About Project</a:t>
            </a:r>
          </a:p>
          <a:p>
            <a:pPr lvl="1"/>
            <a:r>
              <a:rPr lang="en-US" dirty="0"/>
              <a:t>2.Green Initiatives (Energy, Waste, Water, Biodiversity)</a:t>
            </a:r>
          </a:p>
          <a:p>
            <a:pPr lvl="1"/>
            <a:r>
              <a:rPr lang="en-US" dirty="0"/>
              <a:t>3.Features &amp; Tools</a:t>
            </a:r>
          </a:p>
          <a:p>
            <a:pPr lvl="1"/>
            <a:r>
              <a:rPr lang="en-US" dirty="0"/>
              <a:t>4.Results Dashboard</a:t>
            </a:r>
          </a:p>
          <a:p>
            <a:pPr lvl="1"/>
            <a:r>
              <a:rPr lang="en-US" dirty="0"/>
              <a:t>5.Community Section</a:t>
            </a:r>
          </a:p>
          <a:p>
            <a:pPr lvl="1"/>
            <a:r>
              <a:rPr lang="en-US" dirty="0"/>
              <a:t>6.Future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3BBD6-3D6B-71FC-0291-648B8EA65627}"/>
              </a:ext>
            </a:extLst>
          </p:cNvPr>
          <p:cNvSpPr txBox="1"/>
          <p:nvPr/>
        </p:nvSpPr>
        <p:spPr>
          <a:xfrm>
            <a:off x="533400" y="1828800"/>
            <a:ext cx="8649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Blogs, facts, and tips for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 Recycling Tracker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 system to monitor recycling habits.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Water-Saving Monitor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Tracks household/office water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Graphs showing renewable energy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Sharing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share eco-friendly practices.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Calculator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CO₂ savings, energy reduction, or waste minimized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User-friendly, engaging experience with real-time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813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Kalai A</cp:lastModifiedBy>
  <cp:revision>29</cp:revision>
  <dcterms:created xsi:type="dcterms:W3CDTF">2024-03-29T15:07:22Z</dcterms:created>
  <dcterms:modified xsi:type="dcterms:W3CDTF">2025-09-10T07:26:47Z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