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4"/>
  </p:sldMasterIdLst>
  <p:notesMasterIdLst>
    <p:notesMasterId r:id="rId27"/>
  </p:notesMasterIdLst>
  <p:handoutMasterIdLst>
    <p:handoutMasterId r:id="rId28"/>
  </p:handoutMasterIdLst>
  <p:sldIdLst>
    <p:sldId id="1866" r:id="rId5"/>
    <p:sldId id="1867" r:id="rId6"/>
    <p:sldId id="1868" r:id="rId7"/>
    <p:sldId id="1888" r:id="rId8"/>
    <p:sldId id="1869" r:id="rId9"/>
    <p:sldId id="1870" r:id="rId10"/>
    <p:sldId id="1871" r:id="rId11"/>
    <p:sldId id="1872" r:id="rId12"/>
    <p:sldId id="1873" r:id="rId13"/>
    <p:sldId id="1874" r:id="rId14"/>
    <p:sldId id="1891" r:id="rId15"/>
    <p:sldId id="1892" r:id="rId16"/>
    <p:sldId id="1897" r:id="rId17"/>
    <p:sldId id="1898" r:id="rId18"/>
    <p:sldId id="1899" r:id="rId19"/>
    <p:sldId id="1893" r:id="rId20"/>
    <p:sldId id="1895" r:id="rId21"/>
    <p:sldId id="1896" r:id="rId22"/>
    <p:sldId id="1875" r:id="rId23"/>
    <p:sldId id="1889" r:id="rId24"/>
    <p:sldId id="1890" r:id="rId25"/>
    <p:sldId id="1876" r:id="rId2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s theme" id="{EE9670AD-028C-4190-AAA8-2AF0F3B1E372}">
          <p14:sldIdLst>
            <p14:sldId id="1866"/>
            <p14:sldId id="1867"/>
            <p14:sldId id="1868"/>
            <p14:sldId id="1888"/>
            <p14:sldId id="1869"/>
            <p14:sldId id="1870"/>
            <p14:sldId id="1871"/>
            <p14:sldId id="1872"/>
            <p14:sldId id="1873"/>
            <p14:sldId id="1874"/>
            <p14:sldId id="1891"/>
            <p14:sldId id="1892"/>
            <p14:sldId id="1897"/>
            <p14:sldId id="1898"/>
            <p14:sldId id="1899"/>
            <p14:sldId id="1893"/>
            <p14:sldId id="1895"/>
            <p14:sldId id="1896"/>
            <p14:sldId id="1875"/>
            <p14:sldId id="1889"/>
            <p14:sldId id="1890"/>
            <p14:sldId id="18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0" userDrawn="1">
          <p15:clr>
            <a:srgbClr val="A4A3A4"/>
          </p15:clr>
        </p15:guide>
        <p15:guide id="3" pos="7200" userDrawn="1">
          <p15:clr>
            <a:srgbClr val="A4A3A4"/>
          </p15:clr>
        </p15:guide>
        <p15:guide id="4" pos="4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6DC"/>
    <a:srgbClr val="ECE0D4"/>
    <a:srgbClr val="D1B497"/>
    <a:srgbClr val="E3D1BF"/>
    <a:srgbClr val="AA673C"/>
    <a:srgbClr val="6A6967"/>
    <a:srgbClr val="C19C84"/>
    <a:srgbClr val="F8EBE0"/>
    <a:srgbClr val="FF2625"/>
    <a:srgbClr val="007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43042-C010-4103-B2C4-5C0005469B00}" v="5" dt="2025-09-04T13:43:51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>
        <p:guide orient="horz" pos="2160"/>
        <p:guide pos="480"/>
        <p:guide pos="7200"/>
        <p:guide pos="4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-184"/>
    </p:cViewPr>
  </p:sorterViewPr>
  <p:notesViewPr>
    <p:cSldViewPr snapToGrid="0">
      <p:cViewPr varScale="1">
        <p:scale>
          <a:sx n="48" d="100"/>
          <a:sy n="48" d="100"/>
        </p:scale>
        <p:origin x="1828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avana V" userId="6be08c77b1358acd" providerId="LiveId" clId="{5C043042-C010-4103-B2C4-5C0005469B00}"/>
    <pc:docChg chg="modSld">
      <pc:chgData name="Saravana V" userId="6be08c77b1358acd" providerId="LiveId" clId="{5C043042-C010-4103-B2C4-5C0005469B00}" dt="2025-09-04T13:44:09.494" v="7" actId="20577"/>
      <pc:docMkLst>
        <pc:docMk/>
      </pc:docMkLst>
      <pc:sldChg chg="modSp mod">
        <pc:chgData name="Saravana V" userId="6be08c77b1358acd" providerId="LiveId" clId="{5C043042-C010-4103-B2C4-5C0005469B00}" dt="2025-09-04T13:44:09.494" v="7" actId="20577"/>
        <pc:sldMkLst>
          <pc:docMk/>
          <pc:sldMk cId="1236220360" sldId="1876"/>
        </pc:sldMkLst>
        <pc:spChg chg="mod">
          <ac:chgData name="Saravana V" userId="6be08c77b1358acd" providerId="LiveId" clId="{5C043042-C010-4103-B2C4-5C0005469B00}" dt="2025-09-04T13:44:09.494" v="7" actId="20577"/>
          <ac:spMkLst>
            <pc:docMk/>
            <pc:sldMk cId="1236220360" sldId="1876"/>
            <ac:spMk id="5" creationId="{99769EF9-1612-42F9-BB93-658619D321FF}"/>
          </ac:spMkLst>
        </pc:spChg>
      </pc:sldChg>
      <pc:sldChg chg="modSp">
        <pc:chgData name="Saravana V" userId="6be08c77b1358acd" providerId="LiveId" clId="{5C043042-C010-4103-B2C4-5C0005469B00}" dt="2025-09-04T13:43:07.524" v="1" actId="14826"/>
        <pc:sldMkLst>
          <pc:docMk/>
          <pc:sldMk cId="1618995568" sldId="1893"/>
        </pc:sldMkLst>
        <pc:picChg chg="mod">
          <ac:chgData name="Saravana V" userId="6be08c77b1358acd" providerId="LiveId" clId="{5C043042-C010-4103-B2C4-5C0005469B00}" dt="2025-09-04T13:42:56.510" v="0" actId="14826"/>
          <ac:picMkLst>
            <pc:docMk/>
            <pc:sldMk cId="1618995568" sldId="1893"/>
            <ac:picMk id="5" creationId="{2B175596-5D19-DB10-B183-6AE1D1C0E529}"/>
          </ac:picMkLst>
        </pc:picChg>
        <pc:picChg chg="mod">
          <ac:chgData name="Saravana V" userId="6be08c77b1358acd" providerId="LiveId" clId="{5C043042-C010-4103-B2C4-5C0005469B00}" dt="2025-09-04T13:43:07.524" v="1" actId="14826"/>
          <ac:picMkLst>
            <pc:docMk/>
            <pc:sldMk cId="1618995568" sldId="1893"/>
            <ac:picMk id="7" creationId="{F2227725-3679-5CBF-EDE7-5AC4B586DF65}"/>
          </ac:picMkLst>
        </pc:picChg>
      </pc:sldChg>
      <pc:sldChg chg="modSp">
        <pc:chgData name="Saravana V" userId="6be08c77b1358acd" providerId="LiveId" clId="{5C043042-C010-4103-B2C4-5C0005469B00}" dt="2025-09-04T13:43:23.074" v="2" actId="14826"/>
        <pc:sldMkLst>
          <pc:docMk/>
          <pc:sldMk cId="163345369" sldId="1895"/>
        </pc:sldMkLst>
        <pc:picChg chg="mod">
          <ac:chgData name="Saravana V" userId="6be08c77b1358acd" providerId="LiveId" clId="{5C043042-C010-4103-B2C4-5C0005469B00}" dt="2025-09-04T13:43:23.074" v="2" actId="14826"/>
          <ac:picMkLst>
            <pc:docMk/>
            <pc:sldMk cId="163345369" sldId="1895"/>
            <ac:picMk id="5" creationId="{C251EE2B-B8C7-FDB9-5933-49C50CAC7E96}"/>
          </ac:picMkLst>
        </pc:picChg>
      </pc:sldChg>
      <pc:sldChg chg="modSp mod">
        <pc:chgData name="Saravana V" userId="6be08c77b1358acd" providerId="LiveId" clId="{5C043042-C010-4103-B2C4-5C0005469B00}" dt="2025-09-04T13:43:54.684" v="6" actId="14100"/>
        <pc:sldMkLst>
          <pc:docMk/>
          <pc:sldMk cId="1556280246" sldId="1896"/>
        </pc:sldMkLst>
        <pc:picChg chg="mod">
          <ac:chgData name="Saravana V" userId="6be08c77b1358acd" providerId="LiveId" clId="{5C043042-C010-4103-B2C4-5C0005469B00}" dt="2025-09-04T13:43:41.053" v="4" actId="14100"/>
          <ac:picMkLst>
            <pc:docMk/>
            <pc:sldMk cId="1556280246" sldId="1896"/>
            <ac:picMk id="5" creationId="{66476AD3-D09F-A205-AA09-77B6BB2CC781}"/>
          </ac:picMkLst>
        </pc:picChg>
        <pc:picChg chg="mod">
          <ac:chgData name="Saravana V" userId="6be08c77b1358acd" providerId="LiveId" clId="{5C043042-C010-4103-B2C4-5C0005469B00}" dt="2025-09-04T13:43:54.684" v="6" actId="14100"/>
          <ac:picMkLst>
            <pc:docMk/>
            <pc:sldMk cId="1556280246" sldId="1896"/>
            <ac:picMk id="9" creationId="{CCB3C46A-4C8C-9A88-0324-D0AEB833EB8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0CC79A4-0B25-469F-9B41-E1B92476C6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87740-790C-4B8E-8BDF-37374E5C1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8EE06D-E2C5-4DF1-B3C1-8E9169AAB10D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8AAF8-731F-4C2E-B690-3086B25AFC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1C11FA-B74B-44E5-9E55-A45B9911BEF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E2F40-54C0-4227-BA47-31BF544EF9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46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D9F622F8-1824-4338-8C3C-5529D3BDEF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618DDD53-BB38-4118-BC75-9CE27D49C55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6C03B6F7-B1AE-4118-ABA2-FFEC9B8F0E9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646F5356-BDE8-43C1-9587-85323D02B19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89912C35-11A9-4DA7-8476-F1823F658CA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7180ED79-CEC3-4FB9-B511-8597B20A0C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EB7EE2-04A2-4FB2-9625-C9C73AC4D32F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FA4671F7-4D2C-4B1E-AED7-24676BE8B4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47842D7-C728-4EBD-982B-B8BE79E4DBBE}" type="slidenum">
              <a:rPr lang="en-US" altLang="en-US"/>
              <a:pPr eaLnBrk="1" hangingPunct="1"/>
              <a:t>1</a:t>
            </a:fld>
            <a:endParaRPr lang="en-US" altLang="en-US" dirty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D8E83BD0-7AE4-4323-9047-FC368929C5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FDECF5EC-C5EC-4723-8F4F-A75A20018F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81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227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3417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9101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B7EE2-04A2-4FB2-9625-C9C73AC4D32F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288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7007FCA-3EC9-46F6-BE85-2DE9F97B48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83" name="Title 381">
            <a:extLst>
              <a:ext uri="{FF2B5EF4-FFF2-40B4-BE49-F238E27FC236}">
                <a16:creationId xmlns:a16="http://schemas.microsoft.com/office/drawing/2014/main" id="{219026B8-F099-4229-B446-9FE2B96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656" y="2304288"/>
            <a:ext cx="7022592" cy="2258568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 sz="4800" b="1">
                <a:solidFill>
                  <a:schemeClr val="accent4">
                    <a:lumMod val="75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 algn="ctr">
              <a:lnSpc>
                <a:spcPct val="11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099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Whit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C00585D-E155-409A-899A-29BDF4E57F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44D9B-AA15-4DB5-AE58-0FA514F6FE8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90699"/>
            <a:ext cx="10668000" cy="68580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9AB818C-9403-4CA7-8FC5-347DDE45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4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56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5ED86-A26C-479A-8393-0BFDCBCD43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1783952"/>
            <a:ext cx="10668000" cy="1111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58EEFF-117E-4B86-B6B2-CD8F71AA8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2000" y="716577"/>
            <a:ext cx="10668000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 hidden="1">
            <a:extLst>
              <a:ext uri="{FF2B5EF4-FFF2-40B4-BE49-F238E27FC236}">
                <a16:creationId xmlns:a16="http://schemas.microsoft.com/office/drawing/2014/main" id="{D0B12BD8-7E23-4DB3-9F3C-68F6FF145E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2650" y="0"/>
            <a:ext cx="2419350" cy="261937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5143907-CDEB-455C-878E-7AE28AF7D2B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V="1">
            <a:off x="5418919" y="0"/>
            <a:ext cx="6407956" cy="178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27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1B9BC-7BE7-4893-90FD-CC95830FD8F2}" type="datetimeFigureOut">
              <a:rPr lang="en-US" smtClean="0"/>
              <a:t>9/4/2025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5270E-046A-4C23-BC98-E307A7DD6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2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hot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4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4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B1932CF-F265-4AEE-8704-F42C01AFB47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8000" y="715963"/>
            <a:ext cx="4572000" cy="5113336"/>
          </a:xfrm>
        </p:spPr>
        <p:txBody>
          <a:bodyPr/>
          <a:lstStyle>
            <a:lvl1pPr algn="ctr">
              <a:buNone/>
              <a:defRPr sz="16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09498076-A8F2-48B0-807A-C402BDA60D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074048"/>
            <a:ext cx="6407956" cy="1783952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CF9E2C1-844F-4C0E-A423-111C77AEE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8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hot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498B63D-F60C-4A9D-8D3E-0C7CD748FE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5334000" cy="3276600"/>
          </a:xfrm>
        </p:spPr>
        <p:txBody>
          <a:bodyPr/>
          <a:lstStyle>
            <a:lvl1pPr marL="0" indent="0">
              <a:buNone/>
              <a:defRPr sz="1800" b="1"/>
            </a:lvl1pPr>
            <a:lvl2pPr marL="283464" indent="-283464">
              <a:spcBef>
                <a:spcPts val="1000"/>
              </a:spcBef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9E410BA-B0FE-4F0E-8BE5-D33CC016635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8000" y="3444081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827A95C0-AE8D-46E1-9EF9-64504CBEF99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58000" y="715963"/>
            <a:ext cx="4572000" cy="2362200"/>
          </a:xfrm>
        </p:spPr>
        <p:txBody>
          <a:bodyPr>
            <a:normAutofit/>
          </a:bodyPr>
          <a:lstStyle>
            <a:lvl1pPr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295740BA-9B4E-4B38-827D-32544CDF75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892800"/>
            <a:ext cx="12192000" cy="9652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9C593AE-D9D2-42FE-A240-F97D187261D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5327681"/>
            <a:ext cx="5496910" cy="1530320"/>
          </a:xfrm>
          <a:prstGeom prst="rect">
            <a:avLst/>
          </a:prstGeom>
        </p:spPr>
      </p:pic>
      <p:sp>
        <p:nvSpPr>
          <p:cNvPr id="11" name="Title 2">
            <a:extLst>
              <a:ext uri="{FF2B5EF4-FFF2-40B4-BE49-F238E27FC236}">
                <a16:creationId xmlns:a16="http://schemas.microsoft.com/office/drawing/2014/main" id="{9AA0A799-2244-4DB2-ACAB-F6DA87A7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5334000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34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6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252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Pattern Cont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0" y="1905000"/>
            <a:ext cx="6477000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997D967-7D0C-43B1-AF0D-22448F0504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5106" y="0"/>
            <a:ext cx="3136894" cy="6858000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9B292CAA-5A7B-44A6-B47D-2FE9F593A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6476999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192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Pattern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E8DBED36-2461-46D0-AF71-79E0064B37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57700" y="1905000"/>
            <a:ext cx="7219043" cy="3276600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283464" indent="-283464">
              <a:spcBef>
                <a:spcPts val="1000"/>
              </a:spcBef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805C4425-09AC-4097-B868-D49C9D64C8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03"/>
            <a:ext cx="3720664" cy="6857194"/>
          </a:xfrm>
          <a:prstGeom prst="rect">
            <a:avLst/>
          </a:prstGeom>
        </p:spPr>
      </p:pic>
      <p:sp>
        <p:nvSpPr>
          <p:cNvPr id="5" name="Title 2">
            <a:extLst>
              <a:ext uri="{FF2B5EF4-FFF2-40B4-BE49-F238E27FC236}">
                <a16:creationId xmlns:a16="http://schemas.microsoft.com/office/drawing/2014/main" id="{C6104E15-F449-422E-973A-1899DDF4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699" y="715961"/>
            <a:ext cx="7219043" cy="118903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b="1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6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08" userDrawn="1">
          <p15:clr>
            <a:srgbClr val="5ACBF0"/>
          </p15:clr>
        </p15:guide>
        <p15:guide id="3" orient="horz" pos="2240" userDrawn="1">
          <p15:clr>
            <a:srgbClr val="5ACBF0"/>
          </p15:clr>
        </p15:guide>
        <p15:guide id="4" orient="horz" pos="2487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Oran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9018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tti Conten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7470216E-CA87-491C-BBBE-DDFD70D76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94" t="34041" r="11052" b="45480"/>
          <a:stretch/>
        </p:blipFill>
        <p:spPr>
          <a:xfrm>
            <a:off x="-3048" y="35012"/>
            <a:ext cx="12198096" cy="67879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9303A2-B30A-054C-B809-053B909E12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 with border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F58DD1-3970-D84D-8040-EF33B0971D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Insert content here</a:t>
            </a:r>
          </a:p>
        </p:txBody>
      </p:sp>
    </p:spTree>
    <p:extLst>
      <p:ext uri="{BB962C8B-B14F-4D97-AF65-F5344CB8AC3E}">
        <p14:creationId xmlns:p14="http://schemas.microsoft.com/office/powerpoint/2010/main" val="164887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2243" userDrawn="1">
          <p15:clr>
            <a:srgbClr val="5ACBF0"/>
          </p15:clr>
        </p15:guide>
        <p15:guide id="4" orient="horz" pos="2488" userDrawn="1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Pattern Blac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EEF53A4-35A6-4E43-B220-67DA381C59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96307" y="3260705"/>
            <a:ext cx="7799387" cy="1534757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Insert content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24906-4405-47F4-B533-7291B003B0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5301" y="1995467"/>
            <a:ext cx="9141397" cy="615553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accent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781D833-01F3-4F75-8F62-D60039CA37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5791200"/>
            <a:ext cx="121920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945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4696-E1F3-49EF-AEC8-730A16D9A23F}" type="datetimeFigureOut">
              <a:rPr lang="en-US" altLang="en-US" smtClean="0"/>
              <a:pPr/>
              <a:t>9/4/2025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2A1B0-4691-41D9-84E0-69D594EAA3FE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91899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7" r:id="rId5"/>
    <p:sldLayoutId id="2147483710" r:id="rId6"/>
    <p:sldLayoutId id="2147483716" r:id="rId7"/>
    <p:sldLayoutId id="2147483718" r:id="rId8"/>
    <p:sldLayoutId id="2147483712" r:id="rId9"/>
    <p:sldLayoutId id="2147483713" r:id="rId10"/>
    <p:sldLayoutId id="2147483714" r:id="rId11"/>
    <p:sldLayoutId id="214748371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168E5CF-FC82-40DA-8E6D-0BFF887BD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517" y="454408"/>
            <a:ext cx="6411812" cy="617307"/>
          </a:xfrm>
        </p:spPr>
        <p:txBody>
          <a:bodyPr anchor="ctr">
            <a:normAutofit fontScale="90000"/>
          </a:bodyPr>
          <a:lstStyle/>
          <a:p>
            <a:r>
              <a:rPr lang="en-US" u="sng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u="sng" dirty="0">
                <a:solidFill>
                  <a:srgbClr val="0F0F0F"/>
                </a:solidFill>
                <a:latin typeface="Roboto" panose="020F0502020204030204" pitchFamily="2" charset="0"/>
              </a:rPr>
            </a:br>
            <a:endParaRPr lang="en-US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6B3E5D-EA99-75B4-B79C-366F3E4F0FE6}"/>
              </a:ext>
            </a:extLst>
          </p:cNvPr>
          <p:cNvSpPr txBox="1"/>
          <p:nvPr/>
        </p:nvSpPr>
        <p:spPr>
          <a:xfrm>
            <a:off x="816078" y="3795252"/>
            <a:ext cx="100878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NAME :  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SARAVANA V</a:t>
            </a:r>
            <a:r>
              <a:rPr lang="en-US" sz="24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 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REGISTER NO AND NMID :</a:t>
            </a:r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A3A6545F9C53BEEB29B4117D8E157DAC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: </a:t>
            </a:r>
            <a:r>
              <a:rPr lang="en-US" sz="2400" b="1" i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BSc Computer Science</a:t>
            </a:r>
          </a:p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COLLEGE : </a:t>
            </a:r>
            <a:r>
              <a:rPr lang="en-US" sz="2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Vel Tech Ranga </a:t>
            </a:r>
            <a:r>
              <a:rPr lang="en-US" sz="2400" b="1" dirty="0" err="1">
                <a:solidFill>
                  <a:schemeClr val="bg1"/>
                </a:solidFill>
                <a:latin typeface="Baskerville Old Face" panose="02020602080505020303" pitchFamily="18" charset="0"/>
              </a:rPr>
              <a:t>Sanku</a:t>
            </a:r>
            <a:r>
              <a:rPr lang="en-US" sz="2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 Arts College / University of Madras</a:t>
            </a:r>
            <a:endParaRPr lang="en-IN" sz="24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3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92809"/>
            <a:ext cx="9141397" cy="615553"/>
          </a:xfrm>
        </p:spPr>
        <p:txBody>
          <a:bodyPr/>
          <a:lstStyle/>
          <a:p>
            <a:r>
              <a:rPr lang="en-IN" u="sng" spc="15" dirty="0"/>
              <a:t>RESULTS AND SCREENSHOTS</a:t>
            </a:r>
            <a:endParaRPr lang="en-US" b="1" u="sng" dirty="0">
              <a:solidFill>
                <a:schemeClr val="tx1"/>
              </a:solidFill>
            </a:endParaRPr>
          </a:p>
        </p:txBody>
      </p:sp>
      <p:pic>
        <p:nvPicPr>
          <p:cNvPr id="2" name="object 6">
            <a:extLst>
              <a:ext uri="{FF2B5EF4-FFF2-40B4-BE49-F238E27FC236}">
                <a16:creationId xmlns:a16="http://schemas.microsoft.com/office/drawing/2014/main" id="{35975677-B27E-F462-90F8-3D85F510ED9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38525"/>
            <a:ext cx="2466975" cy="3419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7F3261-A10A-200C-D283-C9A6345658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90110" y="1278468"/>
            <a:ext cx="6573402" cy="5427446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D060D2F-4FF7-EB68-29C5-3642CBDE003F}"/>
              </a:ext>
            </a:extLst>
          </p:cNvPr>
          <p:cNvSpPr txBox="1">
            <a:spLocks/>
          </p:cNvSpPr>
          <p:nvPr/>
        </p:nvSpPr>
        <p:spPr>
          <a:xfrm>
            <a:off x="1160687" y="1160206"/>
            <a:ext cx="1386348" cy="276999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1800" u="sng" dirty="0"/>
              <a:t>HTML :</a:t>
            </a:r>
          </a:p>
        </p:txBody>
      </p:sp>
    </p:spTree>
    <p:extLst>
      <p:ext uri="{BB962C8B-B14F-4D97-AF65-F5344CB8AC3E}">
        <p14:creationId xmlns:p14="http://schemas.microsoft.com/office/powerpoint/2010/main" val="153360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AFAF88-F772-966D-BA15-7D2C5AC688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45229" y="1371318"/>
            <a:ext cx="5950771" cy="41153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F55770-2122-6367-D1D3-5792AF4930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23686" y="1008094"/>
            <a:ext cx="5823085" cy="484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41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60CA90-D540-4270-BED6-D1D61C11FE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4406" y="836222"/>
            <a:ext cx="3704959" cy="540924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BC74789-1854-156C-6FD4-0B7AB3614CF5}"/>
              </a:ext>
            </a:extLst>
          </p:cNvPr>
          <p:cNvSpPr txBox="1">
            <a:spLocks/>
          </p:cNvSpPr>
          <p:nvPr/>
        </p:nvSpPr>
        <p:spPr>
          <a:xfrm>
            <a:off x="1" y="47467"/>
            <a:ext cx="1386348" cy="276999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1800" u="sng" dirty="0"/>
              <a:t>CSS 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E2AE867-7D72-8688-E01E-668D21282E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566061" y="185966"/>
            <a:ext cx="3059878" cy="65790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CC82CA-47C6-F94F-7E8D-C7BFC8A81A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282635" y="631498"/>
            <a:ext cx="3649851" cy="565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4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1AFFBB-3806-5BA0-E72E-A73B9EE3F1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20330" y="115529"/>
            <a:ext cx="3455388" cy="6626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7C9798-A782-3069-AFEB-092C0E2DA8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34095" y="115529"/>
            <a:ext cx="3581288" cy="66269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72991E-722D-970D-EC17-15FBFB3706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629901" y="115529"/>
            <a:ext cx="3285626" cy="662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9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D2D7AC-A905-58A7-567B-3869918CBD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26119" y="90948"/>
            <a:ext cx="3030158" cy="667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13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2718BC-102D-DC01-19EB-3C00ABAFA4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858001" y="838200"/>
            <a:ext cx="5046132" cy="5613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C1ED5B-4520-3F6B-C08F-3AED6AD9F8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51861" y="953728"/>
            <a:ext cx="4447919" cy="571726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2022F3F-A9D4-7966-ACAA-E068F2525040}"/>
              </a:ext>
            </a:extLst>
          </p:cNvPr>
          <p:cNvSpPr txBox="1">
            <a:spLocks/>
          </p:cNvSpPr>
          <p:nvPr/>
        </p:nvSpPr>
        <p:spPr>
          <a:xfrm>
            <a:off x="-1" y="335335"/>
            <a:ext cx="1848465" cy="284097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1800" u="sng" dirty="0"/>
              <a:t>JavaScript :</a:t>
            </a:r>
          </a:p>
        </p:txBody>
      </p:sp>
    </p:spTree>
    <p:extLst>
      <p:ext uri="{BB962C8B-B14F-4D97-AF65-F5344CB8AC3E}">
        <p14:creationId xmlns:p14="http://schemas.microsoft.com/office/powerpoint/2010/main" val="255400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69E0-2F61-B5F1-36A2-3916CA6B9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255"/>
            <a:ext cx="2535421" cy="369332"/>
          </a:xfrm>
        </p:spPr>
        <p:txBody>
          <a:bodyPr/>
          <a:lstStyle/>
          <a:p>
            <a:r>
              <a:rPr lang="en-IN" sz="2400" dirty="0"/>
              <a:t>Navigation</a:t>
            </a:r>
            <a:r>
              <a:rPr lang="en-IN" sz="1600" dirty="0"/>
              <a:t>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75596-5D19-DB10-B183-6AE1D1C0E5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1908" y="1136775"/>
            <a:ext cx="11131192" cy="1849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227725-3679-5CBF-EDE7-5AC4B586DF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73388" y="4293909"/>
            <a:ext cx="9645224" cy="208024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41F1455-D2EF-B2FB-51A2-F6D5F031C320}"/>
              </a:ext>
            </a:extLst>
          </p:cNvPr>
          <p:cNvSpPr txBox="1">
            <a:spLocks/>
          </p:cNvSpPr>
          <p:nvPr/>
        </p:nvSpPr>
        <p:spPr>
          <a:xfrm>
            <a:off x="0" y="3277042"/>
            <a:ext cx="2535421" cy="36933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400" dirty="0"/>
              <a:t>About Me :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1899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D7A5B7-E25A-5815-02FC-BFFE112F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8" y="358256"/>
            <a:ext cx="2623912" cy="369332"/>
          </a:xfrm>
        </p:spPr>
        <p:txBody>
          <a:bodyPr/>
          <a:lstStyle/>
          <a:p>
            <a:r>
              <a:rPr lang="en-IN" sz="2400" dirty="0"/>
              <a:t>Skills 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1EE2B-B8C7-FDB9-5933-49C50CAC7E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91764" y="1043129"/>
            <a:ext cx="5608470" cy="1048356"/>
          </a:xfrm>
          <a:prstGeom prst="rect">
            <a:avLst/>
          </a:prstGeom>
        </p:spPr>
      </p:pic>
      <p:pic>
        <p:nvPicPr>
          <p:cNvPr id="7" name="Picture 6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DEEC00B6-5C31-C5F9-3ED9-A6AD30EB4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22" y="3429000"/>
            <a:ext cx="11080956" cy="230636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9665F62-A5A4-8158-D975-CD16CC35EBC9}"/>
              </a:ext>
            </a:extLst>
          </p:cNvPr>
          <p:cNvSpPr txBox="1">
            <a:spLocks/>
          </p:cNvSpPr>
          <p:nvPr/>
        </p:nvSpPr>
        <p:spPr>
          <a:xfrm>
            <a:off x="70128" y="2575576"/>
            <a:ext cx="2623912" cy="36933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400" dirty="0"/>
              <a:t>Projects :</a:t>
            </a:r>
          </a:p>
        </p:txBody>
      </p:sp>
    </p:spTree>
    <p:extLst>
      <p:ext uri="{BB962C8B-B14F-4D97-AF65-F5344CB8AC3E}">
        <p14:creationId xmlns:p14="http://schemas.microsoft.com/office/powerpoint/2010/main" val="16334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476AD3-D09F-A205-AA09-77B6BB2C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32495" y="1478029"/>
            <a:ext cx="10727010" cy="279763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7E20F2-F575-53E4-D5A3-8A4C44F976E7}"/>
              </a:ext>
            </a:extLst>
          </p:cNvPr>
          <p:cNvSpPr txBox="1">
            <a:spLocks/>
          </p:cNvSpPr>
          <p:nvPr/>
        </p:nvSpPr>
        <p:spPr>
          <a:xfrm>
            <a:off x="-77355" y="412479"/>
            <a:ext cx="2623912" cy="36933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400" dirty="0"/>
              <a:t>Contact Me :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9078651-1507-44B0-B6B2-14BD9FC3106A}"/>
              </a:ext>
            </a:extLst>
          </p:cNvPr>
          <p:cNvSpPr txBox="1">
            <a:spLocks/>
          </p:cNvSpPr>
          <p:nvPr/>
        </p:nvSpPr>
        <p:spPr>
          <a:xfrm>
            <a:off x="-77355" y="4801638"/>
            <a:ext cx="2623912" cy="36933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1" i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IN" sz="2400" dirty="0"/>
              <a:t> Footer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B3C46A-4C8C-9A88-0324-D0AEB833EB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34086" y="5379972"/>
            <a:ext cx="10588569" cy="10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0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8DF32A-D165-40DA-AAE8-A6E9579E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7002"/>
            <a:ext cx="5043948" cy="615553"/>
          </a:xfrm>
        </p:spPr>
        <p:txBody>
          <a:bodyPr/>
          <a:lstStyle/>
          <a:p>
            <a:r>
              <a:rPr lang="en-IN" u="sng" dirty="0"/>
              <a:t>CONCLUSION</a:t>
            </a:r>
            <a:endParaRPr lang="en-US" u="sn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BC92DE-1779-4A44-AED9-0261C2497D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34065" y="1445343"/>
            <a:ext cx="9311148" cy="4090218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Highlights of Your Project: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accent4">
                    <a:lumMod val="50000"/>
                  </a:schemeClr>
                </a:solidFill>
              </a:rPr>
              <a:t>Integrates both technical (coding, web development) and creative (design, wallpapers, logos) projects in a single portfolio.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accent4">
                    <a:lumMod val="50000"/>
                  </a:schemeClr>
                </a:solidFill>
              </a:rPr>
              <a:t>Features a user-friendly, visually attractive layout for easy navigation and engagement.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>
                <a:solidFill>
                  <a:schemeClr val="accent4">
                    <a:lumMod val="50000"/>
                  </a:schemeClr>
                </a:solidFill>
              </a:rPr>
              <a:t>Provides interactive elements like clickable project links and external profiles for deeper exploration.</a:t>
            </a:r>
          </a:p>
        </p:txBody>
      </p:sp>
    </p:spTree>
    <p:extLst>
      <p:ext uri="{BB962C8B-B14F-4D97-AF65-F5344CB8AC3E}">
        <p14:creationId xmlns:p14="http://schemas.microsoft.com/office/powerpoint/2010/main" val="382822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C5EA60-12FC-4FB7-9CED-CDC28177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u="sng" spc="5" dirty="0"/>
              <a:t>PROJECT</a:t>
            </a:r>
            <a:r>
              <a:rPr lang="en-IN" u="sng" spc="-85" dirty="0"/>
              <a:t> </a:t>
            </a:r>
            <a:r>
              <a:rPr lang="en-IN" u="sng" spc="25" dirty="0"/>
              <a:t>TITLE</a:t>
            </a:r>
            <a:endParaRPr lang="en-US" u="sn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F36812B-2065-4A2B-B59B-8957022687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8" y="1904999"/>
            <a:ext cx="8077201" cy="35912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Digital Portfolio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Name: Saravana V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BSc Computer Science, 2nd Year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Key Skills: Java, Python, Web Development, Creative Design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Projects: Web apps, Wallpapers, Logos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</a:rPr>
              <a:t>Contact: [Email] | [LinkedIn] | [GitHub]</a:t>
            </a:r>
          </a:p>
        </p:txBody>
      </p:sp>
    </p:spTree>
    <p:extLst>
      <p:ext uri="{BB962C8B-B14F-4D97-AF65-F5344CB8AC3E}">
        <p14:creationId xmlns:p14="http://schemas.microsoft.com/office/powerpoint/2010/main" val="317406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B3DD0C-F4CF-82BB-A598-EAD17E4619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25678" y="1170039"/>
            <a:ext cx="8996515" cy="4404850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sz="2400" b="1" dirty="0"/>
              <a:t>Final Summary: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Demonstrates a holistic approach to personal branding and self-presentation in the digital age.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Offers a comprehensive record of skills, achievements, and creative growth beyond traditional resumes.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Acts as a dynamic platform adaptable for academic, professional, and creative opportunities</a:t>
            </a:r>
            <a:r>
              <a:rPr lang="en-US" sz="2000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06457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A1B517-636E-176D-28E0-F8C5CA6B72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88026" y="1268361"/>
            <a:ext cx="8908025" cy="4050891"/>
          </a:xfrm>
        </p:spPr>
        <p:txBody>
          <a:bodyPr/>
          <a:lstStyle/>
          <a:p>
            <a:pPr algn="l"/>
            <a:r>
              <a:rPr lang="en-US" sz="2400" b="1" dirty="0"/>
              <a:t>Benefits to Society: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Encourages students and professionals to showcase their real skills and passion authentically.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Fosters inspiration and knowledge sharing among peers, educators, and professionals.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Helps bridge the gap between talent and opportunity, supporting career growth and collaboration.</a:t>
            </a:r>
            <a:endParaRPr lang="en-IN" sz="2000" i="1" dirty="0"/>
          </a:p>
        </p:txBody>
      </p:sp>
    </p:spTree>
    <p:extLst>
      <p:ext uri="{BB962C8B-B14F-4D97-AF65-F5344CB8AC3E}">
        <p14:creationId xmlns:p14="http://schemas.microsoft.com/office/powerpoint/2010/main" val="1201182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769EF9-1612-42F9-BB93-658619D3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6606" y="2777614"/>
            <a:ext cx="6518787" cy="1189037"/>
          </a:xfrm>
        </p:spPr>
        <p:txBody>
          <a:bodyPr>
            <a:noAutofit/>
          </a:bodyPr>
          <a:lstStyle/>
          <a:p>
            <a:r>
              <a:rPr lang="en-US" sz="4800" dirty="0"/>
              <a:t>      THANK YOU 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36220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9E38B3-4686-8247-9625-49018D29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0692"/>
            <a:ext cx="4846002" cy="615553"/>
          </a:xfrm>
        </p:spPr>
        <p:txBody>
          <a:bodyPr/>
          <a:lstStyle/>
          <a:p>
            <a:r>
              <a:rPr lang="en-IN" u="sng" spc="25" dirty="0"/>
              <a:t>A</a:t>
            </a:r>
            <a:r>
              <a:rPr lang="en-IN" u="sng" spc="-5" dirty="0"/>
              <a:t>G</a:t>
            </a:r>
            <a:r>
              <a:rPr lang="en-IN" u="sng" spc="-35" dirty="0"/>
              <a:t>E</a:t>
            </a:r>
            <a:r>
              <a:rPr lang="en-IN" u="sng" spc="15" dirty="0"/>
              <a:t>N</a:t>
            </a:r>
            <a:r>
              <a:rPr lang="en-IN" u="sng" dirty="0"/>
              <a:t>DA</a:t>
            </a:r>
            <a:endParaRPr lang="en-US" sz="4000" b="1" u="sn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CBA01B-ECA4-4938-872A-B38BEB13AC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89703" y="1317524"/>
            <a:ext cx="8805991" cy="4149212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3200" dirty="0" err="1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32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US" sz="3200" dirty="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3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E50E06-E63E-4F56-A2A4-9E76FE39B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68" y="165355"/>
            <a:ext cx="6091084" cy="739213"/>
          </a:xfrm>
        </p:spPr>
        <p:txBody>
          <a:bodyPr/>
          <a:lstStyle/>
          <a:p>
            <a:r>
              <a:rPr lang="en-IN" u="sng" spc="-20" dirty="0"/>
              <a:t>P</a:t>
            </a:r>
            <a:r>
              <a:rPr lang="en-IN" u="sng" spc="15" dirty="0"/>
              <a:t>ROB</a:t>
            </a:r>
            <a:r>
              <a:rPr lang="en-IN" u="sng" spc="55" dirty="0"/>
              <a:t>L</a:t>
            </a:r>
            <a:r>
              <a:rPr lang="en-IN" u="sng" spc="-20" dirty="0"/>
              <a:t>E</a:t>
            </a:r>
            <a:r>
              <a:rPr lang="en-IN" u="sng" spc="20" dirty="0"/>
              <a:t>M</a:t>
            </a:r>
            <a:r>
              <a:rPr lang="en-IN" u="sng" dirty="0"/>
              <a:t>	</a:t>
            </a:r>
            <a:r>
              <a:rPr lang="en-IN" u="sng" spc="10" dirty="0"/>
              <a:t>S</a:t>
            </a:r>
            <a:r>
              <a:rPr lang="en-IN" u="sng" spc="-370" dirty="0"/>
              <a:t>T</a:t>
            </a:r>
            <a:r>
              <a:rPr lang="en-IN" u="sng" spc="-375" dirty="0"/>
              <a:t>A</a:t>
            </a:r>
            <a:r>
              <a:rPr lang="en-IN" u="sng" spc="15" dirty="0"/>
              <a:t>T</a:t>
            </a:r>
            <a:r>
              <a:rPr lang="en-IN" u="sng" spc="-10" dirty="0"/>
              <a:t>E</a:t>
            </a:r>
            <a:r>
              <a:rPr lang="en-IN" u="sng" spc="-20" dirty="0"/>
              <a:t>ME</a:t>
            </a:r>
            <a:r>
              <a:rPr lang="en-IN" u="sng" spc="10" dirty="0"/>
              <a:t>NT</a:t>
            </a:r>
            <a:endParaRPr lang="en-US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984E2-31A5-468B-BDD2-9BF3D346F29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199" y="1551039"/>
            <a:ext cx="7801897" cy="428778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In today's digital era, traditional resumes are not enough to effectively showcase skills and projects.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Many students and professionals lack a structured online presence to highlight their work and achievements.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A digital portfolio offers an interactive and accessible solution to present skills, experiences, and accomplishments in a modern, engaging way.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32AD339D-9E43-126F-0C51-4FCD7D37CF4E}"/>
              </a:ext>
            </a:extLst>
          </p:cNvPr>
          <p:cNvGrpSpPr/>
          <p:nvPr/>
        </p:nvGrpSpPr>
        <p:grpSpPr>
          <a:xfrm>
            <a:off x="9139699" y="3232355"/>
            <a:ext cx="2762250" cy="3257550"/>
            <a:chOff x="7991475" y="2933700"/>
            <a:chExt cx="2762250" cy="3257550"/>
          </a:xfrm>
        </p:grpSpPr>
        <p:sp>
          <p:nvSpPr>
            <p:cNvPr id="4" name="object 3">
              <a:extLst>
                <a:ext uri="{FF2B5EF4-FFF2-40B4-BE49-F238E27FC236}">
                  <a16:creationId xmlns:a16="http://schemas.microsoft.com/office/drawing/2014/main" id="{6B384B72-3BB6-10C4-188A-F7E9AB292AAF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5DACC547-2E26-2875-76BF-666F47B1BAA0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5">
              <a:extLst>
                <a:ext uri="{FF2B5EF4-FFF2-40B4-BE49-F238E27FC236}">
                  <a16:creationId xmlns:a16="http://schemas.microsoft.com/office/drawing/2014/main" id="{62BC2C1C-3475-D664-278F-332069A0CE0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41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8FBE6B-DC67-4E64-80F4-CADE978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4" y="119926"/>
            <a:ext cx="7241458" cy="615553"/>
          </a:xfrm>
        </p:spPr>
        <p:txBody>
          <a:bodyPr/>
          <a:lstStyle/>
          <a:p>
            <a:r>
              <a:rPr lang="en-IN" u="sng" spc="5" dirty="0"/>
              <a:t>PROJECT  </a:t>
            </a:r>
            <a:r>
              <a:rPr lang="en-IN" u="sng" spc="-20" dirty="0"/>
              <a:t>OVERVIEW</a:t>
            </a:r>
            <a:endParaRPr lang="en-US" u="sn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E90A16C-1235-4DE1-9AE7-2F7599C83F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0272" y="1651819"/>
            <a:ext cx="8386916" cy="3982065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+mj-lt"/>
              </a:rPr>
              <a:t>Brief summary: </a:t>
            </a:r>
            <a:r>
              <a:rPr lang="en-US" altLang="en-US" sz="2000" i="1" dirty="0">
                <a:latin typeface="+mj-lt"/>
              </a:rPr>
              <a:t>This project is a digital portfolio to professionally present my background, skills, and creative work.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+mj-lt"/>
              </a:rPr>
              <a:t>Contains key sections: </a:t>
            </a:r>
            <a:r>
              <a:rPr lang="en-US" altLang="en-US" sz="2000" i="1" dirty="0">
                <a:latin typeface="+mj-lt"/>
              </a:rPr>
              <a:t>About Me, Projects, Skills, and Contact for easy navigation.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1" dirty="0">
                <a:latin typeface="+mj-lt"/>
              </a:rPr>
              <a:t>Main idea: </a:t>
            </a:r>
            <a:r>
              <a:rPr lang="en-US" altLang="en-US" sz="2000" i="1" dirty="0">
                <a:latin typeface="+mj-lt"/>
              </a:rPr>
              <a:t>Showcase personal achievements, highlight technical expertise, and display completed projects in an organized manner.</a:t>
            </a: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DEC570C5-16CD-EAFA-6D18-194C25030E7F}"/>
              </a:ext>
            </a:extLst>
          </p:cNvPr>
          <p:cNvGrpSpPr/>
          <p:nvPr/>
        </p:nvGrpSpPr>
        <p:grpSpPr>
          <a:xfrm>
            <a:off x="8839200" y="2996995"/>
            <a:ext cx="3264310" cy="3861005"/>
            <a:chOff x="8658225" y="2647950"/>
            <a:chExt cx="3533775" cy="381000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19FE692D-AFC3-34E3-BDDE-D7BCD4CCDD5D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7CAF2ABC-429D-BAD7-181E-32BE34E54265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7B657313-A1FA-A147-434E-A2906769AEF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1686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037412-7BC5-4AAA-8ED5-FC377A84C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spc="25" dirty="0"/>
              <a:t>W</a:t>
            </a:r>
            <a:r>
              <a:rPr lang="en-US" u="sng" spc="-20" dirty="0"/>
              <a:t>H</a:t>
            </a:r>
            <a:r>
              <a:rPr lang="en-US" u="sng" spc="20" dirty="0"/>
              <a:t>O</a:t>
            </a:r>
            <a:r>
              <a:rPr lang="en-US" u="sng" spc="-235" dirty="0"/>
              <a:t> </a:t>
            </a:r>
            <a:r>
              <a:rPr lang="en-US" u="sng" spc="-10" dirty="0"/>
              <a:t>AR</a:t>
            </a:r>
            <a:r>
              <a:rPr lang="en-US" u="sng" spc="15" dirty="0"/>
              <a:t>E</a:t>
            </a:r>
            <a:r>
              <a:rPr lang="en-US" u="sng" spc="-35" dirty="0"/>
              <a:t> </a:t>
            </a:r>
            <a:r>
              <a:rPr lang="en-US" u="sng" spc="-10" dirty="0"/>
              <a:t>T</a:t>
            </a:r>
            <a:r>
              <a:rPr lang="en-US" u="sng" spc="-15" dirty="0"/>
              <a:t>H</a:t>
            </a:r>
            <a:r>
              <a:rPr lang="en-US" u="sng" spc="15" dirty="0"/>
              <a:t>E</a:t>
            </a:r>
            <a:r>
              <a:rPr lang="en-US" u="sng" spc="-35" dirty="0"/>
              <a:t> </a:t>
            </a:r>
            <a:r>
              <a:rPr lang="en-US" u="sng" spc="-20" dirty="0"/>
              <a:t>E</a:t>
            </a:r>
            <a:r>
              <a:rPr lang="en-US" u="sng" spc="30" dirty="0"/>
              <a:t>N</a:t>
            </a:r>
            <a:r>
              <a:rPr lang="en-US" u="sng" spc="15" dirty="0"/>
              <a:t>D</a:t>
            </a:r>
            <a:r>
              <a:rPr lang="en-US" u="sng" spc="-45" dirty="0"/>
              <a:t> </a:t>
            </a:r>
            <a:r>
              <a:rPr lang="en-US" u="sng" dirty="0"/>
              <a:t>U</a:t>
            </a:r>
            <a:r>
              <a:rPr lang="en-US" u="sng" spc="10" dirty="0"/>
              <a:t>S</a:t>
            </a:r>
            <a:r>
              <a:rPr lang="en-US" u="sng" spc="-25" dirty="0"/>
              <a:t>E</a:t>
            </a:r>
            <a:r>
              <a:rPr lang="en-US" u="sng" spc="-10" dirty="0"/>
              <a:t>R</a:t>
            </a:r>
            <a:r>
              <a:rPr lang="en-US" u="sng" spc="5" dirty="0"/>
              <a:t>S?</a:t>
            </a:r>
            <a:endParaRPr lang="en-US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585A-5E1F-40FA-8E64-BB4F0461165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44646" y="1641988"/>
            <a:ext cx="8229599" cy="382474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Students: </a:t>
            </a:r>
            <a:r>
              <a:rPr lang="en-US" sz="2000" b="0" i="1" dirty="0"/>
              <a:t>Showcase academic projects, assignments, and build resumes for further studies.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Job Seekers: </a:t>
            </a:r>
            <a:r>
              <a:rPr lang="en-US" sz="2000" b="0" i="1" dirty="0"/>
              <a:t>Share skills, experience, and portfolio with recruiters and employers.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Freelancers: </a:t>
            </a:r>
            <a:r>
              <a:rPr lang="en-US" sz="2000" b="0" i="1" dirty="0"/>
              <a:t>Present work samples and completed projects to attract potential clients.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Professionals: </a:t>
            </a:r>
            <a:r>
              <a:rPr lang="en-US" sz="2000" b="0" i="1" dirty="0"/>
              <a:t>Highlight career achievements, expertise, and ongoing development.</a:t>
            </a:r>
          </a:p>
        </p:txBody>
      </p:sp>
    </p:spTree>
    <p:extLst>
      <p:ext uri="{BB962C8B-B14F-4D97-AF65-F5344CB8AC3E}">
        <p14:creationId xmlns:p14="http://schemas.microsoft.com/office/powerpoint/2010/main" val="27019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574BB-6111-B922-DA7C-FF0F638A8A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77496" y="1783952"/>
            <a:ext cx="8352503" cy="4548022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HTML: </a:t>
            </a:r>
            <a:r>
              <a:rPr lang="en-IN" sz="2000" i="1" dirty="0"/>
              <a:t>Builds the main structure of all portfolio pages and sections.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CSS: </a:t>
            </a:r>
            <a:r>
              <a:rPr lang="en-IN" sz="2000" i="1" dirty="0"/>
              <a:t>Styles the portfolio with </a:t>
            </a:r>
            <a:r>
              <a:rPr lang="en-IN" sz="2000" i="1" dirty="0" err="1"/>
              <a:t>colors</a:t>
            </a:r>
            <a:r>
              <a:rPr lang="en-IN" sz="2000" i="1" dirty="0"/>
              <a:t>, layouts, and makes it responsive for all device sizes.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JavaScript: </a:t>
            </a:r>
            <a:r>
              <a:rPr lang="en-IN" sz="2000" i="1" dirty="0"/>
              <a:t>Adds interactivity-navigation menu, animations, and form validation.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Code Editor: </a:t>
            </a:r>
            <a:r>
              <a:rPr lang="en-IN" sz="2000" i="1" dirty="0"/>
              <a:t>Developed using VS Code for efficient coding.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b="1" dirty="0"/>
              <a:t>Hosting: </a:t>
            </a:r>
            <a:r>
              <a:rPr lang="en-IN" sz="2000" i="1" dirty="0"/>
              <a:t>Published online using GitHub Pages for easy sharing and access.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EA8A48-57B8-480B-912A-B017D739B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spc="10" dirty="0"/>
              <a:t>TOOLS AND TECHNIQUES</a:t>
            </a:r>
            <a:endParaRPr lang="en-US" u="sng" dirty="0">
              <a:solidFill>
                <a:schemeClr val="tx1"/>
              </a:solidFill>
            </a:endParaRPr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DCC457A9-0DA3-62D8-7503-710E5B59906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92685"/>
            <a:ext cx="2695574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36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FFCC38-D58E-4E17-AA29-4F5F2A66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15961"/>
            <a:ext cx="7182466" cy="581897"/>
          </a:xfrm>
        </p:spPr>
        <p:txBody>
          <a:bodyPr>
            <a:normAutofit fontScale="90000"/>
          </a:bodyPr>
          <a:lstStyle/>
          <a:p>
            <a:r>
              <a:rPr lang="en-IN" u="sng" spc="15" dirty="0">
                <a:latin typeface="Trebuchet MS"/>
                <a:cs typeface="Trebuchet MS"/>
              </a:rPr>
              <a:t>PORTFOLIO DESIGN AND LAYOUT</a:t>
            </a:r>
            <a:br>
              <a:rPr lang="en-IN" u="sng" dirty="0">
                <a:latin typeface="Trebuchet MS"/>
                <a:cs typeface="Trebuchet MS"/>
              </a:rPr>
            </a:br>
            <a:endParaRPr lang="en-US" u="sng" dirty="0"/>
          </a:p>
        </p:txBody>
      </p:sp>
      <p:sp>
        <p:nvSpPr>
          <p:cNvPr id="9219" name="Rectangle 8">
            <a:extLst>
              <a:ext uri="{FF2B5EF4-FFF2-40B4-BE49-F238E27FC236}">
                <a16:creationId xmlns:a16="http://schemas.microsoft.com/office/drawing/2014/main" id="{A17D04F1-4318-4DD6-B27E-D66AE4D426B2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>
          <a:xfrm>
            <a:off x="761999" y="1904999"/>
            <a:ext cx="9719187" cy="3915697"/>
          </a:xfrm>
        </p:spPr>
        <p:txBody>
          <a:bodyPr wrap="square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sz="2400" i="1" dirty="0"/>
              <a:t>Organized sections: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Home/About Me, Projects, Skills, Contact.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Consistent color scheme and clean typography throughout the portfolio.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Easy navigation bar for smooth movement between sections.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Visual elements like icons and images for better engagement.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2000" b="0" i="1" dirty="0"/>
              <a:t>Fully responsive layout optimized for both mobile and desktop devices.</a:t>
            </a:r>
          </a:p>
        </p:txBody>
      </p:sp>
    </p:spTree>
    <p:extLst>
      <p:ext uri="{BB962C8B-B14F-4D97-AF65-F5344CB8AC3E}">
        <p14:creationId xmlns:p14="http://schemas.microsoft.com/office/powerpoint/2010/main" val="267104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70FA737-AD1C-47EE-9777-37A7095B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715961"/>
            <a:ext cx="8323007" cy="640891"/>
          </a:xfrm>
        </p:spPr>
        <p:txBody>
          <a:bodyPr/>
          <a:lstStyle/>
          <a:p>
            <a:r>
              <a:rPr lang="en-IN" u="sng" dirty="0"/>
              <a:t>FEATURES AND FUNCTIONALITY</a:t>
            </a:r>
            <a:endParaRPr lang="en-US" u="sn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8BBDC7-B590-43B7-BBD0-3A247210E1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1999" y="1904999"/>
            <a:ext cx="7723239" cy="4237039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Navigation bar with smooth scrolling for easy access to all sections.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Project showcase including images and detailed descriptions for each project.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Interactive elements such as hover effects and animations to enhance user engagement.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Contact form with validation to ensure correct and complete user input.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b="0" i="1" dirty="0"/>
              <a:t>Responsive design that works seamlessly on desktop, tablet, and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26161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Islander">
      <a:dk1>
        <a:srgbClr val="000000"/>
      </a:dk1>
      <a:lt1>
        <a:srgbClr val="FFFFFF"/>
      </a:lt1>
      <a:dk2>
        <a:srgbClr val="000000"/>
      </a:dk2>
      <a:lt2>
        <a:srgbClr val="E6E6E6"/>
      </a:lt2>
      <a:accent1>
        <a:srgbClr val="E56925"/>
      </a:accent1>
      <a:accent2>
        <a:srgbClr val="F19936"/>
      </a:accent2>
      <a:accent3>
        <a:srgbClr val="5DA3CC"/>
      </a:accent3>
      <a:accent4>
        <a:srgbClr val="B3DAD6"/>
      </a:accent4>
      <a:accent5>
        <a:srgbClr val="76B144"/>
      </a:accent5>
      <a:accent6>
        <a:srgbClr val="438F63"/>
      </a:accent6>
      <a:hlink>
        <a:srgbClr val="E2DD60"/>
      </a:hlink>
      <a:folHlink>
        <a:srgbClr val="E78576"/>
      </a:folHlink>
    </a:clrScheme>
    <a:fontScheme name="Custom 18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ian Pacific heritage_TM10131490_Win32_LH_v4" id="{B2A0ACF3-34FF-4C5A-A737-2558AC4C9FEA}" vid="{FBDB92CC-0A39-410B-A16B-8C101333048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18D074-6F3D-488C-8220-03C2DEFDE85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9CE79C-5104-4273-B83B-D03AD839A8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141EBB-3386-4164-A294-111C6309E3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Asian Pacific American Heritage Month presentation</Template>
  <TotalTime>6043</TotalTime>
  <Words>659</Words>
  <Application>Microsoft Office PowerPoint</Application>
  <PresentationFormat>Widescreen</PresentationFormat>
  <Paragraphs>82</Paragraphs>
  <Slides>22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Baskerville Old Face</vt:lpstr>
      <vt:lpstr>Courier New</vt:lpstr>
      <vt:lpstr>Roboto</vt:lpstr>
      <vt:lpstr>Segoe UI</vt:lpstr>
      <vt:lpstr>Times New Roman</vt:lpstr>
      <vt:lpstr>Trebuchet MS</vt:lpstr>
      <vt:lpstr>Wingdings</vt:lpstr>
      <vt:lpstr>1_Office Theme</vt:lpstr>
      <vt:lpstr>Digital Portfolio  </vt:lpstr>
      <vt:lpstr>PROJECT TITLE</vt:lpstr>
      <vt:lpstr>AGENDA</vt:lpstr>
      <vt:lpstr>PROBLEM STATEMENT</vt:lpstr>
      <vt:lpstr>PROJECT  OVERVIEW</vt:lpstr>
      <vt:lpstr>WHO ARE THE END USERS?</vt:lpstr>
      <vt:lpstr>TOOLS AND TECHNIQUES</vt:lpstr>
      <vt:lpstr>PORTFOLIO DESIGN AND LAYOUT 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Navigation :</vt:lpstr>
      <vt:lpstr>Skills :</vt:lpstr>
      <vt:lpstr>PowerPoint Presentation</vt:lpstr>
      <vt:lpstr>CONCLUSION</vt:lpstr>
      <vt:lpstr>PowerPoint Presentation</vt:lpstr>
      <vt:lpstr>PowerPoint Presentation</vt:lpstr>
      <vt:lpstr>      THANK YOU  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kishore D</dc:creator>
  <cp:keywords/>
  <dc:description/>
  <cp:lastModifiedBy>Saravana V</cp:lastModifiedBy>
  <cp:revision>4</cp:revision>
  <dcterms:created xsi:type="dcterms:W3CDTF">2025-08-25T15:29:48Z</dcterms:created>
  <dcterms:modified xsi:type="dcterms:W3CDTF">2025-09-04T13:44:19Z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