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A1AC-4C67-43A7-BAE4-B171996C9873}" v="78" dt="2024-04-12T07:33:2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3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reader/download" TargetMode="External"/><Relationship Id="rId2" Type="http://schemas.openxmlformats.org/officeDocument/2006/relationships/hyperlink" Target="https://community.tableau.com/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Saravana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D3-D8BE-B0A1-CD60-DD950283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Introduction to 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9F8B-E413-027D-1B17-B360A136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Overview of Tableau and its Products</a:t>
            </a:r>
            <a:endParaRPr lang="en-US" sz="3200">
              <a:cs typeface="Calibri" panose="020F0502020204030204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Installing Tableau Desktop</a:t>
            </a:r>
            <a:endParaRPr lang="en-US" sz="3200" dirty="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Connecting to Data Sources</a:t>
            </a:r>
            <a:endParaRPr lang="en-US" sz="3200" dirty="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Introduction to Tableau Interface</a:t>
            </a:r>
            <a:endParaRPr lang="en-US" sz="3200" dirty="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Dimensions and Measures</a:t>
            </a:r>
            <a:endParaRPr lang="en-US" sz="3200" dirty="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Basic Chart Types: Bar Charts, Line Charts, Scatter Plots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24A2-B189-2311-E9FE-F2D515F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Exploring and Analyzing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510B-B84B-8981-A3EA-DD78B57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Sorting and Grouping Data in Tableau</a:t>
            </a:r>
            <a:endParaRPr lang="en-US" sz="1800">
              <a:cs typeface="Calibri" panose="020F0502020204030204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Filtering Data in Tableau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Calculated Fields and Quick Table Calculations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Hierarchies in Tableau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Building Interactive Dashboards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Practical Exercise: Exploring and Analyzing Sample Data</a:t>
            </a:r>
            <a:endParaRPr lang="en-US" sz="180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24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D6D8-E9D7-CE06-B6D5-18364CD4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Advanced Visualization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ACEB-F898-28CA-6869-4FCB3F1D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Advanced Chart Types: Heat Maps, Tree Maps, Gantt Charts</a:t>
            </a:r>
            <a:endParaRPr lang="en-US" sz="1800">
              <a:cs typeface="Calibri" panose="020F0502020204030204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Dual Axes and Combo Charts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Custom Shapes and Background Images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Implementing Reference Lines and Reference Bands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Forecasting in Tableau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Hands-on Exercise: Advanced Visualization</a:t>
            </a:r>
            <a:endParaRPr lang="en-US" sz="180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63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3A7E-BDA3-87AF-C4DA-43CEE797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Mapping and Geographic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E03-6E1E-B6E3-3E4C-C54CBFFD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Introduction to Geographic Mapping in Tableau</a:t>
            </a:r>
            <a:endParaRPr lang="en-US" sz="1800">
              <a:cs typeface="Calibri" panose="020F0502020204030204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Working with Geographic Data and Shapefiles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Creating Custom Geocoding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Spatial Joins and Distance Calculations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Map Layers and Background Images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Practical Exercise: Visualizing Geographic Data</a:t>
            </a:r>
            <a:endParaRPr lang="en-US" sz="180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73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BAAE-51A1-07D9-2F57-DBB3256A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Data Preparation in 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CDD6-C9A3-9778-8999-7C699E89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Cleaning and Shaping Data in Tableau</a:t>
            </a:r>
            <a:endParaRPr lang="en-US" sz="1800">
              <a:cs typeface="Calibri" panose="020F0502020204030204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Pivot and Split Data</a:t>
            </a:r>
            <a:endParaRPr lang="en-US" sz="1800">
              <a:cs typeface="Calibri"/>
            </a:endParaRPr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Data Blending and Cross-Database Joins</a:t>
            </a:r>
            <a:endParaRPr lang="en-US" sz="180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Community Support</a:t>
            </a:r>
            <a:r>
              <a:rPr lang="en-US" dirty="0">
                <a:ea typeface="+mn-lt"/>
                <a:cs typeface="+mn-lt"/>
              </a:rPr>
              <a:t>: Access the Tableau Community forums and resources for help, guidance, and best practices on using Tableau Prep Builder Public.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Tableau Community Forums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Tableau Reader: </a:t>
            </a:r>
            <a:r>
              <a:rPr lang="en-US" dirty="0">
                <a:ea typeface="+mn-lt"/>
                <a:cs typeface="+mn-lt"/>
              </a:rPr>
              <a:t>Tableau Reader lets you open and interact with data visualizations built in Tableau and shared locally. You can also access, create, share, comment, and collaborate with the team.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Tableau Reader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2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6A476-E802-864F-976E-64C48F8F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all" dirty="0">
                <a:solidFill>
                  <a:srgbClr val="637052"/>
                </a:solidFill>
                <a:cs typeface="Calibri Light"/>
              </a:rPr>
              <a:t>THANKS</a:t>
            </a:r>
            <a:endParaRPr lang="en-US" sz="400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0566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Tableau</vt:lpstr>
      <vt:lpstr>Introduction to Tableau</vt:lpstr>
      <vt:lpstr>Exploring and Analyzing Data</vt:lpstr>
      <vt:lpstr>Advanced Visualization Techniques</vt:lpstr>
      <vt:lpstr>Mapping and Geographic Data</vt:lpstr>
      <vt:lpstr>Data Preparation in Tableau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2024-03-12T06:53:08Z</dcterms:created>
  <dcterms:modified xsi:type="dcterms:W3CDTF">2024-04-12T07:33:52Z</dcterms:modified>
</cp:coreProperties>
</file>