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508" y="169972"/>
            <a:ext cx="8028318" cy="2866525"/>
          </a:xfrm>
        </p:spPr>
        <p:txBody>
          <a:bodyPr/>
          <a:lstStyle/>
          <a:p>
            <a:r>
              <a:rPr lang="en-IN" b="1" dirty="0" smtClean="0"/>
              <a:t>Student management 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21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Student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 Management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is an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is designed to use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aintain student records .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helps to reduce paper works and makes the job more easy and efficient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automates every thing on its own no need for human intervention 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is user friendly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27180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Technologies used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9000" smoothnes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0237" y="1312526"/>
            <a:ext cx="8132769" cy="5425910"/>
          </a:xfrm>
          <a:prstGeom prst="rect">
            <a:avLst/>
          </a:prstGeom>
          <a:noFill/>
          <a:effectLst>
            <a:glow rad="304800">
              <a:srgbClr val="271D64">
                <a:alpha val="84000"/>
              </a:srgb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9713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>
                <a:ln/>
              </a:rPr>
              <a:t>The Architecture of Angular, Spring </a:t>
            </a:r>
            <a:br>
              <a:rPr lang="en-US" b="1" cap="none" dirty="0">
                <a:ln/>
              </a:rPr>
            </a:br>
            <a:r>
              <a:rPr lang="en-US" b="1" cap="none" dirty="0">
                <a:ln/>
              </a:rPr>
              <a:t>&amp; database(MySQL)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28000" smoothnes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9700" y="1670151"/>
            <a:ext cx="9132600" cy="35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en-US" dirty="0" smtClean="0"/>
              <a:t>hub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45457"/>
            <a:ext cx="10131425" cy="770626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https://github.com/saravana2000/Student.git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60697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</TotalTime>
  <Words>62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Student management </vt:lpstr>
      <vt:lpstr>Student management</vt:lpstr>
      <vt:lpstr>Technologies used</vt:lpstr>
      <vt:lpstr>The Architecture of Angular, Spring  &amp; database(MySQL)</vt:lpstr>
      <vt:lpstr>Git-hub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</dc:title>
  <dc:creator>203 SARAVANA KUMAR</dc:creator>
  <cp:lastModifiedBy>203 SARAVANA KUMAR</cp:lastModifiedBy>
  <cp:revision>5</cp:revision>
  <dcterms:created xsi:type="dcterms:W3CDTF">2023-04-12T23:13:32Z</dcterms:created>
  <dcterms:modified xsi:type="dcterms:W3CDTF">2023-04-13T06:44:23Z</dcterms:modified>
</cp:coreProperties>
</file>