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4922-FA61-9D99-F03A-752502A6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E004-2364-DEB8-86FD-C40625183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3AA2-49E2-8852-0988-5760E424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6902-ACB6-41EC-91DD-DE922BE3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8031-43E4-373D-EEEC-C7C398C8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762F-CEEA-B633-F6C2-A6DBD9D8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EA5DC-2DDC-B4DC-E00F-C62866B5B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4BE1-2DFF-08B6-A85C-23334317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0129-11BC-A6ED-DC4F-06A136DB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BA6D7-D2C4-CED0-9F15-5491C13D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225B0-FC29-1960-E18F-880AE13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307E-6AD8-FAA7-7EB5-6BBD973C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249A-8BB7-5CEA-F785-567C34BD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0365-3C28-EF5E-D5EC-1CC0EBE9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EE49-C737-C2FD-05B1-2934D8E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7EE0-4E2F-9282-AC79-D3260E7C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4F8E-DD11-C9D2-9A8D-3E601EFAE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9383-0841-0026-4135-31529AAC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D653-E19F-E2DB-74C7-A6225FF4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1C77-CEE3-5E30-F245-61F29F70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2842-CD73-A3FC-FD90-DA6562D7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AF29-6F92-C161-8523-2C3562B9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7B56-9CAF-6244-ACB9-02FAAE0C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F73B-BD87-89F9-69A1-FBBFE1A2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70EE-C318-8C66-F6DA-C827768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8633-420F-A52A-570C-67A33EEB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47A6-3DBA-C726-A781-EBB568D6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0975-2072-00EA-59ED-766DEED2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351C-C331-8121-BE30-F1444B0E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22D4-D014-E3BF-FE96-C25E884B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244B-A025-6A8D-E45D-1E79625F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A571-4CB7-8ED9-FF00-EA9A9C9F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204C2-1E97-3DF7-FD5A-2C50A3BA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2C536-58D0-4FA9-BA6D-56BBD1952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7F55D-87EE-FEAA-4CB1-4D089ED39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582DF-BE30-F89D-262F-DFB6F32AE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DAF06-9C26-F496-DD9E-D76E1EBB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97020-590A-EBF0-9902-30F8A756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DF9EF-F28F-9BBA-240C-79E91B2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5786-813D-2C66-0FC4-BF2D2445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9BF5-B562-6E43-C9A4-0EE8BD3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EAA28-A966-ED71-D9D4-82D9E5E3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3B341-FF62-E37C-B914-29BAECD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0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9C819-6A48-CB78-4A8D-DC1778D7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A0E15-89EB-0A3F-3D32-77B4ACB7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79A9-ED66-4121-5B57-886E0808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340-8C2F-58E1-291D-B60927E2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E6BA-6157-FB92-49E7-60A0B398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6CA43-AE73-8543-100A-643BDC0EA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2F425-6FCA-880A-0F51-A98FFF91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84A4-BF0E-10FC-D862-4897F0A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5618E-2507-6ABD-6837-4463429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CCD-C2C0-A32B-AC2E-D61D13C7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4935F-4E70-3731-4C17-94D1B4D1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29165-E6A1-78B7-0AF0-FBFAAB74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D732B-1C44-83E1-0C65-52CE63E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4178-3ABA-4E97-E2F0-F6CE651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7C710-2AD1-198D-4310-AACDF7E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629DC-C101-A913-11A7-E946342D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55AD-5AAC-F3ED-3E3E-C0FA943DB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D8AC-8EE1-5B90-A4CD-6B18F87E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4BA8-01C5-48F1-AA1B-E6AC0B1C1897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B5CC0-21B5-BE86-EF11-5B06F8152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362B-73EE-5404-8B9B-691A419A3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A4AB-FE08-4642-9DDA-B4FB9370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7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617-08FB-DBB2-737C-499824523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9D41-5FC4-2961-991E-D7A1DC13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23DEF-3320-A0FD-C5A6-2DA2671F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manoj</dc:creator>
  <cp:lastModifiedBy>mani manoj</cp:lastModifiedBy>
  <cp:revision>1</cp:revision>
  <dcterms:created xsi:type="dcterms:W3CDTF">2023-08-09T14:42:32Z</dcterms:created>
  <dcterms:modified xsi:type="dcterms:W3CDTF">2023-08-09T14:43:52Z</dcterms:modified>
</cp:coreProperties>
</file>