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20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8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7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3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3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3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5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23B1-C382-4337-A7D2-266FBC60881F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0D16-71E7-4FD3-A294-64EEB542E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inesis fireho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6" y="2611850"/>
            <a:ext cx="2359025" cy="11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ws lamb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37" y="2531842"/>
            <a:ext cx="1735009" cy="133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bil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9" y="2447195"/>
            <a:ext cx="1450803" cy="14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ws s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01" y="2634392"/>
            <a:ext cx="1514406" cy="11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ws redshif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5" y="2505214"/>
            <a:ext cx="2138045" cy="13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790609" y="3053016"/>
            <a:ext cx="790105" cy="2971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029790" y="3053016"/>
            <a:ext cx="790105" cy="2971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256507" y="3024006"/>
            <a:ext cx="790105" cy="2971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8998277" y="3024006"/>
            <a:ext cx="790105" cy="2971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226040" y="3966578"/>
            <a:ext cx="1684020" cy="18211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could run a smaller cluster in the beginning, and as the data grows can move to bigger cluster. There are quite a lot of alternatives in this layer. We could use any MPP/ OLAP systems to build data-mart or warehouse.</a:t>
            </a:r>
          </a:p>
          <a:p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Like Snowflake Cloud etc.,</a:t>
            </a:r>
          </a:p>
          <a:p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Picture 10" descr="Image result for aws s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57" y="554052"/>
            <a:ext cx="1514406" cy="11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 rot="16200000">
            <a:off x="7031446" y="1961571"/>
            <a:ext cx="790105" cy="2971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 rot="5400000">
            <a:off x="7376909" y="1988653"/>
            <a:ext cx="789197" cy="2971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314257" y="3966578"/>
            <a:ext cx="1684020" cy="18211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can  scale and process the files as soon as it arrives. Load the result straight to Redshift or  emit to a different folder in S3 and can be loaded to Redshift with a different Lambda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2152" y="3925036"/>
            <a:ext cx="1684020" cy="18211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can be any streaming  solution, like Kafka etc.,</a:t>
            </a:r>
          </a:p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Basically this can grow in demand and emit the data generated to Amazon S3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80400" y="3902176"/>
            <a:ext cx="1740439" cy="25976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can scale in terms on number of files/objects and volume we would like to place. Can serve as a Data Lake on a longer run, </a:t>
            </a:r>
            <a:r>
              <a:rPr lang="en-GB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ie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., if we want to analyse any other events generated, go there pick the old files with new lambda and load the results to OLAP db.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0931" y="3925036"/>
            <a:ext cx="1684020" cy="5787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source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469" y="670560"/>
            <a:ext cx="533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level architecture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0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Little bit about scaling requirement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We could use Streaming data services like Kinesis which is fully managed, otherwise can create a Kafka cluster etc.,</a:t>
            </a:r>
          </a:p>
          <a:p>
            <a:r>
              <a:rPr lang="en-GB" sz="1800" dirty="0" smtClean="0"/>
              <a:t>Build a data-lake in AWS S3 or in Azure/GCP.</a:t>
            </a:r>
          </a:p>
          <a:p>
            <a:r>
              <a:rPr lang="en-GB" sz="1800" dirty="0" smtClean="0"/>
              <a:t>Use server less for transforming the data. Otherwise, could build a Kubernetes cluster, deploy </a:t>
            </a:r>
            <a:r>
              <a:rPr lang="en-GB" sz="1800" dirty="0" err="1" smtClean="0"/>
              <a:t>docker</a:t>
            </a:r>
            <a:r>
              <a:rPr lang="en-GB" sz="1800" dirty="0" smtClean="0"/>
              <a:t> containers for data engineering. Which can scale to massive compute as needed.</a:t>
            </a:r>
          </a:p>
          <a:p>
            <a:r>
              <a:rPr lang="en-GB" sz="1800" dirty="0" smtClean="0"/>
              <a:t>Finally load the transformed data into Cloud based OLAP MPP systems, which can scale as the data grows. Also can be compatible to connect/support a variety of end-user reporting tools.</a:t>
            </a:r>
          </a:p>
          <a:p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209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Little bit about the python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Assumed </a:t>
            </a:r>
            <a:r>
              <a:rPr lang="en-GB" sz="1200" dirty="0" smtClean="0"/>
              <a:t>“</a:t>
            </a:r>
            <a:r>
              <a:rPr lang="en-GB" sz="1200" dirty="0"/>
              <a:t>We say a user is active if the engagement time is at least 3 seconds and </a:t>
            </a:r>
            <a:r>
              <a:rPr lang="en-GB" sz="1200" dirty="0">
                <a:solidFill>
                  <a:srgbClr val="FF0000"/>
                </a:solidFill>
              </a:rPr>
              <a:t>any </a:t>
            </a:r>
            <a:r>
              <a:rPr lang="en-GB" sz="1200" dirty="0" smtClean="0">
                <a:solidFill>
                  <a:srgbClr val="FF0000"/>
                </a:solidFill>
              </a:rPr>
              <a:t>valuable events occurred </a:t>
            </a:r>
            <a:r>
              <a:rPr lang="en-GB" sz="1200" dirty="0">
                <a:solidFill>
                  <a:srgbClr val="FF0000"/>
                </a:solidFill>
              </a:rPr>
              <a:t>at least once</a:t>
            </a:r>
            <a:r>
              <a:rPr lang="en-GB" sz="1200" dirty="0" smtClean="0"/>
              <a:t>.” </a:t>
            </a:r>
            <a:r>
              <a:rPr lang="en-GB" sz="1800" dirty="0" smtClean="0"/>
              <a:t>each line is a valuable event. Not sure if you meant any other element with in the events.</a:t>
            </a:r>
          </a:p>
          <a:p>
            <a:r>
              <a:rPr lang="en-GB" sz="1800" dirty="0" smtClean="0"/>
              <a:t>The data load is done straight to the </a:t>
            </a:r>
            <a:r>
              <a:rPr lang="en-GB" sz="1800" dirty="0" err="1" smtClean="0"/>
              <a:t>db</a:t>
            </a:r>
            <a:r>
              <a:rPr lang="en-GB" sz="1800" dirty="0" smtClean="0"/>
              <a:t> with individual inserts just to prepare the desired outcome, but this is really an expensive operation. Instead the transformed output could be loaded/copied/imported into the tables. Once the initial transformed data is staged into a table, could kick start a ELT process with-in the </a:t>
            </a:r>
            <a:r>
              <a:rPr lang="en-GB" sz="1800" dirty="0" err="1" smtClean="0"/>
              <a:t>db</a:t>
            </a:r>
            <a:r>
              <a:rPr lang="en-GB" sz="1800" dirty="0" smtClean="0"/>
              <a:t> to prepare the report.</a:t>
            </a:r>
          </a:p>
          <a:p>
            <a:r>
              <a:rPr lang="en-GB" sz="1800" dirty="0" smtClean="0"/>
              <a:t>Its really a quick work in python, I have not done a lot of error handling case by case, so apologise for that.</a:t>
            </a:r>
          </a:p>
          <a:p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68453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Little bit about scaling requirement</vt:lpstr>
      <vt:lpstr>Little bit about the python program</vt:lpstr>
    </vt:vector>
  </TitlesOfParts>
  <Company>Sainsbury’s Supermarkets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Saravanan Gandhi</dc:creator>
  <cp:lastModifiedBy>Saravanan Gandhi</cp:lastModifiedBy>
  <cp:revision>5</cp:revision>
  <dcterms:created xsi:type="dcterms:W3CDTF">2020-01-30T17:30:33Z</dcterms:created>
  <dcterms:modified xsi:type="dcterms:W3CDTF">2020-01-30T18:13:36Z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0ba449-43c6-4cb4-ab67-7944acc9363d_Enabled">
    <vt:lpwstr>True</vt:lpwstr>
  </property>
  <property fmtid="{D5CDD505-2E9C-101B-9397-08002B2CF9AE}" pid="3" name="MSIP_Label_e30ba449-43c6-4cb4-ab67-7944acc9363d_SiteId">
    <vt:lpwstr>e11fd634-26b5-47f4-8b8c-908e466e9bdf</vt:lpwstr>
  </property>
  <property fmtid="{D5CDD505-2E9C-101B-9397-08002B2CF9AE}" pid="4" name="MSIP_Label_e30ba449-43c6-4cb4-ab67-7944acc9363d_Owner">
    <vt:lpwstr>Saravanan.Gandhi@sainsburys.co.uk</vt:lpwstr>
  </property>
  <property fmtid="{D5CDD505-2E9C-101B-9397-08002B2CF9AE}" pid="5" name="MSIP_Label_e30ba449-43c6-4cb4-ab67-7944acc9363d_SetDate">
    <vt:lpwstr>2020-01-30T17:50:22.8797427Z</vt:lpwstr>
  </property>
  <property fmtid="{D5CDD505-2E9C-101B-9397-08002B2CF9AE}" pid="6" name="MSIP_Label_e30ba449-43c6-4cb4-ab67-7944acc9363d_Name">
    <vt:lpwstr>Confidential</vt:lpwstr>
  </property>
  <property fmtid="{D5CDD505-2E9C-101B-9397-08002B2CF9AE}" pid="7" name="MSIP_Label_e30ba449-43c6-4cb4-ab67-7944acc9363d_Application">
    <vt:lpwstr>Microsoft Azure Information Protection</vt:lpwstr>
  </property>
  <property fmtid="{D5CDD505-2E9C-101B-9397-08002B2CF9AE}" pid="8" name="MSIP_Label_e30ba449-43c6-4cb4-ab67-7944acc9363d_Extended_MSFT_Method">
    <vt:lpwstr>Automatic</vt:lpwstr>
  </property>
  <property fmtid="{D5CDD505-2E9C-101B-9397-08002B2CF9AE}" pid="9" name="Sensitivity">
    <vt:lpwstr>Confidential</vt:lpwstr>
  </property>
</Properties>
</file>