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 id="25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ily Sales and Profit Analysis Tool" id="{A72832F0-A162-4109-B966-54CE1F8E75F0}">
          <p14:sldIdLst>
            <p14:sldId id="2561"/>
          </p14:sldIdLst>
        </p14:section>
        <p14:section name="Overview of the Tool" id="{66002891-B66B-4040-B842-69A82B752A13}">
          <p14:sldIdLst>
            <p14:sldId id="2562"/>
            <p14:sldId id="2563"/>
            <p14:sldId id="2564"/>
          </p14:sldIdLst>
        </p14:section>
        <p14:section name="Tool Components" id="{BDA70CFC-61D2-4559-95B4-1C711205735B}">
          <p14:sldIdLst>
            <p14:sldId id="2565"/>
            <p14:sldId id="2566"/>
            <p14:sldId id="2567"/>
          </p14:sldIdLst>
        </p14:section>
        <p14:section name="Benefits and Impact" id="{314BE09C-F4CC-4513-8BA0-E981DBC2F467}">
          <p14:sldIdLst>
            <p14:sldId id="2568"/>
            <p14:sldId id="2569"/>
            <p14:sldId id="2570"/>
          </p14:sldIdLst>
        </p14:section>
        <p14:section name="Future Enhancements" id="{3B2E0D62-4147-4E93-8B7F-26D23F370123}">
          <p14:sldIdLst>
            <p14:sldId id="2571"/>
            <p14:sldId id="2572"/>
          </p14:sldIdLst>
        </p14:section>
        <p14:section name="Conclusion" id="{2B44E2D3-0908-42DF-9B23-5FD4D6DFF5CC}">
          <p14:sldIdLst>
            <p14:sldId id="2573"/>
            <p14:sldId id="25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75F1-F371-4063-AF53-314EFAF55456}" type="datetimeFigureOut">
              <a:t>10/1/2025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1CECF-9E68-430F-B769-366ECBFA44A7}" type="slidenum">
              <a:t>‹#›</a:t>
            </a:fld>
            <a:endParaRPr lang="en-US"/>
          </a:p>
        </p:txBody>
      </p:sp>
    </p:spTree>
    <p:extLst>
      <p:ext uri="{BB962C8B-B14F-4D97-AF65-F5344CB8AC3E}">
        <p14:creationId xmlns:p14="http://schemas.microsoft.com/office/powerpoint/2010/main" val="108652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29D95D3E-36A1-4846-B680-1380E1879D53}" type="slidenum">
              <a:t>1</a:t>
            </a:fld>
            <a:endParaRPr lang="en-US"/>
          </a:p>
        </p:txBody>
      </p:sp>
    </p:spTree>
    <p:extLst>
      <p:ext uri="{BB962C8B-B14F-4D97-AF65-F5344CB8AC3E}">
        <p14:creationId xmlns:p14="http://schemas.microsoft.com/office/powerpoint/2010/main" val="1735400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tool provides enhanced reporting capabilities through its dashboard and history sheet. Users can easily track daily performance and identify trends over time. The pie chart offers a quick visual summary of how sales, purchases, and expenses contribute to overall financial health. Historical data logged in the HistorySheet can be used for monthly or yearly analysis, helping shop owners understand seasonal patterns and make data-driven decisions. These insights are crucial for budgeting, forecasting, and strategic planning. The tool transforms raw data into actionable information, empowering users to optimize their business operations.</a:t>
            </a:r>
          </a:p>
        </p:txBody>
      </p:sp>
      <p:sp>
        <p:nvSpPr>
          <p:cNvPr id="4" name="Slide Number Placeholder 3"/>
          <p:cNvSpPr>
            <a:spLocks noGrp="1"/>
          </p:cNvSpPr>
          <p:nvPr>
            <p:ph type="sldNum" sz="quarter" idx="5"/>
          </p:nvPr>
        </p:nvSpPr>
        <p:spPr/>
        <p:txBody>
          <a:bodyPr/>
          <a:lstStyle/>
          <a:p>
            <a:fld id="{29D95D3E-36A1-4846-B680-1380E1879D53}" type="slidenum">
              <a:t>10</a:t>
            </a:fld>
            <a:endParaRPr lang="en-US"/>
          </a:p>
        </p:txBody>
      </p:sp>
    </p:spTree>
    <p:extLst>
      <p:ext uri="{BB962C8B-B14F-4D97-AF65-F5344CB8AC3E}">
        <p14:creationId xmlns:p14="http://schemas.microsoft.com/office/powerpoint/2010/main" val="2372389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Planned Features</a:t>
            </a:r>
          </a:p>
        </p:txBody>
      </p:sp>
      <p:sp>
        <p:nvSpPr>
          <p:cNvPr id="4" name="Slide Number Placeholder 3"/>
          <p:cNvSpPr>
            <a:spLocks noGrp="1"/>
          </p:cNvSpPr>
          <p:nvPr>
            <p:ph type="sldNum" sz="quarter" idx="5"/>
          </p:nvPr>
        </p:nvSpPr>
        <p:spPr/>
        <p:txBody>
          <a:bodyPr/>
          <a:lstStyle/>
          <a:p>
            <a:fld id="{29D95D3E-36A1-4846-B680-1380E1879D53}" type="slidenum">
              <a:t>11</a:t>
            </a:fld>
            <a:endParaRPr lang="en-US"/>
          </a:p>
        </p:txBody>
      </p:sp>
    </p:spTree>
    <p:extLst>
      <p:ext uri="{BB962C8B-B14F-4D97-AF65-F5344CB8AC3E}">
        <p14:creationId xmlns:p14="http://schemas.microsoft.com/office/powerpoint/2010/main" val="3030618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Several enhancements are planned to make the tool even more powerful and user-friendly. These include integration with cloud storage for remote access, allowing users to update and view the dashboard from anywhere. Multi-user support will enable collaborative data entry and analysis. Monthly and yearly summaries will be added to provide broader insights into business performance. Enhanced charting capabilities will offer more detailed visualizations, and a mobile-friendly version will ensure accessibility on smartphones and tablets. These features aim to expand the tool’s functionality and make it suitable for a wider range of users and use cases.</a:t>
            </a:r>
          </a:p>
        </p:txBody>
      </p:sp>
      <p:sp>
        <p:nvSpPr>
          <p:cNvPr id="4" name="Slide Number Placeholder 3"/>
          <p:cNvSpPr>
            <a:spLocks noGrp="1"/>
          </p:cNvSpPr>
          <p:nvPr>
            <p:ph type="sldNum" sz="quarter" idx="5"/>
          </p:nvPr>
        </p:nvSpPr>
        <p:spPr/>
        <p:txBody>
          <a:bodyPr/>
          <a:lstStyle/>
          <a:p>
            <a:fld id="{29D95D3E-36A1-4846-B680-1380E1879D53}" type="slidenum">
              <a:t>12</a:t>
            </a:fld>
            <a:endParaRPr lang="en-US"/>
          </a:p>
        </p:txBody>
      </p:sp>
    </p:spTree>
    <p:extLst>
      <p:ext uri="{BB962C8B-B14F-4D97-AF65-F5344CB8AC3E}">
        <p14:creationId xmlns:p14="http://schemas.microsoft.com/office/powerpoint/2010/main" val="2359401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Summary and Positive Outlook</a:t>
            </a:r>
          </a:p>
        </p:txBody>
      </p:sp>
      <p:sp>
        <p:nvSpPr>
          <p:cNvPr id="4" name="Slide Number Placeholder 3"/>
          <p:cNvSpPr>
            <a:spLocks noGrp="1"/>
          </p:cNvSpPr>
          <p:nvPr>
            <p:ph type="sldNum" sz="quarter" idx="5"/>
          </p:nvPr>
        </p:nvSpPr>
        <p:spPr/>
        <p:txBody>
          <a:bodyPr/>
          <a:lstStyle/>
          <a:p>
            <a:fld id="{29D95D3E-36A1-4846-B680-1380E1879D53}" type="slidenum">
              <a:t>13</a:t>
            </a:fld>
            <a:endParaRPr lang="en-US"/>
          </a:p>
        </p:txBody>
      </p:sp>
    </p:spTree>
    <p:extLst>
      <p:ext uri="{BB962C8B-B14F-4D97-AF65-F5344CB8AC3E}">
        <p14:creationId xmlns:p14="http://schemas.microsoft.com/office/powerpoint/2010/main" val="639380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conclusion, the VBA-based daily sales and profit analysis tool is a robust solution for shop owners seeking to streamline their financial tracking. It automates key processes, reduces errors, and provides valuable insights through visual dashboards and historical logs. The tool is easy to use and adaptable, making it a practical choice for small businesses. With planned enhancements, it promises to become even more versatile and powerful. The positive impact on time management, accuracy, and decision-making underscores its value as a daily operational asset. Shop owners are encouraged to adopt and customize the tool to fit their specific needs.</a:t>
            </a:r>
          </a:p>
        </p:txBody>
      </p:sp>
      <p:sp>
        <p:nvSpPr>
          <p:cNvPr id="4" name="Slide Number Placeholder 3"/>
          <p:cNvSpPr>
            <a:spLocks noGrp="1"/>
          </p:cNvSpPr>
          <p:nvPr>
            <p:ph type="sldNum" sz="quarter" idx="5"/>
          </p:nvPr>
        </p:nvSpPr>
        <p:spPr/>
        <p:txBody>
          <a:bodyPr/>
          <a:lstStyle/>
          <a:p>
            <a:fld id="{29D95D3E-36A1-4846-B680-1380E1879D53}" type="slidenum">
              <a:t>14</a:t>
            </a:fld>
            <a:endParaRPr lang="en-US"/>
          </a:p>
        </p:txBody>
      </p:sp>
    </p:spTree>
    <p:extLst>
      <p:ext uri="{BB962C8B-B14F-4D97-AF65-F5344CB8AC3E}">
        <p14:creationId xmlns:p14="http://schemas.microsoft.com/office/powerpoint/2010/main" val="103398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Introduction, VBA Script Functionality</a:t>
            </a:r>
          </a:p>
        </p:txBody>
      </p:sp>
      <p:sp>
        <p:nvSpPr>
          <p:cNvPr id="4" name="Slide Number Placeholder 3"/>
          <p:cNvSpPr>
            <a:spLocks noGrp="1"/>
          </p:cNvSpPr>
          <p:nvPr>
            <p:ph type="sldNum" sz="quarter" idx="5"/>
          </p:nvPr>
        </p:nvSpPr>
        <p:spPr/>
        <p:txBody>
          <a:bodyPr/>
          <a:lstStyle/>
          <a:p>
            <a:fld id="{29D95D3E-36A1-4846-B680-1380E1879D53}" type="slidenum">
              <a:t>2</a:t>
            </a:fld>
            <a:endParaRPr lang="en-US"/>
          </a:p>
        </p:txBody>
      </p:sp>
    </p:spTree>
    <p:extLst>
      <p:ext uri="{BB962C8B-B14F-4D97-AF65-F5344CB8AC3E}">
        <p14:creationId xmlns:p14="http://schemas.microsoft.com/office/powerpoint/2010/main" val="600498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This presentation introduces a VBA-based tool designed to automate daily sales and profit analysis for shop owners. The tool leverages Excel's capabilities combined with VBA scripting to streamline the process of calculating total sales, purchases, expenses, and net profit. By automating these calculations, the tool reduces manual effort and ensures accuracy in financial reporting. The dashboard updates dynamically each day and logs historical data for future reference, making it a valuable asset for small business owners who need quick insights into their daily operations. The tool is user-friendly and integrates visual elements such as color-coded cells and pie charts to enhance readability and decision-making.</a:t>
            </a:r>
          </a:p>
        </p:txBody>
      </p:sp>
      <p:sp>
        <p:nvSpPr>
          <p:cNvPr id="4" name="Slide Number Placeholder 3"/>
          <p:cNvSpPr>
            <a:spLocks noGrp="1"/>
          </p:cNvSpPr>
          <p:nvPr>
            <p:ph type="sldNum" sz="quarter" idx="5"/>
          </p:nvPr>
        </p:nvSpPr>
        <p:spPr/>
        <p:txBody>
          <a:bodyPr/>
          <a:lstStyle/>
          <a:p>
            <a:fld id="{29D95D3E-36A1-4846-B680-1380E1879D53}" type="slidenum">
              <a:t>3</a:t>
            </a:fld>
            <a:endParaRPr lang="en-US"/>
          </a:p>
        </p:txBody>
      </p:sp>
    </p:spTree>
    <p:extLst>
      <p:ext uri="{BB962C8B-B14F-4D97-AF65-F5344CB8AC3E}">
        <p14:creationId xmlns:p14="http://schemas.microsoft.com/office/powerpoint/2010/main" val="1015269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VBA script embedded in the Excel workbook performs several key functions. First, it calculates daily totals for sales, purchases, and expenses by referencing specific sheets and summing values based on the current date. It then computes the net profit by subtracting purchases and expenses from total sales. The dashboard sheet is updated with these values and color-coded for visual clarity—green for sales, light brown for purchases, light red for expenses, and either light green or red for profit depending on whether it's positive or negative. Additionally, the script logs these values into a history sheet for tracking performance over time. It also deletes any existing charts and generates a new pie chart to visually represent the daily breakdown of sales, purchases, and expenses.</a:t>
            </a:r>
          </a:p>
        </p:txBody>
      </p:sp>
      <p:sp>
        <p:nvSpPr>
          <p:cNvPr id="4" name="Slide Number Placeholder 3"/>
          <p:cNvSpPr>
            <a:spLocks noGrp="1"/>
          </p:cNvSpPr>
          <p:nvPr>
            <p:ph type="sldNum" sz="quarter" idx="5"/>
          </p:nvPr>
        </p:nvSpPr>
        <p:spPr/>
        <p:txBody>
          <a:bodyPr/>
          <a:lstStyle/>
          <a:p>
            <a:fld id="{29D95D3E-36A1-4846-B680-1380E1879D53}" type="slidenum">
              <a:t>4</a:t>
            </a:fld>
            <a:endParaRPr lang="en-US"/>
          </a:p>
        </p:txBody>
      </p:sp>
    </p:spTree>
    <p:extLst>
      <p:ext uri="{BB962C8B-B14F-4D97-AF65-F5344CB8AC3E}">
        <p14:creationId xmlns:p14="http://schemas.microsoft.com/office/powerpoint/2010/main" val="3568122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Sales, Purchase, and Expense Sheets, Dashboard and History Sheet</a:t>
            </a:r>
          </a:p>
        </p:txBody>
      </p:sp>
      <p:sp>
        <p:nvSpPr>
          <p:cNvPr id="4" name="Slide Number Placeholder 3"/>
          <p:cNvSpPr>
            <a:spLocks noGrp="1"/>
          </p:cNvSpPr>
          <p:nvPr>
            <p:ph type="sldNum" sz="quarter" idx="5"/>
          </p:nvPr>
        </p:nvSpPr>
        <p:spPr/>
        <p:txBody>
          <a:bodyPr/>
          <a:lstStyle/>
          <a:p>
            <a:fld id="{29D95D3E-36A1-4846-B680-1380E1879D53}" type="slidenum">
              <a:t>5</a:t>
            </a:fld>
            <a:endParaRPr lang="en-US"/>
          </a:p>
        </p:txBody>
      </p:sp>
    </p:spTree>
    <p:extLst>
      <p:ext uri="{BB962C8B-B14F-4D97-AF65-F5344CB8AC3E}">
        <p14:creationId xmlns:p14="http://schemas.microsoft.com/office/powerpoint/2010/main" val="180119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tool comprises several interconnected sheets: SalesSheet, PurchaseSheet, and ExpenseSheet. Each sheet records transactions with dates and corresponding amounts. The SalesSheet logs daily sales figures, the PurchaseSheet tracks purchases made, and the ExpenseSheet records operational expenses. These sheets serve as the data source for the dashboard and history sheet. The VBA script uses these sheets to extract and sum values based on the current date, ensuring that only relevant data is considered in the daily analysis. This modular structure allows for easy data entry and maintenance, making the tool scalable and adaptable to different business needs.</a:t>
            </a:r>
          </a:p>
        </p:txBody>
      </p:sp>
      <p:sp>
        <p:nvSpPr>
          <p:cNvPr id="4" name="Slide Number Placeholder 3"/>
          <p:cNvSpPr>
            <a:spLocks noGrp="1"/>
          </p:cNvSpPr>
          <p:nvPr>
            <p:ph type="sldNum" sz="quarter" idx="5"/>
          </p:nvPr>
        </p:nvSpPr>
        <p:spPr/>
        <p:txBody>
          <a:bodyPr/>
          <a:lstStyle/>
          <a:p>
            <a:fld id="{29D95D3E-36A1-4846-B680-1380E1879D53}" type="slidenum">
              <a:t>6</a:t>
            </a:fld>
            <a:endParaRPr lang="en-US"/>
          </a:p>
        </p:txBody>
      </p:sp>
    </p:spTree>
    <p:extLst>
      <p:ext uri="{BB962C8B-B14F-4D97-AF65-F5344CB8AC3E}">
        <p14:creationId xmlns:p14="http://schemas.microsoft.com/office/powerpoint/2010/main" val="3968935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DashboardSheet is the central visual interface of the tool, displaying key metrics such as total sales, purchases, expenses, and net profit. It uses color coding to highlight financial performance and includes a pie chart for visual breakdown. The HistorySheet logs daily values for these metrics, creating a chronological record that can be used for trend analysis and reporting. This dual-sheet approach ensures that users have both real-time insights and historical data at their fingertips. The dashboard is updated automatically each day when the script runs, and the history sheet grows incrementally, providing a comprehensive view of business performance over time.</a:t>
            </a:r>
          </a:p>
        </p:txBody>
      </p:sp>
      <p:sp>
        <p:nvSpPr>
          <p:cNvPr id="4" name="Slide Number Placeholder 3"/>
          <p:cNvSpPr>
            <a:spLocks noGrp="1"/>
          </p:cNvSpPr>
          <p:nvPr>
            <p:ph type="sldNum" sz="quarter" idx="5"/>
          </p:nvPr>
        </p:nvSpPr>
        <p:spPr/>
        <p:txBody>
          <a:bodyPr/>
          <a:lstStyle/>
          <a:p>
            <a:fld id="{29D95D3E-36A1-4846-B680-1380E1879D53}" type="slidenum">
              <a:t>7</a:t>
            </a:fld>
            <a:endParaRPr lang="en-US"/>
          </a:p>
        </p:txBody>
      </p:sp>
    </p:spTree>
    <p:extLst>
      <p:ext uri="{BB962C8B-B14F-4D97-AF65-F5344CB8AC3E}">
        <p14:creationId xmlns:p14="http://schemas.microsoft.com/office/powerpoint/2010/main" val="3633738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Time Savings and Accuracy, Enhanced Reporting and Insights</a:t>
            </a:r>
          </a:p>
        </p:txBody>
      </p:sp>
      <p:sp>
        <p:nvSpPr>
          <p:cNvPr id="4" name="Slide Number Placeholder 3"/>
          <p:cNvSpPr>
            <a:spLocks noGrp="1"/>
          </p:cNvSpPr>
          <p:nvPr>
            <p:ph type="sldNum" sz="quarter" idx="5"/>
          </p:nvPr>
        </p:nvSpPr>
        <p:spPr/>
        <p:txBody>
          <a:bodyPr/>
          <a:lstStyle/>
          <a:p>
            <a:fld id="{29D95D3E-36A1-4846-B680-1380E1879D53}" type="slidenum">
              <a:t>8</a:t>
            </a:fld>
            <a:endParaRPr lang="en-US"/>
          </a:p>
        </p:txBody>
      </p:sp>
    </p:spTree>
    <p:extLst>
      <p:ext uri="{BB962C8B-B14F-4D97-AF65-F5344CB8AC3E}">
        <p14:creationId xmlns:p14="http://schemas.microsoft.com/office/powerpoint/2010/main" val="160023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One of the primary benefits of this tool is the significant time savings it offers. By automating daily calculations and dashboard updates, shop owners can focus on strategic tasks rather than manual data entry. The tool also enhances accuracy by eliminating human errors commonly associated with manual calculations. With consistent and reliable data, business owners can make informed decisions quickly. The visual elements such as color coding and charts further aid in understanding financial performance at a glance. Overall, the tool streamlines daily operations and improves the efficiency of financial management.</a:t>
            </a:r>
          </a:p>
        </p:txBody>
      </p:sp>
      <p:sp>
        <p:nvSpPr>
          <p:cNvPr id="4" name="Slide Number Placeholder 3"/>
          <p:cNvSpPr>
            <a:spLocks noGrp="1"/>
          </p:cNvSpPr>
          <p:nvPr>
            <p:ph type="sldNum" sz="quarter" idx="5"/>
          </p:nvPr>
        </p:nvSpPr>
        <p:spPr/>
        <p:txBody>
          <a:bodyPr/>
          <a:lstStyle/>
          <a:p>
            <a:fld id="{29D95D3E-36A1-4846-B680-1380E1879D53}" type="slidenum">
              <a:t>9</a:t>
            </a:fld>
            <a:endParaRPr lang="en-US"/>
          </a:p>
        </p:txBody>
      </p:sp>
    </p:spTree>
    <p:extLst>
      <p:ext uri="{BB962C8B-B14F-4D97-AF65-F5344CB8AC3E}">
        <p14:creationId xmlns:p14="http://schemas.microsoft.com/office/powerpoint/2010/main" val="30979042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402336" y="731407"/>
            <a:ext cx="6480450" cy="3038878"/>
          </a:xfrm>
        </p:spPr>
        <p:txBody>
          <a:bodyPr anchor="t">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429315" y="5264528"/>
            <a:ext cx="6577526" cy="1001354"/>
          </a:xfrm>
        </p:spPr>
        <p:txBody>
          <a:bodyPr anchor="ctr">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CEC3F3D2-CADD-A94F-6739-CCCDA6C6FA8C}"/>
              </a:ext>
            </a:extLst>
          </p:cNvPr>
          <p:cNvSpPr>
            <a:spLocks noGrp="1"/>
          </p:cNvSpPr>
          <p:nvPr>
            <p:ph type="ftr" sz="quarter" idx="11"/>
          </p:nvPr>
        </p:nvSpPr>
        <p:spPr>
          <a:xfrm>
            <a:off x="426780" y="6426091"/>
            <a:ext cx="4357544" cy="365125"/>
          </a:xfrm>
        </p:spPr>
        <p:txBody>
          <a:bodyPr/>
          <a:lstStyle/>
          <a:p>
            <a:r>
              <a:rPr lang="en-US"/>
              <a:t>Sample Footer Text</a:t>
            </a:r>
          </a:p>
        </p:txBody>
      </p:sp>
      <p:sp>
        <p:nvSpPr>
          <p:cNvPr id="4" name="Date Placeholder 3">
            <a:extLst>
              <a:ext uri="{FF2B5EF4-FFF2-40B4-BE49-F238E27FC236}">
                <a16:creationId xmlns:a16="http://schemas.microsoft.com/office/drawing/2014/main" id="{40CC541E-3AF5-9564-CE04-E4B86459DBE0}"/>
              </a:ext>
            </a:extLst>
          </p:cNvPr>
          <p:cNvSpPr>
            <a:spLocks noGrp="1"/>
          </p:cNvSpPr>
          <p:nvPr>
            <p:ph type="dt" sz="half" idx="10"/>
          </p:nvPr>
        </p:nvSpPr>
        <p:spPr>
          <a:xfrm>
            <a:off x="4932188" y="6426091"/>
            <a:ext cx="1431447" cy="365125"/>
          </a:xfrm>
        </p:spPr>
        <p:txBody>
          <a:bodyPr/>
          <a:lstStyle/>
          <a:p>
            <a:fld id="{395357C0-6E0D-46EB-9F8F-43803F348F24}" type="datetime1">
              <a:rPr lang="en-US" smtClean="0"/>
              <a:t>10/1/2025</a:t>
            </a:fld>
            <a:endParaRPr lang="en-US"/>
          </a:p>
        </p:txBody>
      </p:sp>
      <p:sp>
        <p:nvSpPr>
          <p:cNvPr id="6" name="Slide Number Placeholder 5">
            <a:extLst>
              <a:ext uri="{FF2B5EF4-FFF2-40B4-BE49-F238E27FC236}">
                <a16:creationId xmlns:a16="http://schemas.microsoft.com/office/drawing/2014/main" id="{C3C772A7-7F28-0EB0-D243-BCC6917DADA2}"/>
              </a:ext>
            </a:extLst>
          </p:cNvPr>
          <p:cNvSpPr>
            <a:spLocks noGrp="1"/>
          </p:cNvSpPr>
          <p:nvPr>
            <p:ph type="sldNum" sz="quarter" idx="12"/>
          </p:nvPr>
        </p:nvSpPr>
        <p:spPr>
          <a:xfrm>
            <a:off x="6382685" y="6426091"/>
            <a:ext cx="603114" cy="365125"/>
          </a:xfrm>
        </p:spPr>
        <p:txBody>
          <a:bodyPr/>
          <a:lstStyle/>
          <a:p>
            <a:fld id="{DD84031F-D6BF-4677-B12E-7D8B88BA70F7}" type="slidenum">
              <a:rPr lang="en-US" smtClean="0"/>
              <a:t>‹#›</a:t>
            </a:fld>
            <a:endParaRPr lang="en-US"/>
          </a:p>
        </p:txBody>
      </p:sp>
      <p:sp>
        <p:nvSpPr>
          <p:cNvPr id="9" name="Picture Placeholder 8">
            <a:extLst>
              <a:ext uri="{FF2B5EF4-FFF2-40B4-BE49-F238E27FC236}">
                <a16:creationId xmlns:a16="http://schemas.microsoft.com/office/drawing/2014/main" id="{6D3F2A15-2C96-2533-3F11-3EFA30B56716}"/>
              </a:ext>
            </a:extLst>
          </p:cNvPr>
          <p:cNvSpPr>
            <a:spLocks noGrp="1"/>
          </p:cNvSpPr>
          <p:nvPr>
            <p:ph type="pic" sz="quarter" idx="13" hasCustomPrompt="1"/>
          </p:nvPr>
        </p:nvSpPr>
        <p:spPr>
          <a:xfrm>
            <a:off x="7620000" y="0"/>
            <a:ext cx="4571999" cy="6858000"/>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cxnSp>
        <p:nvCxnSpPr>
          <p:cNvPr id="10" name="Straight Connector 9">
            <a:extLst>
              <a:ext uri="{FF2B5EF4-FFF2-40B4-BE49-F238E27FC236}">
                <a16:creationId xmlns:a16="http://schemas.microsoft.com/office/drawing/2014/main" id="{5022CE8C-DC47-AF8A-A37E-C04D364B8D63}"/>
              </a:ext>
            </a:extLst>
          </p:cNvPr>
          <p:cNvCxnSpPr>
            <a:cxnSpLocks/>
          </p:cNvCxnSpPr>
          <p:nvPr/>
        </p:nvCxnSpPr>
        <p:spPr>
          <a:xfrm>
            <a:off x="533400" y="6324773"/>
            <a:ext cx="648045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35A6ADE-4FF0-6E84-4D25-A3E7A481303D}"/>
              </a:ext>
            </a:extLst>
          </p:cNvPr>
          <p:cNvCxnSpPr>
            <a:cxnSpLocks/>
          </p:cNvCxnSpPr>
          <p:nvPr/>
        </p:nvCxnSpPr>
        <p:spPr>
          <a:xfrm>
            <a:off x="533400" y="5184424"/>
            <a:ext cx="646050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B306735-74E7-C788-FB5F-7BC551ED5CDD}"/>
              </a:ext>
            </a:extLst>
          </p:cNvPr>
          <p:cNvCxnSpPr>
            <a:cxnSpLocks/>
          </p:cNvCxnSpPr>
          <p:nvPr/>
        </p:nvCxnSpPr>
        <p:spPr>
          <a:xfrm>
            <a:off x="533400" y="512722"/>
            <a:ext cx="6456409" cy="0"/>
          </a:xfrm>
          <a:prstGeom prst="line">
            <a:avLst/>
          </a:prstGeom>
          <a:ln w="47625">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308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02336" y="392851"/>
            <a:ext cx="7525512" cy="1882595"/>
          </a:xfrm>
        </p:spPr>
        <p:txBody>
          <a:bodyPr anchor="t">
            <a:normAutofit/>
          </a:bodyPr>
          <a:lstStyle>
            <a:lvl1pPr>
              <a:defRPr sz="6600">
                <a:solidFill>
                  <a:schemeClr val="accent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434856" y="2502245"/>
            <a:ext cx="7492991" cy="3669956"/>
          </a:xfrm>
        </p:spPr>
        <p:txBody>
          <a:bodyPr vert="horz" lIns="91440" tIns="45720" rIns="91440" bIns="45720" rtlCol="0" anchor="t">
            <a:normAutofit/>
          </a:bodyPr>
          <a:lstStyle>
            <a:lvl1pPr marL="457200" indent="-457200">
              <a:buFont typeface="+mj-lt"/>
              <a:buAutoNum type="arabicPeriod"/>
              <a:defRPr lang="en-US" sz="2000" dirty="0"/>
            </a:lvl1pPr>
            <a:lvl2pPr marL="800100" indent="-342900">
              <a:buFont typeface="+mj-lt"/>
              <a:buAutoNum type="arabicPeriod"/>
              <a:defRPr lang="en-US" sz="1800" dirty="0"/>
            </a:lvl2pPr>
            <a:lvl3pPr marL="1257300" indent="-342900">
              <a:buFont typeface="+mj-lt"/>
              <a:buAutoNum type="arabicPeriod"/>
              <a:defRPr lang="en-US" sz="1600" dirty="0"/>
            </a:lvl3pPr>
            <a:lvl4pPr marL="1714500" indent="-342900">
              <a:buFont typeface="+mj-lt"/>
              <a:buAutoNum type="arabicPeriod"/>
              <a:defRPr lang="en-US" sz="1600" dirty="0"/>
            </a:lvl4pPr>
            <a:lvl5pPr marL="2171700" indent="-342900">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395056F1-F5E2-4ED8-9ED2-B4DCC32FE4B1}" type="datetime1">
              <a:rPr lang="en-US" smtClean="0"/>
              <a:t>10/1/2025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59437368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Agenda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02336" y="401519"/>
            <a:ext cx="6516938" cy="2091068"/>
          </a:xfrm>
        </p:spPr>
        <p:txBody>
          <a:bodyPr anchor="t">
            <a:normAutofit/>
          </a:bodyPr>
          <a:lstStyle>
            <a:lvl1pPr>
              <a:defRPr sz="6600">
                <a:solidFill>
                  <a:schemeClr val="accent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436526" y="2897442"/>
            <a:ext cx="6482747" cy="3279838"/>
          </a:xfrm>
        </p:spPr>
        <p:txBody>
          <a:bodyPr vert="horz" lIns="91440" tIns="45720" rIns="91440" bIns="45720" rtlCol="0">
            <a:normAutofit/>
          </a:bodyPr>
          <a:lstStyle>
            <a:lvl1pPr marL="457200" indent="-457200">
              <a:buFont typeface="+mj-lt"/>
              <a:buAutoNum type="arabicPeriod"/>
              <a:defRPr lang="en-US" sz="2000" dirty="0"/>
            </a:lvl1pPr>
            <a:lvl2pPr marL="800100" indent="-342900">
              <a:buFont typeface="+mj-lt"/>
              <a:buAutoNum type="arabicPeriod"/>
              <a:defRPr lang="en-US" sz="1800" dirty="0"/>
            </a:lvl2pPr>
            <a:lvl3pPr marL="1257300" indent="-342900">
              <a:buFont typeface="+mj-lt"/>
              <a:buAutoNum type="arabicPeriod"/>
              <a:defRPr lang="en-US" sz="1600" dirty="0"/>
            </a:lvl3pPr>
            <a:lvl4pPr marL="1714500" indent="-342900">
              <a:buFont typeface="+mj-lt"/>
              <a:buAutoNum type="arabicPeriod"/>
              <a:defRPr lang="en-US" sz="1600" dirty="0"/>
            </a:lvl4pPr>
            <a:lvl5pPr marL="2171700" indent="-342900">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402336" y="6426091"/>
            <a:ext cx="4303014" cy="365125"/>
          </a:xfrm>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4895850" y="6416667"/>
            <a:ext cx="1420310" cy="365125"/>
          </a:xfrm>
        </p:spPr>
        <p:txBody>
          <a:bodyPr/>
          <a:lstStyle/>
          <a:p>
            <a:fld id="{87333073-65C1-4CC7-BBE7-8F5A3AFB183B}" type="datetime1">
              <a:rPr lang="en-US" smtClean="0"/>
              <a:t>10/1/2025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6316160" y="6416667"/>
            <a:ext cx="603114" cy="365125"/>
          </a:xfrm>
        </p:spPr>
        <p:txBody>
          <a:bodyPr/>
          <a:lstStyle/>
          <a:p>
            <a:fld id="{DD84031F-D6BF-4677-B12E-7D8B88BA70F7}" type="slidenum">
              <a:rPr lang="en-US" smtClean="0"/>
              <a:t>‹#›</a:t>
            </a:fld>
            <a:endParaRPr lang="en-US"/>
          </a:p>
        </p:txBody>
      </p:sp>
      <p:sp>
        <p:nvSpPr>
          <p:cNvPr id="8" name="Picture Placeholder 8">
            <a:extLst>
              <a:ext uri="{FF2B5EF4-FFF2-40B4-BE49-F238E27FC236}">
                <a16:creationId xmlns:a16="http://schemas.microsoft.com/office/drawing/2014/main" id="{FBFCD9F4-28CD-7877-8D0E-B6685E2A124F}"/>
              </a:ext>
            </a:extLst>
          </p:cNvPr>
          <p:cNvSpPr>
            <a:spLocks noGrp="1"/>
          </p:cNvSpPr>
          <p:nvPr>
            <p:ph type="pic" sz="quarter" idx="14" hasCustomPrompt="1"/>
          </p:nvPr>
        </p:nvSpPr>
        <p:spPr>
          <a:xfrm>
            <a:off x="7619999" y="0"/>
            <a:ext cx="4571999" cy="6857999"/>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cxnSp>
        <p:nvCxnSpPr>
          <p:cNvPr id="9" name="Straight Connector 8">
            <a:extLst>
              <a:ext uri="{FF2B5EF4-FFF2-40B4-BE49-F238E27FC236}">
                <a16:creationId xmlns:a16="http://schemas.microsoft.com/office/drawing/2014/main" id="{0E6481B7-DF51-286F-B976-0777FDDAC524}"/>
              </a:ext>
            </a:extLst>
          </p:cNvPr>
          <p:cNvCxnSpPr>
            <a:cxnSpLocks/>
          </p:cNvCxnSpPr>
          <p:nvPr/>
        </p:nvCxnSpPr>
        <p:spPr>
          <a:xfrm>
            <a:off x="530352" y="2670800"/>
            <a:ext cx="6402856" cy="0"/>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403411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genda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02336" y="3380188"/>
            <a:ext cx="4688732" cy="2313195"/>
          </a:xfrm>
        </p:spPr>
        <p:txBody>
          <a:bodyPr anchor="t">
            <a:normAutofit/>
          </a:bodyPr>
          <a:lstStyle>
            <a:lvl1pPr>
              <a:defRPr sz="5400">
                <a:solidFill>
                  <a:schemeClr val="accent1"/>
                </a:solidFill>
              </a:defRPr>
            </a:lvl1pPr>
          </a:lstStyle>
          <a:p>
            <a:r>
              <a:rPr lang="en-US"/>
              <a:t>Click to edit Master title style</a:t>
            </a:r>
          </a:p>
        </p:txBody>
      </p:sp>
      <p:sp>
        <p:nvSpPr>
          <p:cNvPr id="8" name="Picture Placeholder 8">
            <a:extLst>
              <a:ext uri="{FF2B5EF4-FFF2-40B4-BE49-F238E27FC236}">
                <a16:creationId xmlns:a16="http://schemas.microsoft.com/office/drawing/2014/main" id="{E6BFF2B7-0DC8-E068-0F08-D1CF291F8EA2}"/>
              </a:ext>
            </a:extLst>
          </p:cNvPr>
          <p:cNvSpPr>
            <a:spLocks noGrp="1"/>
          </p:cNvSpPr>
          <p:nvPr>
            <p:ph type="pic" sz="quarter" idx="14" hasCustomPrompt="1"/>
          </p:nvPr>
        </p:nvSpPr>
        <p:spPr>
          <a:xfrm>
            <a:off x="0" y="0"/>
            <a:ext cx="12192000" cy="3041367"/>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638800" y="3363190"/>
            <a:ext cx="6029721" cy="2759316"/>
          </a:xfrm>
        </p:spPr>
        <p:txBody>
          <a:bodyPr vert="horz" lIns="91440" tIns="45720" rIns="91440" bIns="45720" rtlCol="0">
            <a:normAutofit/>
          </a:bodyPr>
          <a:lstStyle>
            <a:lvl1pPr marL="457200" indent="-457200">
              <a:buFont typeface="+mj-lt"/>
              <a:buAutoNum type="arabicPeriod"/>
              <a:defRPr lang="en-US" sz="2000" dirty="0"/>
            </a:lvl1pPr>
            <a:lvl2pPr marL="800100" indent="-342900">
              <a:buFont typeface="+mj-lt"/>
              <a:buAutoNum type="arabicPeriod"/>
              <a:defRPr lang="en-US" sz="1800" dirty="0"/>
            </a:lvl2pPr>
            <a:lvl3pPr marL="1257300" indent="-342900">
              <a:buFont typeface="+mj-lt"/>
              <a:buAutoNum type="arabicPeriod"/>
              <a:defRPr lang="en-US" sz="1600" dirty="0"/>
            </a:lvl3pPr>
            <a:lvl4pPr marL="1714500" indent="-342900">
              <a:buFont typeface="+mj-lt"/>
              <a:buAutoNum type="arabicPeriod"/>
              <a:defRPr lang="en-US" sz="1600" dirty="0"/>
            </a:lvl4pPr>
            <a:lvl5pPr marL="2171700" indent="-342900">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EE872102-C255-4B2E-9A7E-2603C5FAD6D4}" type="datetime1">
              <a:rPr lang="en-US" smtClean="0"/>
              <a:t>10/1/2025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A4981961-B802-677C-4957-E24CA14D5E6D}"/>
              </a:ext>
            </a:extLst>
          </p:cNvPr>
          <p:cNvCxnSpPr>
            <a:cxnSpLocks/>
          </p:cNvCxnSpPr>
          <p:nvPr/>
        </p:nvCxnSpPr>
        <p:spPr>
          <a:xfrm>
            <a:off x="533400" y="6324600"/>
            <a:ext cx="11125200" cy="0"/>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967327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Content 2">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107B931-214A-9578-5A7A-FDEB9ADB5080}"/>
              </a:ext>
            </a:extLst>
          </p:cNvPr>
          <p:cNvCxnSpPr>
            <a:cxnSpLocks/>
          </p:cNvCxnSpPr>
          <p:nvPr/>
        </p:nvCxnSpPr>
        <p:spPr>
          <a:xfrm>
            <a:off x="3751277" y="2791386"/>
            <a:ext cx="468944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3550862" y="1429789"/>
            <a:ext cx="5090277" cy="1196713"/>
          </a:xfrm>
        </p:spPr>
        <p:txBody>
          <a:bodyPr anchor="b"/>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3676880" y="2999629"/>
            <a:ext cx="4838241" cy="219582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070A7D6-92E1-4CDF-BD2F-79F298197135}"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46939668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Content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1303089" y="1673352"/>
            <a:ext cx="3360352" cy="2324365"/>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103780" y="1673352"/>
            <a:ext cx="5785132" cy="29187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FFBEE3B3-6EA8-4914-BDAC-89234BD2AD09}"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45987"/>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249717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Content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60" y="1399734"/>
            <a:ext cx="4136461" cy="2918754"/>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103780" y="1398419"/>
            <a:ext cx="62500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2BB48EB-6AF5-4207-A153-D1AA963F0AC1}"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2906"/>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077197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Content 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400" y="694944"/>
            <a:ext cx="3334120" cy="2734056"/>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229100" y="694943"/>
            <a:ext cx="7439421"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C0016614-595C-443F-AE20-86D2AC6A0013}"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67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888638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Content 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400" y="435785"/>
            <a:ext cx="4268573" cy="2918754"/>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391452" y="743106"/>
            <a:ext cx="6277070" cy="531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7FC8A85-8FD1-45F0-99DE-E338DC5235BC}"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59F873DB-8FEF-C24C-ECA0-EABFFF560476}"/>
              </a:ext>
            </a:extLst>
          </p:cNvPr>
          <p:cNvCxnSpPr>
            <a:cxnSpLocks/>
          </p:cNvCxnSpPr>
          <p:nvPr/>
        </p:nvCxnSpPr>
        <p:spPr>
          <a:xfrm>
            <a:off x="5486400" y="528489"/>
            <a:ext cx="6172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93460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Content 7">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60" y="433576"/>
            <a:ext cx="3263496" cy="2821439"/>
          </a:xfrm>
        </p:spPr>
        <p:txBody>
          <a:bodyPr anchor="t">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309946" y="694944"/>
            <a:ext cx="7358769" cy="548640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92DEB38-22AD-484B-BEB1-12B18D8CEE64}"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290E8417-C758-AC09-72D4-D07CE8D5D1EB}"/>
              </a:ext>
            </a:extLst>
          </p:cNvPr>
          <p:cNvCxnSpPr>
            <a:cxnSpLocks/>
          </p:cNvCxnSpPr>
          <p:nvPr/>
        </p:nvCxnSpPr>
        <p:spPr>
          <a:xfrm>
            <a:off x="4347151" y="528489"/>
            <a:ext cx="7326605"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588995"/>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ntent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5993867" y="691867"/>
            <a:ext cx="5664732" cy="1212661"/>
          </a:xfrm>
        </p:spPr>
        <p:txBody>
          <a:bodyPr/>
          <a:lstStyle/>
          <a:p>
            <a:r>
              <a:rPr lang="en-US"/>
              <a:t>Click to edit Master title style</a:t>
            </a:r>
          </a:p>
        </p:txBody>
      </p:sp>
      <p:sp>
        <p:nvSpPr>
          <p:cNvPr id="34" name="Picture Placeholder 8">
            <a:extLst>
              <a:ext uri="{FF2B5EF4-FFF2-40B4-BE49-F238E27FC236}">
                <a16:creationId xmlns:a16="http://schemas.microsoft.com/office/drawing/2014/main" id="{38FD2E6A-E1F7-36FC-E50F-AD4CE76910EA}"/>
              </a:ext>
            </a:extLst>
          </p:cNvPr>
          <p:cNvSpPr>
            <a:spLocks noGrp="1"/>
          </p:cNvSpPr>
          <p:nvPr>
            <p:ph type="pic" sz="quarter" idx="13" hasCustomPrompt="1"/>
          </p:nvPr>
        </p:nvSpPr>
        <p:spPr>
          <a:xfrm>
            <a:off x="533401" y="533400"/>
            <a:ext cx="4953000" cy="5811928"/>
          </a:xfrm>
          <a:blipFill dpi="0" rotWithShape="1">
            <a:blip r:embed="rId2">
              <a:alphaModFix amt="70000"/>
            </a:blip>
            <a:srcRect/>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993865" y="2007652"/>
            <a:ext cx="5664732" cy="4315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957C2DDA-91DD-4B15-B0D6-0E3634C6CC2A}"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6058518" y="530352"/>
            <a:ext cx="56000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0481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399679" y="332308"/>
            <a:ext cx="11253667" cy="909921"/>
          </a:xfrm>
        </p:spPr>
        <p:txBody>
          <a:bodyPr anchor="b"/>
          <a:lstStyle/>
          <a:p>
            <a:r>
              <a:rPr lang="en-US"/>
              <a:t>Click to edit Master title style</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02336" y="1488931"/>
            <a:ext cx="11253668" cy="4700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C889C35-F31B-4EAB-A4E6-687A63844314}"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530352" y="1357303"/>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534316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62" y="691868"/>
            <a:ext cx="5593338" cy="1157316"/>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34928" y="2010699"/>
            <a:ext cx="5577972" cy="43346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Picture Placeholder 8">
            <a:extLst>
              <a:ext uri="{FF2B5EF4-FFF2-40B4-BE49-F238E27FC236}">
                <a16:creationId xmlns:a16="http://schemas.microsoft.com/office/drawing/2014/main" id="{38FD2E6A-E1F7-36FC-E50F-AD4CE76910EA}"/>
              </a:ext>
            </a:extLst>
          </p:cNvPr>
          <p:cNvSpPr>
            <a:spLocks noGrp="1"/>
          </p:cNvSpPr>
          <p:nvPr>
            <p:ph type="pic" sz="quarter" idx="13" hasCustomPrompt="1"/>
          </p:nvPr>
        </p:nvSpPr>
        <p:spPr>
          <a:xfrm>
            <a:off x="6553200" y="533400"/>
            <a:ext cx="5105400" cy="5791200"/>
          </a:xfrm>
          <a:blipFill dpi="0" rotWithShape="1">
            <a:blip r:embed="rId2">
              <a:alphaModFix amt="70000"/>
            </a:blip>
            <a:srcRect/>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2217B7B5-5BBE-40BC-B471-E2BA9D71AA0E}"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518028" y="530352"/>
            <a:ext cx="549487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4815581"/>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ent with Pictur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977971" y="691866"/>
            <a:ext cx="6680630" cy="1217337"/>
          </a:xfrm>
        </p:spPr>
        <p:txBody>
          <a:bodyPr/>
          <a:lstStyle/>
          <a:p>
            <a:r>
              <a:rPr lang="en-US"/>
              <a:t>Click to edit Master title style</a:t>
            </a:r>
          </a:p>
        </p:txBody>
      </p:sp>
      <p:sp>
        <p:nvSpPr>
          <p:cNvPr id="10" name="Picture Placeholder 8">
            <a:extLst>
              <a:ext uri="{FF2B5EF4-FFF2-40B4-BE49-F238E27FC236}">
                <a16:creationId xmlns:a16="http://schemas.microsoft.com/office/drawing/2014/main" id="{7BA63699-2EA2-4B8B-E296-BEF5937412F5}"/>
              </a:ext>
            </a:extLst>
          </p:cNvPr>
          <p:cNvSpPr>
            <a:spLocks noGrp="1"/>
          </p:cNvSpPr>
          <p:nvPr>
            <p:ph type="pic" sz="quarter" idx="13" hasCustomPrompt="1"/>
          </p:nvPr>
        </p:nvSpPr>
        <p:spPr>
          <a:xfrm>
            <a:off x="533400" y="533400"/>
            <a:ext cx="3886200" cy="5811924"/>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977971" y="2010699"/>
            <a:ext cx="6680630" cy="4313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EF607E7C-B760-45A7-AB98-EEAB39EBFFA9}"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4984096" y="533400"/>
            <a:ext cx="668063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881753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ent with Picture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59" y="691867"/>
            <a:ext cx="6664559" cy="12173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22217" y="2010699"/>
            <a:ext cx="6661902" cy="43308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8">
            <a:extLst>
              <a:ext uri="{FF2B5EF4-FFF2-40B4-BE49-F238E27FC236}">
                <a16:creationId xmlns:a16="http://schemas.microsoft.com/office/drawing/2014/main" id="{7BA63699-2EA2-4B8B-E296-BEF5937412F5}"/>
              </a:ext>
            </a:extLst>
          </p:cNvPr>
          <p:cNvSpPr>
            <a:spLocks noGrp="1"/>
          </p:cNvSpPr>
          <p:nvPr>
            <p:ph type="pic" sz="quarter" idx="13" hasCustomPrompt="1"/>
          </p:nvPr>
        </p:nvSpPr>
        <p:spPr>
          <a:xfrm>
            <a:off x="7620000" y="533400"/>
            <a:ext cx="4038600" cy="5791200"/>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a:xfrm>
            <a:off x="7620000" y="6426091"/>
            <a:ext cx="3553839" cy="365125"/>
          </a:xfrm>
        </p:spPr>
        <p:txBody>
          <a:bodyPr/>
          <a:lstStyle/>
          <a:p>
            <a:fld id="{C4680711-5BFA-4199-BAD0-B0C15B04A070}"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CA3F4131-F439-B360-2C50-DC4ED02C5AF2}"/>
              </a:ext>
            </a:extLst>
          </p:cNvPr>
          <p:cNvCxnSpPr>
            <a:cxnSpLocks/>
          </p:cNvCxnSpPr>
          <p:nvPr/>
        </p:nvCxnSpPr>
        <p:spPr>
          <a:xfrm>
            <a:off x="516418" y="530352"/>
            <a:ext cx="65677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1193648"/>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with Picture 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7007497" y="691868"/>
            <a:ext cx="4660247" cy="1439210"/>
          </a:xfrm>
        </p:spPr>
        <p:txBody>
          <a:bodyPr/>
          <a:lstStyle/>
          <a:p>
            <a:r>
              <a:rPr lang="en-US"/>
              <a:t>Click to edit Master title style</a:t>
            </a:r>
          </a:p>
        </p:txBody>
      </p:sp>
      <p:sp>
        <p:nvSpPr>
          <p:cNvPr id="9" name="Picture Placeholder 8">
            <a:extLst>
              <a:ext uri="{FF2B5EF4-FFF2-40B4-BE49-F238E27FC236}">
                <a16:creationId xmlns:a16="http://schemas.microsoft.com/office/drawing/2014/main" id="{57807F9F-79B5-ED92-41CC-A1D1A8D03E35}"/>
              </a:ext>
            </a:extLst>
          </p:cNvPr>
          <p:cNvSpPr>
            <a:spLocks noGrp="1"/>
          </p:cNvSpPr>
          <p:nvPr>
            <p:ph type="pic" sz="quarter" idx="13" hasCustomPrompt="1"/>
          </p:nvPr>
        </p:nvSpPr>
        <p:spPr>
          <a:xfrm>
            <a:off x="533400" y="533399"/>
            <a:ext cx="6029286" cy="5791201"/>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7007497" y="2211184"/>
            <a:ext cx="4660247" cy="41134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20C9332B-92F1-4946-B218-9926114AAEA1}"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7095744" y="530921"/>
            <a:ext cx="456285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978171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ent with Picture 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376" y="691868"/>
            <a:ext cx="4577602" cy="143921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19376" y="2211185"/>
            <a:ext cx="4577602" cy="3954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57807F9F-79B5-ED92-41CC-A1D1A8D03E35}"/>
              </a:ext>
            </a:extLst>
          </p:cNvPr>
          <p:cNvSpPr>
            <a:spLocks noGrp="1"/>
          </p:cNvSpPr>
          <p:nvPr>
            <p:ph type="pic" sz="quarter" idx="13" hasCustomPrompt="1"/>
          </p:nvPr>
        </p:nvSpPr>
        <p:spPr>
          <a:xfrm>
            <a:off x="5486400" y="533399"/>
            <a:ext cx="6172200" cy="5791201"/>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E2F630AA-266B-4EED-8F37-1EEA7BB36798}"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516418" y="530352"/>
            <a:ext cx="44365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7730662"/>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tent with Picture 7">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8029814" y="512011"/>
            <a:ext cx="3628786" cy="1259920"/>
          </a:xfrm>
        </p:spPr>
        <p:txBody>
          <a:bodyPr anchor="b"/>
          <a:lstStyle/>
          <a:p>
            <a:r>
              <a:rPr lang="en-US"/>
              <a:t>Click to edit Master title style</a:t>
            </a:r>
          </a:p>
        </p:txBody>
      </p:sp>
      <p:sp>
        <p:nvSpPr>
          <p:cNvPr id="10" name="Picture Placeholder 8">
            <a:extLst>
              <a:ext uri="{FF2B5EF4-FFF2-40B4-BE49-F238E27FC236}">
                <a16:creationId xmlns:a16="http://schemas.microsoft.com/office/drawing/2014/main" id="{29A161C3-930A-50CE-D3B8-C1429E6F2422}"/>
              </a:ext>
            </a:extLst>
          </p:cNvPr>
          <p:cNvSpPr>
            <a:spLocks noGrp="1"/>
          </p:cNvSpPr>
          <p:nvPr>
            <p:ph type="pic" sz="quarter" idx="13" hasCustomPrompt="1"/>
          </p:nvPr>
        </p:nvSpPr>
        <p:spPr>
          <a:xfrm>
            <a:off x="533400" y="533399"/>
            <a:ext cx="7086600" cy="5791199"/>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8043065" y="2170611"/>
            <a:ext cx="3628786" cy="416237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a:xfrm>
            <a:off x="8029813" y="6426091"/>
            <a:ext cx="3144025" cy="365125"/>
          </a:xfrm>
        </p:spPr>
        <p:txBody>
          <a:bodyPr/>
          <a:lstStyle/>
          <a:p>
            <a:fld id="{A2E4BA8A-8D99-4942-A6AE-3429BB81C9B0}"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89C51D6-8120-DE83-0A77-B4C479640664}"/>
              </a:ext>
            </a:extLst>
          </p:cNvPr>
          <p:cNvCxnSpPr>
            <a:cxnSpLocks/>
          </p:cNvCxnSpPr>
          <p:nvPr/>
        </p:nvCxnSpPr>
        <p:spPr>
          <a:xfrm>
            <a:off x="8153400" y="1892587"/>
            <a:ext cx="350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63570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tent with Picture 8">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848555" y="512011"/>
            <a:ext cx="6792069" cy="1259920"/>
          </a:xfrm>
        </p:spPr>
        <p:txBody>
          <a:bodyPr anchor="b"/>
          <a:lstStyle/>
          <a:p>
            <a:r>
              <a:rPr lang="en-US"/>
              <a:t>Click to edit Master title style</a:t>
            </a:r>
          </a:p>
        </p:txBody>
      </p:sp>
      <p:sp>
        <p:nvSpPr>
          <p:cNvPr id="10" name="Picture Placeholder 8">
            <a:extLst>
              <a:ext uri="{FF2B5EF4-FFF2-40B4-BE49-F238E27FC236}">
                <a16:creationId xmlns:a16="http://schemas.microsoft.com/office/drawing/2014/main" id="{29A161C3-930A-50CE-D3B8-C1429E6F2422}"/>
              </a:ext>
            </a:extLst>
          </p:cNvPr>
          <p:cNvSpPr>
            <a:spLocks noGrp="1"/>
          </p:cNvSpPr>
          <p:nvPr>
            <p:ph type="pic" sz="quarter" idx="13" hasCustomPrompt="1"/>
          </p:nvPr>
        </p:nvSpPr>
        <p:spPr>
          <a:xfrm>
            <a:off x="533400" y="533399"/>
            <a:ext cx="3886200" cy="5791201"/>
          </a:xfrm>
          <a:blipFill dpi="0" rotWithShape="1">
            <a:blip r:embed="rId2">
              <a:alphaModFix amt="70000"/>
            </a:blip>
            <a:srcRect/>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434857" y="6426091"/>
            <a:ext cx="4137143" cy="365125"/>
          </a:xfrm>
        </p:spPr>
        <p:txBody>
          <a:bodyPr/>
          <a:lstStyle/>
          <a:p>
            <a:r>
              <a:rPr lang="en-US"/>
              <a:t>Sample Footer Text</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848555" y="2148840"/>
            <a:ext cx="6792069" cy="4162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BCB8B90-98AD-44EA-88CB-87E0482D47C5}"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89C51D6-8120-DE83-0A77-B4C479640664}"/>
              </a:ext>
            </a:extLst>
          </p:cNvPr>
          <p:cNvCxnSpPr>
            <a:cxnSpLocks/>
          </p:cNvCxnSpPr>
          <p:nvPr/>
        </p:nvCxnSpPr>
        <p:spPr>
          <a:xfrm>
            <a:off x="4953000" y="1892587"/>
            <a:ext cx="67056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169559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tent with Picture 9">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8621935" y="691867"/>
            <a:ext cx="3052570" cy="2011680"/>
          </a:xfrm>
        </p:spPr>
        <p:txBody>
          <a:bodyPr/>
          <a:lstStyle/>
          <a:p>
            <a:r>
              <a:rPr lang="en-US"/>
              <a:t>Click to edit Master title style</a:t>
            </a:r>
          </a:p>
        </p:txBody>
      </p:sp>
      <p:sp>
        <p:nvSpPr>
          <p:cNvPr id="14" name="Picture Placeholder 8">
            <a:extLst>
              <a:ext uri="{FF2B5EF4-FFF2-40B4-BE49-F238E27FC236}">
                <a16:creationId xmlns:a16="http://schemas.microsoft.com/office/drawing/2014/main" id="{6BC46AA6-BED0-04C6-38E0-12160144CC38}"/>
              </a:ext>
            </a:extLst>
          </p:cNvPr>
          <p:cNvSpPr>
            <a:spLocks noGrp="1"/>
          </p:cNvSpPr>
          <p:nvPr>
            <p:ph type="pic" sz="quarter" idx="13" hasCustomPrompt="1"/>
          </p:nvPr>
        </p:nvSpPr>
        <p:spPr>
          <a:xfrm>
            <a:off x="533399" y="533400"/>
            <a:ext cx="7667626" cy="5788757"/>
          </a:xfrm>
          <a:blipFill>
            <a:blip r:embed="rId2">
              <a:alphaModFix amt="70000"/>
            </a:blip>
            <a:stretch>
              <a:fillRect/>
            </a:stretch>
          </a:blipFill>
          <a:effectLst>
            <a:outerShdw blurRad="203200" dist="12700" dir="7800000" algn="r" rotWithShape="0">
              <a:prstClr val="black">
                <a:alpha val="10000"/>
              </a:prstClr>
            </a:outerShdw>
          </a:effectLst>
        </p:spPr>
        <p:txBody>
          <a:bodyPr vert="horz" lIns="91440" tIns="45720" rIns="91440" bIns="45720" rtlCol="0">
            <a:normAutofit/>
          </a:bodyPr>
          <a:lstStyle>
            <a:lvl1pPr marL="0" indent="0">
              <a:buNone/>
              <a:defRPr lang="en-US"/>
            </a:lvl1pPr>
          </a:lstStyle>
          <a:p>
            <a:pPr lvl="0"/>
            <a:r>
              <a:rPr lang="en-US"/>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8621935" y="2889848"/>
            <a:ext cx="3052570" cy="343475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5C6323EE-3C7E-2716-8BD0-C89545F04FC6}"/>
              </a:ext>
            </a:extLst>
          </p:cNvPr>
          <p:cNvSpPr>
            <a:spLocks noGrp="1"/>
          </p:cNvSpPr>
          <p:nvPr>
            <p:ph type="ftr" sz="quarter" idx="15"/>
          </p:nvPr>
        </p:nvSpPr>
        <p:spPr/>
        <p:txBody>
          <a:bodyPr/>
          <a:lstStyle/>
          <a:p>
            <a:r>
              <a:rPr lang="en-US"/>
              <a:t>Sample Footer Text</a:t>
            </a:r>
          </a:p>
        </p:txBody>
      </p:sp>
      <p:sp>
        <p:nvSpPr>
          <p:cNvPr id="17" name="Date Placeholder 16">
            <a:extLst>
              <a:ext uri="{FF2B5EF4-FFF2-40B4-BE49-F238E27FC236}">
                <a16:creationId xmlns:a16="http://schemas.microsoft.com/office/drawing/2014/main" id="{F01E841F-9F6D-0E74-84D5-4BA2AF78F5C2}"/>
              </a:ext>
            </a:extLst>
          </p:cNvPr>
          <p:cNvSpPr>
            <a:spLocks noGrp="1"/>
          </p:cNvSpPr>
          <p:nvPr>
            <p:ph type="dt" sz="half" idx="14"/>
          </p:nvPr>
        </p:nvSpPr>
        <p:spPr/>
        <p:txBody>
          <a:bodyPr/>
          <a:lstStyle/>
          <a:p>
            <a:fld id="{0672E3CE-9562-4779-875D-570AC5656D0F}" type="datetime1">
              <a:rPr lang="en-US" smtClean="0"/>
              <a:t>10/1/2025</a:t>
            </a:fld>
            <a:endParaRPr lang="en-US"/>
          </a:p>
        </p:txBody>
      </p:sp>
      <p:sp>
        <p:nvSpPr>
          <p:cNvPr id="19" name="Slide Number Placeholder 18">
            <a:extLst>
              <a:ext uri="{FF2B5EF4-FFF2-40B4-BE49-F238E27FC236}">
                <a16:creationId xmlns:a16="http://schemas.microsoft.com/office/drawing/2014/main" id="{ACE2DCFD-EFAB-71DF-776D-014822C0ABEC}"/>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2CFBB608-C785-A34D-1B6D-96361A676495}"/>
              </a:ext>
            </a:extLst>
          </p:cNvPr>
          <p:cNvCxnSpPr>
            <a:cxnSpLocks/>
          </p:cNvCxnSpPr>
          <p:nvPr/>
        </p:nvCxnSpPr>
        <p:spPr>
          <a:xfrm>
            <a:off x="8727541" y="533400"/>
            <a:ext cx="293106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1401440"/>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with Picture 10">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401" y="691866"/>
            <a:ext cx="3448141" cy="2247273"/>
          </a:xfrm>
        </p:spPr>
        <p:txBody>
          <a:bodyPr/>
          <a:lstStyle/>
          <a:p>
            <a:r>
              <a:rPr lang="en-US"/>
              <a:t>Click to edit Master title style</a:t>
            </a:r>
          </a:p>
        </p:txBody>
      </p:sp>
      <p:sp>
        <p:nvSpPr>
          <p:cNvPr id="10" name="Picture Placeholder 8">
            <a:extLst>
              <a:ext uri="{FF2B5EF4-FFF2-40B4-BE49-F238E27FC236}">
                <a16:creationId xmlns:a16="http://schemas.microsoft.com/office/drawing/2014/main" id="{C4C6F3D6-B9C8-D66A-B29A-CE5D5FBDE500}"/>
              </a:ext>
            </a:extLst>
          </p:cNvPr>
          <p:cNvSpPr>
            <a:spLocks noGrp="1"/>
          </p:cNvSpPr>
          <p:nvPr>
            <p:ph type="pic" sz="quarter" idx="13" hasCustomPrompt="1"/>
          </p:nvPr>
        </p:nvSpPr>
        <p:spPr>
          <a:xfrm>
            <a:off x="4419600" y="530353"/>
            <a:ext cx="7239000" cy="4019112"/>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05470" y="4735286"/>
            <a:ext cx="7239000" cy="142487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BF4D8B86-78FA-4747-9401-2399B1893341}"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4A0C081E-1CAD-8E64-5453-4CC21A0A90FD}"/>
              </a:ext>
            </a:extLst>
          </p:cNvPr>
          <p:cNvCxnSpPr>
            <a:cxnSpLocks/>
          </p:cNvCxnSpPr>
          <p:nvPr/>
        </p:nvCxnSpPr>
        <p:spPr>
          <a:xfrm>
            <a:off x="530274" y="530352"/>
            <a:ext cx="3354124"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3400" y="6326367"/>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8395801"/>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with Picture 1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756" y="691866"/>
            <a:ext cx="3540062" cy="2247273"/>
          </a:xfrm>
        </p:spPr>
        <p:txBody>
          <a:bodyPr/>
          <a:lstStyle/>
          <a:p>
            <a:r>
              <a:rPr lang="en-US"/>
              <a:t>Click to edit Master title style</a:t>
            </a:r>
          </a:p>
        </p:txBody>
      </p:sp>
      <p:sp>
        <p:nvSpPr>
          <p:cNvPr id="10" name="Picture Placeholder 8">
            <a:extLst>
              <a:ext uri="{FF2B5EF4-FFF2-40B4-BE49-F238E27FC236}">
                <a16:creationId xmlns:a16="http://schemas.microsoft.com/office/drawing/2014/main" id="{C4C6F3D6-B9C8-D66A-B29A-CE5D5FBDE500}"/>
              </a:ext>
            </a:extLst>
          </p:cNvPr>
          <p:cNvSpPr>
            <a:spLocks noGrp="1"/>
          </p:cNvSpPr>
          <p:nvPr>
            <p:ph type="pic" sz="quarter" idx="13" hasCustomPrompt="1"/>
          </p:nvPr>
        </p:nvSpPr>
        <p:spPr>
          <a:xfrm>
            <a:off x="4419600" y="533400"/>
            <a:ext cx="7239000" cy="3157452"/>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19600" y="3933645"/>
            <a:ext cx="7261323" cy="2382111"/>
          </a:xfrm>
        </p:spPr>
        <p:txBody>
          <a:bodyPr/>
          <a:lstStyle>
            <a:lvl1pPr marL="0" indent="0">
              <a:buFont typeface="Arial" panose="020B0604020202020204" pitchFamily="34" charset="0"/>
              <a:buNone/>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5ECC63D-CDB3-4317-A945-BF72F7BF98EB}"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4A0C081E-1CAD-8E64-5453-4CC21A0A90FD}"/>
              </a:ext>
            </a:extLst>
          </p:cNvPr>
          <p:cNvCxnSpPr>
            <a:cxnSpLocks/>
          </p:cNvCxnSpPr>
          <p:nvPr/>
        </p:nvCxnSpPr>
        <p:spPr>
          <a:xfrm>
            <a:off x="533400" y="530352"/>
            <a:ext cx="33528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3400" y="6324542"/>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F4D8D45-8224-ED36-94DF-FAE863F412D1}"/>
              </a:ext>
            </a:extLst>
          </p:cNvPr>
          <p:cNvCxnSpPr>
            <a:cxnSpLocks/>
          </p:cNvCxnSpPr>
          <p:nvPr/>
        </p:nvCxnSpPr>
        <p:spPr>
          <a:xfrm>
            <a:off x="5013762" y="1892587"/>
            <a:ext cx="654409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84421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with Picture 2">
    <p:bg>
      <p:bgRef idx="1001">
        <a:schemeClr val="bg1"/>
      </p:bgRef>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AAFFBF3-C898-85FC-D25A-592E29515C23}"/>
              </a:ext>
            </a:extLst>
          </p:cNvPr>
          <p:cNvSpPr>
            <a:spLocks noGrp="1"/>
          </p:cNvSpPr>
          <p:nvPr>
            <p:ph type="pic" sz="quarter" idx="13" hasCustomPrompt="1"/>
          </p:nvPr>
        </p:nvSpPr>
        <p:spPr>
          <a:xfrm>
            <a:off x="0" y="0"/>
            <a:ext cx="12192000" cy="6858000"/>
          </a:xfrm>
          <a:custGeom>
            <a:avLst/>
            <a:gdLst>
              <a:gd name="connsiteX0" fmla="*/ 510023 w 12192000"/>
              <a:gd name="connsiteY0" fmla="*/ 505353 h 6858000"/>
              <a:gd name="connsiteX1" fmla="*/ 510023 w 12192000"/>
              <a:gd name="connsiteY1" fmla="*/ 6352647 h 6858000"/>
              <a:gd name="connsiteX2" fmla="*/ 5415398 w 12192000"/>
              <a:gd name="connsiteY2" fmla="*/ 6352647 h 6858000"/>
              <a:gd name="connsiteX3" fmla="*/ 5415398 w 12192000"/>
              <a:gd name="connsiteY3" fmla="*/ 50535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10023" y="505353"/>
                </a:moveTo>
                <a:lnTo>
                  <a:pt x="510023" y="6352647"/>
                </a:lnTo>
                <a:lnTo>
                  <a:pt x="5415398" y="6352647"/>
                </a:lnTo>
                <a:lnTo>
                  <a:pt x="5415398" y="505353"/>
                </a:lnTo>
                <a:close/>
                <a:moveTo>
                  <a:pt x="0" y="0"/>
                </a:moveTo>
                <a:lnTo>
                  <a:pt x="12192000" y="0"/>
                </a:lnTo>
                <a:lnTo>
                  <a:pt x="12192000" y="6858000"/>
                </a:lnTo>
                <a:lnTo>
                  <a:pt x="0" y="6858000"/>
                </a:lnTo>
                <a:close/>
              </a:path>
            </a:pathLst>
          </a:custGeom>
          <a:blipFill>
            <a:blip r:embed="rId2">
              <a:alphaModFix amt="70000"/>
            </a:blip>
            <a:stretch>
              <a:fillRect/>
            </a:stretch>
          </a:blipFill>
          <a:effectLst>
            <a:innerShdw blurRad="215900" dist="25400" dir="13500000">
              <a:prstClr val="black">
                <a:alpha val="15000"/>
              </a:prstClr>
            </a:innerShdw>
          </a:effectLst>
        </p:spPr>
        <p:txBody>
          <a:bodyPr wrap="square">
            <a:noAutofit/>
          </a:bodyPr>
          <a:lstStyle>
            <a:lvl1pPr marL="0" indent="0">
              <a:buNone/>
              <a:defRPr/>
            </a:lvl1pPr>
          </a:lstStyle>
          <a:p>
            <a:r>
              <a:rPr lang="en-US"/>
              <a:t> </a:t>
            </a:r>
          </a:p>
        </p:txBody>
      </p:sp>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839297" y="1136691"/>
            <a:ext cx="4135970" cy="3038878"/>
          </a:xfrm>
        </p:spPr>
        <p:txBody>
          <a:bodyPr anchor="t">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842093" y="5282217"/>
            <a:ext cx="4136599" cy="947146"/>
          </a:xfrm>
        </p:spPr>
        <p:txBody>
          <a:bodyPr anchor="t">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CEC3F3D2-CADD-A94F-6739-CCCDA6C6FA8C}"/>
              </a:ext>
            </a:extLst>
          </p:cNvPr>
          <p:cNvSpPr>
            <a:spLocks noGrp="1"/>
          </p:cNvSpPr>
          <p:nvPr>
            <p:ph type="ftr" sz="quarter" idx="11"/>
          </p:nvPr>
        </p:nvSpPr>
        <p:spPr>
          <a:xfrm>
            <a:off x="402336" y="6426091"/>
            <a:ext cx="3877552" cy="365125"/>
          </a:xfrm>
        </p:spPr>
        <p:txBody>
          <a:bodyPr/>
          <a:lstStyle>
            <a:lvl1pPr>
              <a:defRPr>
                <a:solidFill>
                  <a:schemeClr val="bg1">
                    <a:alpha val="60000"/>
                  </a:schemeClr>
                </a:solidFill>
                <a:effectLst>
                  <a:outerShdw blurRad="38100" dist="38100" dir="2700000" algn="tl">
                    <a:srgbClr val="000000">
                      <a:alpha val="43137"/>
                    </a:srgbClr>
                  </a:outerShdw>
                </a:effectLst>
              </a:defRPr>
            </a:lvl1pPr>
          </a:lstStyle>
          <a:p>
            <a:r>
              <a:rPr lang="en-US"/>
              <a:t>Sample Footer Text</a:t>
            </a:r>
          </a:p>
        </p:txBody>
      </p:sp>
      <p:sp>
        <p:nvSpPr>
          <p:cNvPr id="4" name="Date Placeholder 3">
            <a:extLst>
              <a:ext uri="{FF2B5EF4-FFF2-40B4-BE49-F238E27FC236}">
                <a16:creationId xmlns:a16="http://schemas.microsoft.com/office/drawing/2014/main" id="{40CC541E-3AF5-9564-CE04-E4B86459DBE0}"/>
              </a:ext>
            </a:extLst>
          </p:cNvPr>
          <p:cNvSpPr>
            <a:spLocks noGrp="1"/>
          </p:cNvSpPr>
          <p:nvPr>
            <p:ph type="dt" sz="half" idx="10"/>
          </p:nvPr>
        </p:nvSpPr>
        <p:spPr/>
        <p:txBody>
          <a:bodyPr/>
          <a:lstStyle>
            <a:lvl1pPr>
              <a:defRPr>
                <a:solidFill>
                  <a:schemeClr val="bg1">
                    <a:alpha val="60000"/>
                  </a:schemeClr>
                </a:solidFill>
                <a:effectLst>
                  <a:outerShdw blurRad="38100" dist="38100" dir="2700000" algn="tl">
                    <a:srgbClr val="000000">
                      <a:alpha val="43137"/>
                    </a:srgbClr>
                  </a:outerShdw>
                </a:effectLst>
              </a:defRPr>
            </a:lvl1pPr>
          </a:lstStyle>
          <a:p>
            <a:fld id="{AAD51419-3F0D-4A1E-BC8B-A018756B4625}" type="datetime1">
              <a:rPr lang="en-US" smtClean="0"/>
              <a:t>10/1/2025</a:t>
            </a:fld>
            <a:endParaRPr lang="en-US"/>
          </a:p>
        </p:txBody>
      </p:sp>
      <p:sp>
        <p:nvSpPr>
          <p:cNvPr id="6" name="Slide Number Placeholder 5">
            <a:extLst>
              <a:ext uri="{FF2B5EF4-FFF2-40B4-BE49-F238E27FC236}">
                <a16:creationId xmlns:a16="http://schemas.microsoft.com/office/drawing/2014/main" id="{C3C772A7-7F28-0EB0-D243-BCC6917DADA2}"/>
              </a:ext>
            </a:extLst>
          </p:cNvPr>
          <p:cNvSpPr>
            <a:spLocks noGrp="1"/>
          </p:cNvSpPr>
          <p:nvPr>
            <p:ph type="sldNum" sz="quarter" idx="12"/>
          </p:nvPr>
        </p:nvSpPr>
        <p:spPr/>
        <p:txBody>
          <a:bodyPr/>
          <a:lstStyle>
            <a:lvl1pPr>
              <a:defRPr>
                <a:solidFill>
                  <a:schemeClr val="bg1">
                    <a:alpha val="60000"/>
                  </a:schemeClr>
                </a:solidFill>
                <a:effectLst>
                  <a:outerShdw blurRad="38100" dist="38100" dir="2700000" algn="tl">
                    <a:srgbClr val="000000">
                      <a:alpha val="43137"/>
                    </a:srgbClr>
                  </a:outerShdw>
                </a:effectLst>
              </a:defRPr>
            </a:lvl1p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280C4FA-D5DF-A52F-5EBC-E1A231F643A5}"/>
              </a:ext>
            </a:extLst>
          </p:cNvPr>
          <p:cNvCxnSpPr>
            <a:cxnSpLocks/>
          </p:cNvCxnSpPr>
          <p:nvPr/>
        </p:nvCxnSpPr>
        <p:spPr>
          <a:xfrm>
            <a:off x="944438" y="5162641"/>
            <a:ext cx="403082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2BEF2C1-7030-5074-0586-5EBAF7D59A33}"/>
              </a:ext>
            </a:extLst>
          </p:cNvPr>
          <p:cNvCxnSpPr>
            <a:cxnSpLocks/>
          </p:cNvCxnSpPr>
          <p:nvPr/>
        </p:nvCxnSpPr>
        <p:spPr>
          <a:xfrm>
            <a:off x="944438" y="904533"/>
            <a:ext cx="4036971" cy="0"/>
          </a:xfrm>
          <a:prstGeom prst="line">
            <a:avLst/>
          </a:prstGeom>
          <a:ln w="4445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5570315"/>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with Picture 1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399" y="4829695"/>
            <a:ext cx="4289051" cy="1413164"/>
          </a:xfrm>
        </p:spPr>
        <p:txBody>
          <a:bodyPr/>
          <a:lstStyle/>
          <a:p>
            <a:r>
              <a:rPr lang="en-US"/>
              <a:t>Click to edit Master title style</a:t>
            </a:r>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400" y="533400"/>
            <a:ext cx="11125200" cy="4013885"/>
          </a:xfrm>
          <a:blipFill>
            <a:blip r:embed="rId2">
              <a:alphaModFix amt="70000"/>
            </a:blip>
            <a:stretch>
              <a:fillRect/>
            </a:stretch>
          </a:blipFill>
          <a:effectLst>
            <a:outerShdw blurRad="177800" dir="14400000" sx="98000" sy="98000" algn="r" rotWithShape="0">
              <a:prstClr val="black">
                <a:alpha val="10000"/>
              </a:prstClr>
            </a:outerShdw>
          </a:effectLst>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434857" y="6426091"/>
            <a:ext cx="4289051" cy="365125"/>
          </a:xfrm>
        </p:spPr>
        <p:txBody>
          <a:bodyPr/>
          <a:lstStyle/>
          <a:p>
            <a:r>
              <a:rPr lang="en-US"/>
              <a:t>Sample Footer Text</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103779" y="4829695"/>
            <a:ext cx="6554822" cy="1529541"/>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F1B6FEA0-B839-4598-B2DD-445068A8396C}"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462853243"/>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with Picture 1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100" y="3910560"/>
            <a:ext cx="3472256" cy="2017604"/>
          </a:xfrm>
        </p:spPr>
        <p:txBody>
          <a:bodyPr/>
          <a:lstStyle/>
          <a:p>
            <a:r>
              <a:rPr lang="en-US"/>
              <a:t>Click to edit Master title style</a:t>
            </a:r>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399" y="533400"/>
            <a:ext cx="11125201" cy="3109082"/>
          </a:xfrm>
          <a:blipFill>
            <a:blip r:embed="rId2">
              <a:alphaModFix amt="70000"/>
            </a:blip>
            <a:stretch>
              <a:fillRect/>
            </a:stretch>
          </a:blipFill>
          <a:effectLst>
            <a:outerShdw blurRad="177800" dir="14400000" sx="98000" sy="98000" algn="r" rotWithShape="0">
              <a:prstClr val="black">
                <a:alpha val="10000"/>
              </a:prstClr>
            </a:outerShdw>
          </a:effectLst>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19600" y="3912655"/>
            <a:ext cx="7239000" cy="2407394"/>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BF024032-45C2-4C36-A7D1-3A3BD65AF0CF}"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696560878"/>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with Picture 1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099" y="700185"/>
            <a:ext cx="3473587" cy="181536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19601" y="702280"/>
            <a:ext cx="7239000" cy="224092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400" y="3205927"/>
            <a:ext cx="11125200" cy="3118670"/>
          </a:xfrm>
          <a:blipFill>
            <a:blip r:embed="rId2">
              <a:alphaModFix amt="70000"/>
            </a:blip>
            <a:stretch>
              <a:fillRect/>
            </a:stretch>
          </a:blipFill>
          <a:effectLst>
            <a:outerShdw blurRad="177800" dir="14400000" sx="97000" sy="97000" algn="r" rotWithShape="0">
              <a:prstClr val="black">
                <a:alpha val="10000"/>
              </a:prstClr>
            </a:outerShdw>
          </a:effectLst>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70D67178-055F-49DC-969F-AB374B7A5758}"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A9BF7A8-7F92-8C69-89EE-92496D80C1C2}"/>
              </a:ext>
            </a:extLst>
          </p:cNvPr>
          <p:cNvCxnSpPr>
            <a:cxnSpLocks/>
          </p:cNvCxnSpPr>
          <p:nvPr/>
        </p:nvCxnSpPr>
        <p:spPr>
          <a:xfrm>
            <a:off x="533400" y="533400"/>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645654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with Picture 1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100" y="365760"/>
            <a:ext cx="11243982" cy="914400"/>
          </a:xfrm>
        </p:spPr>
        <p:txBody>
          <a:bodyPr anchor="b"/>
          <a:lstStyle/>
          <a:p>
            <a:r>
              <a:rPr lang="en-US"/>
              <a:t>Click to edit Master title style</a:t>
            </a:r>
          </a:p>
        </p:txBody>
      </p:sp>
      <p:sp>
        <p:nvSpPr>
          <p:cNvPr id="10" name="Picture Placeholder 8">
            <a:extLst>
              <a:ext uri="{FF2B5EF4-FFF2-40B4-BE49-F238E27FC236}">
                <a16:creationId xmlns:a16="http://schemas.microsoft.com/office/drawing/2014/main" id="{29A161C3-930A-50CE-D3B8-C1429E6F2422}"/>
              </a:ext>
            </a:extLst>
          </p:cNvPr>
          <p:cNvSpPr>
            <a:spLocks noGrp="1"/>
          </p:cNvSpPr>
          <p:nvPr>
            <p:ph type="pic" sz="quarter" idx="13" hasCustomPrompt="1"/>
          </p:nvPr>
        </p:nvSpPr>
        <p:spPr>
          <a:xfrm>
            <a:off x="530352" y="1720219"/>
            <a:ext cx="6022848" cy="4604382"/>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7101260" y="1623629"/>
            <a:ext cx="4557340" cy="47062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8BAA5E08-9FB8-6BC2-0794-A92E1336B939}"/>
              </a:ext>
            </a:extLst>
          </p:cNvPr>
          <p:cNvSpPr>
            <a:spLocks noGrp="1"/>
          </p:cNvSpPr>
          <p:nvPr>
            <p:ph type="ftr" sz="quarter" idx="15"/>
          </p:nvPr>
        </p:nvSpPr>
        <p:spPr/>
        <p:txBody>
          <a:bodyPr/>
          <a:lstStyle/>
          <a:p>
            <a:r>
              <a:rPr lang="en-US"/>
              <a:t>Sample Footer Text</a:t>
            </a:r>
          </a:p>
        </p:txBody>
      </p:sp>
      <p:sp>
        <p:nvSpPr>
          <p:cNvPr id="8" name="Date Placeholder 7">
            <a:extLst>
              <a:ext uri="{FF2B5EF4-FFF2-40B4-BE49-F238E27FC236}">
                <a16:creationId xmlns:a16="http://schemas.microsoft.com/office/drawing/2014/main" id="{17819C0A-5C58-B9A1-EDD9-43A971A8DE10}"/>
              </a:ext>
            </a:extLst>
          </p:cNvPr>
          <p:cNvSpPr>
            <a:spLocks noGrp="1"/>
          </p:cNvSpPr>
          <p:nvPr>
            <p:ph type="dt" sz="half" idx="14"/>
          </p:nvPr>
        </p:nvSpPr>
        <p:spPr/>
        <p:txBody>
          <a:bodyPr/>
          <a:lstStyle/>
          <a:p>
            <a:fld id="{85436D6D-18C4-497A-81D8-87B6E0BF7395}" type="datetime1">
              <a:rPr lang="en-US" smtClean="0"/>
              <a:t>10/1/2025</a:t>
            </a:fld>
            <a:endParaRPr lang="en-US"/>
          </a:p>
        </p:txBody>
      </p:sp>
      <p:sp>
        <p:nvSpPr>
          <p:cNvPr id="11" name="Slide Number Placeholder 10">
            <a:extLst>
              <a:ext uri="{FF2B5EF4-FFF2-40B4-BE49-F238E27FC236}">
                <a16:creationId xmlns:a16="http://schemas.microsoft.com/office/drawing/2014/main" id="{EC8A4CD6-C6D7-317B-80FA-CA83089B05F6}"/>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89C51D6-8120-DE83-0A77-B4C479640664}"/>
              </a:ext>
            </a:extLst>
          </p:cNvPr>
          <p:cNvCxnSpPr>
            <a:cxnSpLocks/>
          </p:cNvCxnSpPr>
          <p:nvPr/>
        </p:nvCxnSpPr>
        <p:spPr>
          <a:xfrm>
            <a:off x="530352" y="1353312"/>
            <a:ext cx="11141874"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3033612"/>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755" y="691867"/>
            <a:ext cx="4067721" cy="1559555"/>
          </a:xfrm>
        </p:spPr>
        <p:txBody>
          <a:bodyPr/>
          <a:lstStyle/>
          <a:p>
            <a:r>
              <a:rPr lang="en-US"/>
              <a:t>Click to edit Master title style</a:t>
            </a:r>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400" y="2521819"/>
            <a:ext cx="3886200" cy="3802781"/>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960685" y="694944"/>
            <a:ext cx="6705600" cy="5629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434857" y="6426091"/>
            <a:ext cx="3984743" cy="365125"/>
          </a:xfrm>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1CE585B-D50B-46C7-90D5-F8C248FB96B3}" type="datetime1">
              <a:rPr lang="en-US" smtClean="0"/>
              <a:t>10/1/2025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580752747"/>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with Picture 17">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100" y="4295957"/>
            <a:ext cx="4000501" cy="1889558"/>
          </a:xfrm>
        </p:spPr>
        <p:txBody>
          <a:bodyPr/>
          <a:lstStyle/>
          <a:p>
            <a:r>
              <a:rPr lang="en-US"/>
              <a:t>Click to edit Master title style</a:t>
            </a:r>
          </a:p>
        </p:txBody>
      </p:sp>
      <p:sp>
        <p:nvSpPr>
          <p:cNvPr id="10" name="Picture Placeholder 8">
            <a:extLst>
              <a:ext uri="{FF2B5EF4-FFF2-40B4-BE49-F238E27FC236}">
                <a16:creationId xmlns:a16="http://schemas.microsoft.com/office/drawing/2014/main" id="{C4C6F3D6-B9C8-D66A-B29A-CE5D5FBDE500}"/>
              </a:ext>
            </a:extLst>
          </p:cNvPr>
          <p:cNvSpPr>
            <a:spLocks noGrp="1"/>
          </p:cNvSpPr>
          <p:nvPr>
            <p:ph type="pic" sz="quarter" idx="13" hasCustomPrompt="1"/>
          </p:nvPr>
        </p:nvSpPr>
        <p:spPr>
          <a:xfrm>
            <a:off x="533400" y="531891"/>
            <a:ext cx="3886202" cy="3603594"/>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953001" y="694944"/>
            <a:ext cx="6705599" cy="55067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a:extLst>
              <a:ext uri="{FF2B5EF4-FFF2-40B4-BE49-F238E27FC236}">
                <a16:creationId xmlns:a16="http://schemas.microsoft.com/office/drawing/2014/main" id="{2354F31B-6E0C-9ACF-A3B4-2BE5DD2D21D0}"/>
              </a:ext>
            </a:extLst>
          </p:cNvPr>
          <p:cNvSpPr>
            <a:spLocks noGrp="1"/>
          </p:cNvSpPr>
          <p:nvPr>
            <p:ph type="ftr" sz="quarter" idx="15"/>
          </p:nvPr>
        </p:nvSpPr>
        <p:spPr/>
        <p:txBody>
          <a:bodyPr/>
          <a:lstStyle/>
          <a:p>
            <a:r>
              <a:rPr lang="en-US"/>
              <a:t>Sample Footer Text</a:t>
            </a:r>
          </a:p>
        </p:txBody>
      </p:sp>
      <p:sp>
        <p:nvSpPr>
          <p:cNvPr id="9" name="Date Placeholder 8">
            <a:extLst>
              <a:ext uri="{FF2B5EF4-FFF2-40B4-BE49-F238E27FC236}">
                <a16:creationId xmlns:a16="http://schemas.microsoft.com/office/drawing/2014/main" id="{1D4992A1-A620-24C8-73C6-0C53DD6F3868}"/>
              </a:ext>
            </a:extLst>
          </p:cNvPr>
          <p:cNvSpPr>
            <a:spLocks noGrp="1"/>
          </p:cNvSpPr>
          <p:nvPr>
            <p:ph type="dt" sz="half" idx="14"/>
          </p:nvPr>
        </p:nvSpPr>
        <p:spPr/>
        <p:txBody>
          <a:bodyPr/>
          <a:lstStyle/>
          <a:p>
            <a:fld id="{BFA9687D-6191-4AD9-82A2-1B737232915B}" type="datetime1">
              <a:rPr lang="en-US" smtClean="0"/>
              <a:t>10/1/2025</a:t>
            </a:fld>
            <a:endParaRPr lang="en-US"/>
          </a:p>
        </p:txBody>
      </p:sp>
      <p:sp>
        <p:nvSpPr>
          <p:cNvPr id="12" name="Slide Number Placeholder 11">
            <a:extLst>
              <a:ext uri="{FF2B5EF4-FFF2-40B4-BE49-F238E27FC236}">
                <a16:creationId xmlns:a16="http://schemas.microsoft.com/office/drawing/2014/main" id="{F2384E85-ACDE-270D-7478-1B88F47F14A5}"/>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4953001" y="531891"/>
            <a:ext cx="670559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3399" y="6324600"/>
            <a:ext cx="1112520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406393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Number Lar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12889" y="5074607"/>
            <a:ext cx="11166223" cy="1068234"/>
          </a:xfrm>
        </p:spPr>
        <p:txBody>
          <a:bodyPr anchor="ctr">
            <a:normAutofit/>
          </a:bodyPr>
          <a:lstStyle>
            <a:lvl1pPr algn="ctr">
              <a:defRPr sz="2800">
                <a:solidFill>
                  <a:schemeClr val="tx1"/>
                </a:solidFill>
                <a:latin typeface="+mj-lt"/>
              </a:defRPr>
            </a:lvl1pPr>
          </a:lstStyle>
          <a:p>
            <a:r>
              <a:rPr lang="en-US"/>
              <a:t>Click to Edit Text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516419" y="495833"/>
            <a:ext cx="11159163" cy="4245996"/>
          </a:xfrm>
        </p:spPr>
        <p:txBody>
          <a:bodyPr anchor="ctr">
            <a:normAutofit/>
          </a:bodyPr>
          <a:lstStyle>
            <a:lvl1pPr marL="0" indent="0" algn="ctr">
              <a:lnSpc>
                <a:spcPct val="90000"/>
              </a:lnSpc>
              <a:buNone/>
              <a:defRPr sz="32000" cap="none" baseline="0">
                <a:solidFill>
                  <a:schemeClr val="accent1"/>
                </a:solidFill>
                <a:latin typeface="+mj-lt"/>
              </a:defRPr>
            </a:lvl1pPr>
            <a:lvl2pPr marL="228600" indent="0" algn="ctr">
              <a:lnSpc>
                <a:spcPct val="110000"/>
              </a:lnSpc>
              <a:buNone/>
              <a:defRPr sz="2400" cap="none" baseline="0">
                <a:solidFill>
                  <a:schemeClr val="tx1"/>
                </a:solidFill>
                <a:latin typeface="+mj-lt"/>
              </a:defRPr>
            </a:lvl2pPr>
            <a:lvl3pPr marL="457200" indent="0" algn="ctr">
              <a:lnSpc>
                <a:spcPct val="110000"/>
              </a:lnSpc>
              <a:buNone/>
              <a:defRPr sz="2000" cap="none" baseline="0">
                <a:solidFill>
                  <a:schemeClr val="tx1"/>
                </a:solidFill>
                <a:latin typeface="+mj-lt"/>
              </a:defRPr>
            </a:lvl3pPr>
            <a:lvl4pPr marL="685800" indent="0" algn="ctr">
              <a:lnSpc>
                <a:spcPct val="110000"/>
              </a:lnSpc>
              <a:buNone/>
              <a:defRPr sz="1800" cap="none" baseline="0">
                <a:solidFill>
                  <a:schemeClr val="tx1"/>
                </a:solidFill>
                <a:latin typeface="+mj-lt"/>
              </a:defRPr>
            </a:lvl4pPr>
            <a:lvl5pPr marL="914400" indent="0" algn="ctr">
              <a:lnSpc>
                <a:spcPct val="110000"/>
              </a:lnSpc>
              <a:buNone/>
              <a:defRPr sz="1600" cap="none" baseline="0">
                <a:solidFill>
                  <a:schemeClr val="tx1"/>
                </a:solidFill>
                <a:latin typeface="+mj-lt"/>
              </a:defRPr>
            </a:lvl5pPr>
          </a:lstStyle>
          <a:p>
            <a:pPr lvl="0"/>
            <a:r>
              <a:rPr lang="en-US"/>
              <a:t>##%</a:t>
            </a:r>
          </a:p>
        </p:txBody>
      </p:sp>
      <p:sp>
        <p:nvSpPr>
          <p:cNvPr id="13" name="Footer Placeholder 12">
            <a:extLst>
              <a:ext uri="{FF2B5EF4-FFF2-40B4-BE49-F238E27FC236}">
                <a16:creationId xmlns:a16="http://schemas.microsoft.com/office/drawing/2014/main" id="{FADD3D14-222C-BA8A-E4C0-8637820CBAB1}"/>
              </a:ext>
            </a:extLst>
          </p:cNvPr>
          <p:cNvSpPr>
            <a:spLocks noGrp="1"/>
          </p:cNvSpPr>
          <p:nvPr>
            <p:ph type="ftr" sz="quarter" idx="15"/>
          </p:nvPr>
        </p:nvSpPr>
        <p:spPr/>
        <p:txBody>
          <a:bodyPr/>
          <a:lstStyle/>
          <a:p>
            <a:r>
              <a:rPr lang="en-US"/>
              <a:t>Sample Footer Text</a:t>
            </a:r>
          </a:p>
        </p:txBody>
      </p:sp>
      <p:sp>
        <p:nvSpPr>
          <p:cNvPr id="12" name="Date Placeholder 11">
            <a:extLst>
              <a:ext uri="{FF2B5EF4-FFF2-40B4-BE49-F238E27FC236}">
                <a16:creationId xmlns:a16="http://schemas.microsoft.com/office/drawing/2014/main" id="{7FEF00E3-D3E5-F5AF-F035-66A1547A0630}"/>
              </a:ext>
            </a:extLst>
          </p:cNvPr>
          <p:cNvSpPr>
            <a:spLocks noGrp="1"/>
          </p:cNvSpPr>
          <p:nvPr>
            <p:ph type="dt" sz="half" idx="14"/>
          </p:nvPr>
        </p:nvSpPr>
        <p:spPr/>
        <p:txBody>
          <a:bodyPr/>
          <a:lstStyle/>
          <a:p>
            <a:fld id="{5F2E741A-92DD-45DF-8212-2D8EB227508B}" type="datetime1">
              <a:rPr lang="en-US" smtClean="0"/>
              <a:t>10/1/2025</a:t>
            </a:fld>
            <a:endParaRPr lang="en-US"/>
          </a:p>
        </p:txBody>
      </p:sp>
      <p:sp>
        <p:nvSpPr>
          <p:cNvPr id="14" name="Slide Number Placeholder 13">
            <a:extLst>
              <a:ext uri="{FF2B5EF4-FFF2-40B4-BE49-F238E27FC236}">
                <a16:creationId xmlns:a16="http://schemas.microsoft.com/office/drawing/2014/main" id="{37222D35-3F63-3753-6F10-57879AFE3C59}"/>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96998540-FFAB-625C-C2E6-DC04B074A2C4}"/>
              </a:ext>
            </a:extLst>
          </p:cNvPr>
          <p:cNvCxnSpPr>
            <a:cxnSpLocks/>
          </p:cNvCxnSpPr>
          <p:nvPr/>
        </p:nvCxnSpPr>
        <p:spPr>
          <a:xfrm>
            <a:off x="530352" y="4839664"/>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FE9B0A1-4C47-68AF-0383-4819E2242D4E}"/>
              </a:ext>
            </a:extLst>
          </p:cNvPr>
          <p:cNvCxnSpPr>
            <a:cxnSpLocks/>
          </p:cNvCxnSpPr>
          <p:nvPr/>
        </p:nvCxnSpPr>
        <p:spPr>
          <a:xfrm>
            <a:off x="530352"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5729339"/>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Number Large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12889" y="5074607"/>
            <a:ext cx="11166223" cy="1068234"/>
          </a:xfrm>
        </p:spPr>
        <p:txBody>
          <a:bodyPr anchor="ctr">
            <a:normAutofit/>
          </a:bodyPr>
          <a:lstStyle>
            <a:lvl1pPr algn="ctr">
              <a:defRPr sz="2800">
                <a:solidFill>
                  <a:schemeClr val="tx1"/>
                </a:solidFill>
                <a:latin typeface="+mj-lt"/>
              </a:defRPr>
            </a:lvl1pPr>
          </a:lstStyle>
          <a:p>
            <a:r>
              <a:rPr lang="en-US"/>
              <a:t>Click to Edit Text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516419" y="684675"/>
            <a:ext cx="11159163" cy="4229674"/>
          </a:xfrm>
        </p:spPr>
        <p:txBody>
          <a:bodyPr anchor="ctr">
            <a:normAutofit/>
          </a:bodyPr>
          <a:lstStyle>
            <a:lvl1pPr marL="0" indent="0" algn="ctr">
              <a:lnSpc>
                <a:spcPct val="90000"/>
              </a:lnSpc>
              <a:buNone/>
              <a:defRPr sz="32000" cap="none" baseline="0">
                <a:solidFill>
                  <a:schemeClr val="tx1"/>
                </a:solidFill>
                <a:latin typeface="+mj-lt"/>
              </a:defRPr>
            </a:lvl1pPr>
            <a:lvl2pPr marL="228600" indent="0" algn="ctr">
              <a:lnSpc>
                <a:spcPct val="110000"/>
              </a:lnSpc>
              <a:buNone/>
              <a:defRPr sz="2400" cap="none" baseline="0">
                <a:solidFill>
                  <a:schemeClr val="tx1"/>
                </a:solidFill>
                <a:latin typeface="+mj-lt"/>
              </a:defRPr>
            </a:lvl2pPr>
            <a:lvl3pPr marL="457200" indent="0" algn="ctr">
              <a:lnSpc>
                <a:spcPct val="110000"/>
              </a:lnSpc>
              <a:buNone/>
              <a:defRPr sz="2000" cap="none" baseline="0">
                <a:solidFill>
                  <a:schemeClr val="tx1"/>
                </a:solidFill>
                <a:latin typeface="+mj-lt"/>
              </a:defRPr>
            </a:lvl3pPr>
            <a:lvl4pPr marL="685800" indent="0" algn="ctr">
              <a:lnSpc>
                <a:spcPct val="110000"/>
              </a:lnSpc>
              <a:buNone/>
              <a:defRPr sz="1800" cap="none" baseline="0">
                <a:solidFill>
                  <a:schemeClr val="tx1"/>
                </a:solidFill>
                <a:latin typeface="+mj-lt"/>
              </a:defRPr>
            </a:lvl4pPr>
            <a:lvl5pPr marL="914400" indent="0" algn="ctr">
              <a:lnSpc>
                <a:spcPct val="110000"/>
              </a:lnSpc>
              <a:buNone/>
              <a:defRPr sz="1600" cap="none" baseline="0">
                <a:solidFill>
                  <a:schemeClr val="tx1"/>
                </a:solidFill>
                <a:latin typeface="+mj-lt"/>
              </a:defRPr>
            </a:lvl5pPr>
          </a:lstStyle>
          <a:p>
            <a:pPr lvl="0"/>
            <a:r>
              <a:rPr lang="en-US"/>
              <a:t>##%</a:t>
            </a:r>
          </a:p>
        </p:txBody>
      </p:sp>
      <p:sp>
        <p:nvSpPr>
          <p:cNvPr id="10" name="Footer Placeholder 9">
            <a:extLst>
              <a:ext uri="{FF2B5EF4-FFF2-40B4-BE49-F238E27FC236}">
                <a16:creationId xmlns:a16="http://schemas.microsoft.com/office/drawing/2014/main" id="{897B8847-6473-457E-E96C-6389E70595B5}"/>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9" name="Date Placeholder 8">
            <a:extLst>
              <a:ext uri="{FF2B5EF4-FFF2-40B4-BE49-F238E27FC236}">
                <a16:creationId xmlns:a16="http://schemas.microsoft.com/office/drawing/2014/main" id="{397385FA-3FF0-FCCA-55E3-8E053BA2CA47}"/>
              </a:ext>
            </a:extLst>
          </p:cNvPr>
          <p:cNvSpPr>
            <a:spLocks noGrp="1"/>
          </p:cNvSpPr>
          <p:nvPr>
            <p:ph type="dt" sz="half" idx="14"/>
          </p:nvPr>
        </p:nvSpPr>
        <p:spPr/>
        <p:txBody>
          <a:bodyPr/>
          <a:lstStyle>
            <a:lvl1pPr>
              <a:defRPr>
                <a:solidFill>
                  <a:schemeClr val="tx1"/>
                </a:solidFill>
              </a:defRPr>
            </a:lvl1pPr>
          </a:lstStyle>
          <a:p>
            <a:fld id="{613F8E84-C221-42E2-A88F-FC6CBC7F05E7}" type="datetime1">
              <a:rPr lang="en-US" smtClean="0"/>
              <a:t>10/1/2025</a:t>
            </a:fld>
            <a:endParaRPr lang="en-US"/>
          </a:p>
        </p:txBody>
      </p:sp>
      <p:sp>
        <p:nvSpPr>
          <p:cNvPr id="11" name="Slide Number Placeholder 10">
            <a:extLst>
              <a:ext uri="{FF2B5EF4-FFF2-40B4-BE49-F238E27FC236}">
                <a16:creationId xmlns:a16="http://schemas.microsoft.com/office/drawing/2014/main" id="{E72B5E7B-6D54-E7B9-4307-C655E0BCABB3}"/>
              </a:ext>
            </a:extLst>
          </p:cNvPr>
          <p:cNvSpPr>
            <a:spLocks noGrp="1"/>
          </p:cNvSpPr>
          <p:nvPr>
            <p:ph type="sldNum" sz="quarter" idx="16"/>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96998540-FFAB-625C-C2E6-DC04B074A2C4}"/>
              </a:ext>
            </a:extLst>
          </p:cNvPr>
          <p:cNvCxnSpPr>
            <a:cxnSpLocks/>
          </p:cNvCxnSpPr>
          <p:nvPr/>
        </p:nvCxnSpPr>
        <p:spPr>
          <a:xfrm>
            <a:off x="530352" y="4839664"/>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FE9B0A1-4C47-68AF-0383-4819E2242D4E}"/>
              </a:ext>
            </a:extLst>
          </p:cNvPr>
          <p:cNvCxnSpPr>
            <a:cxnSpLocks/>
          </p:cNvCxnSpPr>
          <p:nvPr/>
        </p:nvCxnSpPr>
        <p:spPr>
          <a:xfrm>
            <a:off x="530352" y="6328597"/>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0532025"/>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Number Larg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8371577" y="1673353"/>
            <a:ext cx="3287023" cy="3510898"/>
          </a:xfrm>
        </p:spPr>
        <p:txBody>
          <a:bodyPr vert="horz" lIns="91440" tIns="45720" rIns="91440" bIns="45720" rtlCol="0" anchor="ctr">
            <a:normAutofit/>
          </a:bodyPr>
          <a:lstStyle>
            <a:lvl1pPr>
              <a:lnSpc>
                <a:spcPct val="110000"/>
              </a:lnSpc>
              <a:defRPr lang="en-US" sz="2800" cap="none" baseline="0" dirty="0">
                <a:latin typeface="+mn-lt"/>
              </a:defRPr>
            </a:lvl1pPr>
          </a:lstStyle>
          <a:p>
            <a:pPr lvl="0"/>
            <a:r>
              <a:rPr lang="en-US"/>
              <a:t>Click to edit text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365759" y="1328272"/>
            <a:ext cx="7445950" cy="4169651"/>
          </a:xfrm>
        </p:spPr>
        <p:txBody>
          <a:bodyPr anchor="ctr">
            <a:normAutofit/>
          </a:bodyPr>
          <a:lstStyle>
            <a:lvl1pPr marL="0" indent="0" algn="ctr">
              <a:lnSpc>
                <a:spcPct val="110000"/>
              </a:lnSpc>
              <a:buNone/>
              <a:defRPr sz="23700" cap="none" baseline="0">
                <a:solidFill>
                  <a:schemeClr val="accent1"/>
                </a:solidFill>
                <a:latin typeface="+mj-lt"/>
              </a:defRPr>
            </a:lvl1pPr>
            <a:lvl2pPr marL="228600" indent="0" algn="l">
              <a:lnSpc>
                <a:spcPct val="110000"/>
              </a:lnSpc>
              <a:buNone/>
              <a:defRPr sz="2400" cap="none" baseline="0">
                <a:solidFill>
                  <a:schemeClr val="bg1"/>
                </a:solidFill>
              </a:defRPr>
            </a:lvl2pPr>
            <a:lvl3pPr marL="457200" indent="0" algn="l">
              <a:lnSpc>
                <a:spcPct val="110000"/>
              </a:lnSpc>
              <a:buNone/>
              <a:defRPr sz="2000" cap="none" baseline="0">
                <a:solidFill>
                  <a:schemeClr val="bg1"/>
                </a:solidFill>
              </a:defRPr>
            </a:lvl3pPr>
            <a:lvl4pPr marL="685800" indent="0" algn="l">
              <a:lnSpc>
                <a:spcPct val="110000"/>
              </a:lnSpc>
              <a:buNone/>
              <a:defRPr sz="1800" cap="none" baseline="0">
                <a:solidFill>
                  <a:schemeClr val="bg1"/>
                </a:solidFill>
              </a:defRPr>
            </a:lvl4pPr>
            <a:lvl5pPr marL="914400" indent="0" algn="l">
              <a:lnSpc>
                <a:spcPct val="110000"/>
              </a:lnSpc>
              <a:buNone/>
              <a:defRPr sz="1600" cap="none" baseline="0">
                <a:solidFill>
                  <a:schemeClr val="bg1"/>
                </a:solidFill>
              </a:defRPr>
            </a:lvl5pPr>
          </a:lstStyle>
          <a:p>
            <a:pPr lvl="0"/>
            <a:r>
              <a:rPr lang="en-US"/>
              <a:t>##%</a:t>
            </a:r>
          </a:p>
        </p:txBody>
      </p:sp>
      <p:sp>
        <p:nvSpPr>
          <p:cNvPr id="11" name="Footer Placeholder 10">
            <a:extLst>
              <a:ext uri="{FF2B5EF4-FFF2-40B4-BE49-F238E27FC236}">
                <a16:creationId xmlns:a16="http://schemas.microsoft.com/office/drawing/2014/main" id="{446459C9-E9DA-926C-F0C0-5EEDE6960776}"/>
              </a:ext>
            </a:extLst>
          </p:cNvPr>
          <p:cNvSpPr>
            <a:spLocks noGrp="1"/>
          </p:cNvSpPr>
          <p:nvPr>
            <p:ph type="ftr" sz="quarter" idx="15"/>
          </p:nvPr>
        </p:nvSpPr>
        <p:spPr/>
        <p:txBody>
          <a:bodyPr/>
          <a:lstStyle/>
          <a:p>
            <a:r>
              <a:rPr lang="en-US"/>
              <a:t>Sample Footer Text</a:t>
            </a:r>
          </a:p>
        </p:txBody>
      </p:sp>
      <p:sp>
        <p:nvSpPr>
          <p:cNvPr id="8" name="Date Placeholder 7">
            <a:extLst>
              <a:ext uri="{FF2B5EF4-FFF2-40B4-BE49-F238E27FC236}">
                <a16:creationId xmlns:a16="http://schemas.microsoft.com/office/drawing/2014/main" id="{C1D02E87-8057-8AC7-6F57-2066BA1BC9B7}"/>
              </a:ext>
            </a:extLst>
          </p:cNvPr>
          <p:cNvSpPr>
            <a:spLocks noGrp="1"/>
          </p:cNvSpPr>
          <p:nvPr>
            <p:ph type="dt" sz="half" idx="14"/>
          </p:nvPr>
        </p:nvSpPr>
        <p:spPr/>
        <p:txBody>
          <a:bodyPr/>
          <a:lstStyle/>
          <a:p>
            <a:fld id="{34DFD6AF-0F92-4F71-9576-F6847C4CFE31}" type="datetime1">
              <a:rPr lang="en-US" smtClean="0"/>
              <a:t>10/1/2025</a:t>
            </a:fld>
            <a:endParaRPr lang="en-US"/>
          </a:p>
        </p:txBody>
      </p:sp>
      <p:sp>
        <p:nvSpPr>
          <p:cNvPr id="12" name="Slide Number Placeholder 11">
            <a:extLst>
              <a:ext uri="{FF2B5EF4-FFF2-40B4-BE49-F238E27FC236}">
                <a16:creationId xmlns:a16="http://schemas.microsoft.com/office/drawing/2014/main" id="{52EFA3D8-21DC-0E04-B4E7-4C502496DF9B}"/>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9" name="Straight Connector 8">
            <a:extLst>
              <a:ext uri="{FF2B5EF4-FFF2-40B4-BE49-F238E27FC236}">
                <a16:creationId xmlns:a16="http://schemas.microsoft.com/office/drawing/2014/main" id="{2426DA2D-1FAE-447C-839B-22F6F0CB343E}"/>
              </a:ext>
            </a:extLst>
          </p:cNvPr>
          <p:cNvCxnSpPr>
            <a:cxnSpLocks/>
          </p:cNvCxnSpPr>
          <p:nvPr/>
        </p:nvCxnSpPr>
        <p:spPr>
          <a:xfrm>
            <a:off x="516418" y="1198471"/>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9FD6543-37F0-7721-32E4-3B3C905CC66D}"/>
              </a:ext>
            </a:extLst>
          </p:cNvPr>
          <p:cNvCxnSpPr>
            <a:cxnSpLocks/>
          </p:cNvCxnSpPr>
          <p:nvPr/>
        </p:nvCxnSpPr>
        <p:spPr>
          <a:xfrm>
            <a:off x="530352" y="5638290"/>
            <a:ext cx="1114924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0803998"/>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tatement">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11480" y="722376"/>
            <a:ext cx="10762488" cy="5458968"/>
          </a:xfrm>
        </p:spPr>
        <p:txBody>
          <a:bodyPr vert="horz" lIns="91440" tIns="45720" rIns="91440" bIns="45720" rtlCol="0">
            <a:normAutofit/>
          </a:bodyPr>
          <a:lstStyle>
            <a:lvl1pPr marL="0" indent="0">
              <a:lnSpc>
                <a:spcPct val="90000"/>
              </a:lnSpc>
              <a:buNone/>
              <a:defRPr lang="en-US" sz="7200" cap="all" baseline="0" dirty="0">
                <a:latin typeface="+mj-lt"/>
              </a:defRPr>
            </a:lvl1pPr>
            <a:lvl2pPr marL="457200" indent="0">
              <a:lnSpc>
                <a:spcPct val="90000"/>
              </a:lnSpc>
              <a:buNone/>
              <a:defRPr lang="en-US" sz="6600" cap="all" baseline="0" dirty="0">
                <a:latin typeface="+mj-lt"/>
              </a:defRPr>
            </a:lvl2pPr>
            <a:lvl3pPr marL="914400" indent="0">
              <a:lnSpc>
                <a:spcPct val="90000"/>
              </a:lnSpc>
              <a:buNone/>
              <a:defRPr lang="en-US" sz="6000" cap="all" baseline="0" dirty="0">
                <a:latin typeface="+mj-lt"/>
              </a:defRPr>
            </a:lvl3pPr>
            <a:lvl4pPr marL="1371600" indent="0">
              <a:lnSpc>
                <a:spcPct val="90000"/>
              </a:lnSpc>
              <a:buNone/>
              <a:defRPr lang="en-US" sz="6000" cap="all" baseline="0" dirty="0">
                <a:latin typeface="+mj-lt"/>
              </a:defRPr>
            </a:lvl4pPr>
            <a:lvl5pPr marL="1828800" indent="0">
              <a:lnSpc>
                <a:spcPct val="90000"/>
              </a:lnSpc>
              <a:buNone/>
              <a:defRPr lang="en-US" sz="6000" cap="all" baseline="0" dirty="0">
                <a:latin typeface="+mj-lt"/>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0" name="Footer Placeholder 9">
            <a:extLst>
              <a:ext uri="{FF2B5EF4-FFF2-40B4-BE49-F238E27FC236}">
                <a16:creationId xmlns:a16="http://schemas.microsoft.com/office/drawing/2014/main" id="{B4B05AAB-D167-637A-451A-510AF3173A71}"/>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6" name="Date Placeholder 5">
            <a:extLst>
              <a:ext uri="{FF2B5EF4-FFF2-40B4-BE49-F238E27FC236}">
                <a16:creationId xmlns:a16="http://schemas.microsoft.com/office/drawing/2014/main" id="{A28B3CFC-5715-1685-A039-A3162E1A6D00}"/>
              </a:ext>
            </a:extLst>
          </p:cNvPr>
          <p:cNvSpPr>
            <a:spLocks noGrp="1"/>
          </p:cNvSpPr>
          <p:nvPr>
            <p:ph type="dt" sz="half" idx="14"/>
          </p:nvPr>
        </p:nvSpPr>
        <p:spPr/>
        <p:txBody>
          <a:bodyPr/>
          <a:lstStyle>
            <a:lvl1pPr>
              <a:defRPr>
                <a:solidFill>
                  <a:schemeClr val="tx1"/>
                </a:solidFill>
              </a:defRPr>
            </a:lvl1pPr>
          </a:lstStyle>
          <a:p>
            <a:fld id="{028211E3-7798-4C1B-A8B7-1D4CC8744C3E}" type="datetime1">
              <a:rPr lang="en-US" smtClean="0"/>
              <a:t>10/1/2025</a:t>
            </a:fld>
            <a:endParaRPr lang="en-US"/>
          </a:p>
        </p:txBody>
      </p:sp>
      <p:sp>
        <p:nvSpPr>
          <p:cNvPr id="11" name="Slide Number Placeholder 10">
            <a:extLst>
              <a:ext uri="{FF2B5EF4-FFF2-40B4-BE49-F238E27FC236}">
                <a16:creationId xmlns:a16="http://schemas.microsoft.com/office/drawing/2014/main" id="{B5256ABD-1750-68C8-B3DD-DDDA3342C7F6}"/>
              </a:ext>
            </a:extLst>
          </p:cNvPr>
          <p:cNvSpPr>
            <a:spLocks noGrp="1"/>
          </p:cNvSpPr>
          <p:nvPr>
            <p:ph type="sldNum" sz="quarter" idx="16"/>
          </p:nvPr>
        </p:nvSpPr>
        <p:spPr/>
        <p:txBody>
          <a:bodyPr/>
          <a:lstStyle>
            <a:lvl1pPr>
              <a:defRPr>
                <a:solidFill>
                  <a:schemeClr val="tx1"/>
                </a:solidFill>
              </a:defRPr>
            </a:lvl1pPr>
          </a:lstStyle>
          <a:p>
            <a:fld id="{DD84031F-D6BF-4677-B12E-7D8B88BA70F7}" type="slidenum">
              <a:rPr lang="en-US" smtClean="0"/>
              <a:pPr/>
              <a:t>‹#›</a:t>
            </a:fld>
            <a:endParaRPr lang="en-US"/>
          </a:p>
        </p:txBody>
      </p:sp>
      <p:cxnSp>
        <p:nvCxnSpPr>
          <p:cNvPr id="8" name="Straight Connector 7">
            <a:extLst>
              <a:ext uri="{FF2B5EF4-FFF2-40B4-BE49-F238E27FC236}">
                <a16:creationId xmlns:a16="http://schemas.microsoft.com/office/drawing/2014/main" id="{07C0A4E9-267E-8FCC-AB27-70F0E33E2D79}"/>
              </a:ext>
            </a:extLst>
          </p:cNvPr>
          <p:cNvCxnSpPr>
            <a:cxnSpLocks/>
          </p:cNvCxnSpPr>
          <p:nvPr/>
        </p:nvCxnSpPr>
        <p:spPr>
          <a:xfrm>
            <a:off x="530352" y="533400"/>
            <a:ext cx="1112824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7A1B5A9-A34C-A393-09C0-174C561F5FBF}"/>
              </a:ext>
            </a:extLst>
          </p:cNvPr>
          <p:cNvCxnSpPr>
            <a:cxnSpLocks/>
          </p:cNvCxnSpPr>
          <p:nvPr/>
        </p:nvCxnSpPr>
        <p:spPr>
          <a:xfrm>
            <a:off x="530352" y="6324600"/>
            <a:ext cx="1112824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94969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with Picture 3">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1F847F0-1D67-5F49-6571-5F248F11275B}"/>
              </a:ext>
            </a:extLst>
          </p:cNvPr>
          <p:cNvCxnSpPr>
            <a:cxnSpLocks/>
          </p:cNvCxnSpPr>
          <p:nvPr/>
        </p:nvCxnSpPr>
        <p:spPr>
          <a:xfrm>
            <a:off x="8173214" y="530425"/>
            <a:ext cx="3485386" cy="0"/>
          </a:xfrm>
          <a:prstGeom prst="line">
            <a:avLst/>
          </a:prstGeom>
          <a:ln w="412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280C4FA-D5DF-A52F-5EBC-E1A231F643A5}"/>
              </a:ext>
            </a:extLst>
          </p:cNvPr>
          <p:cNvCxnSpPr>
            <a:cxnSpLocks/>
          </p:cNvCxnSpPr>
          <p:nvPr/>
        </p:nvCxnSpPr>
        <p:spPr>
          <a:xfrm>
            <a:off x="8173214" y="5498461"/>
            <a:ext cx="348538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8043968" y="768351"/>
            <a:ext cx="3685656" cy="2843527"/>
          </a:xfrm>
        </p:spPr>
        <p:txBody>
          <a:bodyPr anchor="t">
            <a:normAutofit/>
          </a:bodyPr>
          <a:lstStyle>
            <a:lvl1pPr>
              <a:defRPr sz="4400"/>
            </a:lvl1pPr>
          </a:lstStyle>
          <a:p>
            <a:r>
              <a:rPr lang="en-US"/>
              <a:t>Click to edit Master title style</a:t>
            </a:r>
          </a:p>
        </p:txBody>
      </p:sp>
      <p:sp>
        <p:nvSpPr>
          <p:cNvPr id="9" name="Picture Placeholder 8">
            <a:extLst>
              <a:ext uri="{FF2B5EF4-FFF2-40B4-BE49-F238E27FC236}">
                <a16:creationId xmlns:a16="http://schemas.microsoft.com/office/drawing/2014/main" id="{6D3F2A15-2C96-2533-3F11-3EFA30B56716}"/>
              </a:ext>
            </a:extLst>
          </p:cNvPr>
          <p:cNvSpPr>
            <a:spLocks noGrp="1"/>
          </p:cNvSpPr>
          <p:nvPr>
            <p:ph type="pic" sz="quarter" idx="13" hasCustomPrompt="1"/>
          </p:nvPr>
        </p:nvSpPr>
        <p:spPr>
          <a:xfrm>
            <a:off x="0" y="0"/>
            <a:ext cx="7605681" cy="6858000"/>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8073978" y="5681133"/>
            <a:ext cx="3655646" cy="664191"/>
          </a:xfrm>
        </p:spPr>
        <p:txBody>
          <a:bodyPr anchor="t">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1" name="Footer Placeholder 10">
            <a:extLst>
              <a:ext uri="{FF2B5EF4-FFF2-40B4-BE49-F238E27FC236}">
                <a16:creationId xmlns:a16="http://schemas.microsoft.com/office/drawing/2014/main" id="{E2571521-DF5C-DF9C-1A62-5F1513FC610C}"/>
              </a:ext>
            </a:extLst>
          </p:cNvPr>
          <p:cNvSpPr>
            <a:spLocks noGrp="1"/>
          </p:cNvSpPr>
          <p:nvPr>
            <p:ph type="ftr" sz="quarter" idx="15"/>
          </p:nvPr>
        </p:nvSpPr>
        <p:spPr>
          <a:xfrm>
            <a:off x="8073978" y="6426091"/>
            <a:ext cx="2295058" cy="365125"/>
          </a:xfrm>
        </p:spPr>
        <p:txBody>
          <a:bodyPr/>
          <a:lstStyle/>
          <a:p>
            <a:r>
              <a:rPr lang="en-US"/>
              <a:t>Sample Footer Text</a:t>
            </a:r>
          </a:p>
        </p:txBody>
      </p:sp>
      <p:sp>
        <p:nvSpPr>
          <p:cNvPr id="10" name="Date Placeholder 9">
            <a:extLst>
              <a:ext uri="{FF2B5EF4-FFF2-40B4-BE49-F238E27FC236}">
                <a16:creationId xmlns:a16="http://schemas.microsoft.com/office/drawing/2014/main" id="{1135B836-FBFB-89F8-B972-11036B55F5CF}"/>
              </a:ext>
            </a:extLst>
          </p:cNvPr>
          <p:cNvSpPr>
            <a:spLocks noGrp="1"/>
          </p:cNvSpPr>
          <p:nvPr>
            <p:ph type="dt" sz="half" idx="14"/>
          </p:nvPr>
        </p:nvSpPr>
        <p:spPr>
          <a:xfrm>
            <a:off x="10298013" y="6426091"/>
            <a:ext cx="875825" cy="365125"/>
          </a:xfrm>
        </p:spPr>
        <p:txBody>
          <a:bodyPr/>
          <a:lstStyle/>
          <a:p>
            <a:fld id="{DB416C6F-BD23-48A3-9D04-6B6FEC3702B5}" type="datetime1">
              <a:rPr lang="en-US" smtClean="0"/>
              <a:t>10/1/2025</a:t>
            </a:fld>
            <a:endParaRPr lang="en-US"/>
          </a:p>
        </p:txBody>
      </p:sp>
      <p:sp>
        <p:nvSpPr>
          <p:cNvPr id="12" name="Slide Number Placeholder 11">
            <a:extLst>
              <a:ext uri="{FF2B5EF4-FFF2-40B4-BE49-F238E27FC236}">
                <a16:creationId xmlns:a16="http://schemas.microsoft.com/office/drawing/2014/main" id="{50AD8387-A9F9-E9E2-1138-08C0AA495719}"/>
              </a:ext>
            </a:extLst>
          </p:cNvPr>
          <p:cNvSpPr>
            <a:spLocks noGrp="1"/>
          </p:cNvSpPr>
          <p:nvPr>
            <p:ph type="sldNum" sz="quarter" idx="16"/>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520398402"/>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Statement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30415" y="717754"/>
            <a:ext cx="10758791" cy="5458159"/>
          </a:xfrm>
        </p:spPr>
        <p:txBody>
          <a:bodyPr vert="horz" lIns="91440" tIns="45720" rIns="91440" bIns="45720" rtlCol="0" anchor="t">
            <a:normAutofit/>
          </a:bodyPr>
          <a:lstStyle>
            <a:lvl1pPr marL="0" indent="0">
              <a:lnSpc>
                <a:spcPct val="90000"/>
              </a:lnSpc>
              <a:spcBef>
                <a:spcPts val="1000"/>
              </a:spcBef>
              <a:buNone/>
              <a:defRPr lang="en-US" sz="7200" b="0" cap="all" baseline="0" dirty="0">
                <a:solidFill>
                  <a:schemeClr val="accent1"/>
                </a:solidFill>
                <a:latin typeface="+mj-lt"/>
                <a:ea typeface="+mj-ea"/>
                <a:cs typeface="+mj-cs"/>
              </a:defRPr>
            </a:lvl1pPr>
            <a:lvl2pPr marL="457200" indent="0">
              <a:lnSpc>
                <a:spcPct val="90000"/>
              </a:lnSpc>
              <a:spcBef>
                <a:spcPts val="1000"/>
              </a:spcBef>
              <a:buNone/>
              <a:defRPr lang="en-US" sz="6600" b="0" cap="all" baseline="0" dirty="0">
                <a:solidFill>
                  <a:schemeClr val="accent1"/>
                </a:solidFill>
                <a:latin typeface="+mj-lt"/>
              </a:defRPr>
            </a:lvl2pPr>
            <a:lvl3pPr marL="914400" indent="0">
              <a:lnSpc>
                <a:spcPct val="90000"/>
              </a:lnSpc>
              <a:spcBef>
                <a:spcPts val="1000"/>
              </a:spcBef>
              <a:buNone/>
              <a:defRPr lang="en-US" sz="6000" b="0" cap="all" baseline="0" dirty="0">
                <a:solidFill>
                  <a:schemeClr val="accent1"/>
                </a:solidFill>
                <a:latin typeface="+mj-lt"/>
              </a:defRPr>
            </a:lvl3pPr>
            <a:lvl4pPr marL="1371600" indent="0">
              <a:lnSpc>
                <a:spcPct val="90000"/>
              </a:lnSpc>
              <a:spcBef>
                <a:spcPts val="1000"/>
              </a:spcBef>
              <a:buNone/>
              <a:defRPr lang="en-US" sz="6000" b="0" cap="all" baseline="0" dirty="0">
                <a:solidFill>
                  <a:schemeClr val="accent1"/>
                </a:solidFill>
                <a:latin typeface="+mj-lt"/>
              </a:defRPr>
            </a:lvl4pPr>
            <a:lvl5pPr marL="1828800" indent="0">
              <a:lnSpc>
                <a:spcPct val="90000"/>
              </a:lnSpc>
              <a:spcBef>
                <a:spcPts val="1000"/>
              </a:spcBef>
              <a:buNone/>
              <a:defRPr lang="en-US" sz="6000" b="0" cap="all" baseline="0" dirty="0">
                <a:solidFill>
                  <a:schemeClr val="accent1"/>
                </a:solidFill>
                <a:latin typeface="+mj-lt"/>
              </a:defRPr>
            </a:lvl5pPr>
          </a:lstStyle>
          <a:p>
            <a:pPr marL="228600" lvl="0" indent="-228600">
              <a:lnSpc>
                <a:spcPct val="90000"/>
              </a:lnSpc>
              <a:spcBef>
                <a:spcPct val="0"/>
              </a:spcBef>
            </a:pPr>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2D89B1FA-A3A2-4EEE-AC52-74345FF796E0}" type="datetime1">
              <a:rPr lang="en-US" smtClean="0"/>
              <a:t>10/1/2025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B321C58F-32A5-353B-47A2-C43DAAB8F254}"/>
              </a:ext>
            </a:extLst>
          </p:cNvPr>
          <p:cNvCxnSpPr>
            <a:cxnSpLocks/>
          </p:cNvCxnSpPr>
          <p:nvPr/>
        </p:nvCxnSpPr>
        <p:spPr>
          <a:xfrm>
            <a:off x="530352" y="530352"/>
            <a:ext cx="11128248"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7A1B5A9-A34C-A393-09C0-174C561F5FBF}"/>
              </a:ext>
            </a:extLst>
          </p:cNvPr>
          <p:cNvCxnSpPr>
            <a:cxnSpLocks/>
          </p:cNvCxnSpPr>
          <p:nvPr/>
        </p:nvCxnSpPr>
        <p:spPr>
          <a:xfrm>
            <a:off x="530352" y="6324600"/>
            <a:ext cx="11128248"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5070642"/>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tatement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450490" y="1828806"/>
            <a:ext cx="9291020" cy="3132569"/>
          </a:xfrm>
        </p:spPr>
        <p:txBody>
          <a:bodyPr anchor="ctr">
            <a:normAutofit/>
          </a:bodyPr>
          <a:lstStyle>
            <a:lvl1pPr marL="0" indent="0" algn="ctr">
              <a:lnSpc>
                <a:spcPct val="100000"/>
              </a:lnSpc>
              <a:buNone/>
              <a:defRPr sz="5400" b="0">
                <a:solidFill>
                  <a:schemeClr val="accent1"/>
                </a:solidFill>
              </a:defRPr>
            </a:lvl1pPr>
            <a:lvl2pPr marL="228600" indent="0" algn="ctr">
              <a:lnSpc>
                <a:spcPct val="100000"/>
              </a:lnSpc>
              <a:buNone/>
              <a:defRPr sz="4800" b="0">
                <a:solidFill>
                  <a:schemeClr val="accent1"/>
                </a:solidFill>
              </a:defRPr>
            </a:lvl2pPr>
            <a:lvl3pPr marL="457200" indent="0" algn="ctr">
              <a:lnSpc>
                <a:spcPct val="100000"/>
              </a:lnSpc>
              <a:buNone/>
              <a:defRPr sz="4400" b="0">
                <a:solidFill>
                  <a:schemeClr val="accent1"/>
                </a:solidFill>
              </a:defRPr>
            </a:lvl3pPr>
            <a:lvl4pPr marL="685800" indent="0" algn="ctr">
              <a:lnSpc>
                <a:spcPct val="100000"/>
              </a:lnSpc>
              <a:buNone/>
              <a:defRPr sz="4000" b="0">
                <a:solidFill>
                  <a:schemeClr val="accent1"/>
                </a:solidFill>
              </a:defRPr>
            </a:lvl4pPr>
            <a:lvl5pPr marL="914400" indent="0" algn="ctr">
              <a:lnSpc>
                <a:spcPct val="100000"/>
              </a:lnSpc>
              <a:buNone/>
              <a:defRPr sz="3600" b="0">
                <a:solidFill>
                  <a:schemeClr val="accent1"/>
                </a:solidFill>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8CB0E27F-4DA4-4250-AB3F-755F95A702F0}" type="datetime1">
              <a:rPr lang="en-US" smtClean="0"/>
              <a:t>10/1/2025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99661B65-925C-C474-4671-6B5CBEB80093}"/>
              </a:ext>
            </a:extLst>
          </p:cNvPr>
          <p:cNvCxnSpPr>
            <a:cxnSpLocks/>
          </p:cNvCxnSpPr>
          <p:nvPr/>
        </p:nvCxnSpPr>
        <p:spPr>
          <a:xfrm>
            <a:off x="1405629" y="1164266"/>
            <a:ext cx="938668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9AEB70E-85D7-3389-E0B5-B0953E3D035D}"/>
              </a:ext>
            </a:extLst>
          </p:cNvPr>
          <p:cNvCxnSpPr>
            <a:cxnSpLocks/>
          </p:cNvCxnSpPr>
          <p:nvPr/>
        </p:nvCxnSpPr>
        <p:spPr>
          <a:xfrm>
            <a:off x="1399690" y="5693732"/>
            <a:ext cx="938668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0622123"/>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359764" y="5486400"/>
            <a:ext cx="9472473" cy="939691"/>
          </a:xfrm>
        </p:spPr>
        <p:txBody>
          <a:bodyPr anchor="ctr">
            <a:normAutofit/>
          </a:bodyPr>
          <a:lstStyle>
            <a:lvl1pPr marL="137160" indent="-137160" algn="ctr">
              <a:lnSpc>
                <a:spcPct val="100000"/>
              </a:lnSpc>
              <a:defRPr sz="1800" cap="all" baseline="0">
                <a:latin typeface="+mj-lt"/>
              </a:defRPr>
            </a:lvl1pPr>
          </a:lstStyle>
          <a:p>
            <a:r>
              <a:rPr lang="en-US"/>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1359761" y="667511"/>
            <a:ext cx="9413534" cy="4010998"/>
          </a:xfrm>
        </p:spPr>
        <p:txBody>
          <a:bodyPr anchor="ctr">
            <a:normAutofit/>
          </a:bodyPr>
          <a:lstStyle>
            <a:lvl1pPr marL="0" indent="0" algn="ctr">
              <a:lnSpc>
                <a:spcPct val="100000"/>
              </a:lnSpc>
              <a:buNone/>
              <a:defRPr sz="4400" b="0" cap="none" spc="50" baseline="0">
                <a:solidFill>
                  <a:schemeClr val="accent1"/>
                </a:solidFill>
                <a:latin typeface="+mn-lt"/>
              </a:defRPr>
            </a:lvl1pPr>
            <a:lvl2pPr marL="228600" indent="0" algn="ctr">
              <a:lnSpc>
                <a:spcPct val="100000"/>
              </a:lnSpc>
              <a:buNone/>
              <a:defRPr sz="4000" b="0" cap="none" spc="50" baseline="0">
                <a:solidFill>
                  <a:schemeClr val="accent1"/>
                </a:solidFill>
                <a:latin typeface="+mn-lt"/>
              </a:defRPr>
            </a:lvl2pPr>
            <a:lvl3pPr marL="457200" indent="0" algn="ctr">
              <a:lnSpc>
                <a:spcPct val="100000"/>
              </a:lnSpc>
              <a:buNone/>
              <a:defRPr sz="3600" b="0" cap="none" spc="50" baseline="0">
                <a:solidFill>
                  <a:schemeClr val="accent1"/>
                </a:solidFill>
                <a:latin typeface="+mn-lt"/>
              </a:defRPr>
            </a:lvl3pPr>
            <a:lvl4pPr marL="685800" indent="0" algn="ctr">
              <a:lnSpc>
                <a:spcPct val="100000"/>
              </a:lnSpc>
              <a:buNone/>
              <a:defRPr sz="3200" b="0" cap="none" spc="50" baseline="0">
                <a:solidFill>
                  <a:schemeClr val="accent1"/>
                </a:solidFill>
                <a:latin typeface="+mn-lt"/>
              </a:defRPr>
            </a:lvl4pPr>
            <a:lvl5pPr marL="914400" indent="0" algn="ctr">
              <a:lnSpc>
                <a:spcPct val="100000"/>
              </a:lnSpc>
              <a:buNone/>
              <a:defRPr sz="2800" b="0" cap="none" spc="50" baseline="0">
                <a:solidFill>
                  <a:schemeClr val="accent1"/>
                </a:solidFill>
                <a:latin typeface="+mn-lt"/>
              </a:defRPr>
            </a:lvl5pPr>
          </a:lstStyle>
          <a:p>
            <a:pPr lvl="0"/>
            <a:r>
              <a:rPr lang="en-US"/>
              <a:t>Click to edit quote</a:t>
            </a:r>
          </a:p>
        </p:txBody>
      </p:sp>
      <p:sp>
        <p:nvSpPr>
          <p:cNvPr id="9" name="Footer Placeholder 8">
            <a:extLst>
              <a:ext uri="{FF2B5EF4-FFF2-40B4-BE49-F238E27FC236}">
                <a16:creationId xmlns:a16="http://schemas.microsoft.com/office/drawing/2014/main" id="{468922A5-1A25-C2CB-DB6C-A2CCA7E6E68B}"/>
              </a:ext>
            </a:extLst>
          </p:cNvPr>
          <p:cNvSpPr>
            <a:spLocks noGrp="1"/>
          </p:cNvSpPr>
          <p:nvPr>
            <p:ph type="ftr" sz="quarter" idx="15"/>
          </p:nvPr>
        </p:nvSpPr>
        <p:spPr/>
        <p:txBody>
          <a:bodyPr/>
          <a:lstStyle/>
          <a:p>
            <a:r>
              <a:rPr lang="en-US"/>
              <a:t>Sample Footer Text</a:t>
            </a:r>
          </a:p>
        </p:txBody>
      </p:sp>
      <p:sp>
        <p:nvSpPr>
          <p:cNvPr id="8" name="Date Placeholder 7">
            <a:extLst>
              <a:ext uri="{FF2B5EF4-FFF2-40B4-BE49-F238E27FC236}">
                <a16:creationId xmlns:a16="http://schemas.microsoft.com/office/drawing/2014/main" id="{7AB04756-BB80-4C64-D871-0ADC3A7778F6}"/>
              </a:ext>
            </a:extLst>
          </p:cNvPr>
          <p:cNvSpPr>
            <a:spLocks noGrp="1"/>
          </p:cNvSpPr>
          <p:nvPr>
            <p:ph type="dt" sz="half" idx="14"/>
          </p:nvPr>
        </p:nvSpPr>
        <p:spPr/>
        <p:txBody>
          <a:bodyPr/>
          <a:lstStyle/>
          <a:p>
            <a:fld id="{281718C3-C21D-4CB2-9429-434651DA51E0}" type="datetime1">
              <a:rPr lang="en-US" smtClean="0"/>
              <a:t>10/1/2025</a:t>
            </a:fld>
            <a:endParaRPr lang="en-US"/>
          </a:p>
        </p:txBody>
      </p:sp>
      <p:sp>
        <p:nvSpPr>
          <p:cNvPr id="10" name="Slide Number Placeholder 9">
            <a:extLst>
              <a:ext uri="{FF2B5EF4-FFF2-40B4-BE49-F238E27FC236}">
                <a16:creationId xmlns:a16="http://schemas.microsoft.com/office/drawing/2014/main" id="{3EF70E65-4C3D-A600-1367-6FBA2FDDE55C}"/>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5" name="Straight Connector 4">
            <a:extLst>
              <a:ext uri="{FF2B5EF4-FFF2-40B4-BE49-F238E27FC236}">
                <a16:creationId xmlns:a16="http://schemas.microsoft.com/office/drawing/2014/main" id="{6C95B307-0002-4F55-5801-73F564B37804}"/>
              </a:ext>
            </a:extLst>
          </p:cNvPr>
          <p:cNvCxnSpPr>
            <a:cxnSpLocks/>
          </p:cNvCxnSpPr>
          <p:nvPr/>
        </p:nvCxnSpPr>
        <p:spPr>
          <a:xfrm>
            <a:off x="1399690" y="5178692"/>
            <a:ext cx="938668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441684"/>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548641" y="5422793"/>
            <a:ext cx="8849802" cy="763321"/>
          </a:xfrm>
        </p:spPr>
        <p:txBody>
          <a:bodyPr anchor="t">
            <a:normAutofit/>
          </a:bodyPr>
          <a:lstStyle>
            <a:lvl1pPr marL="0" indent="0">
              <a:lnSpc>
                <a:spcPct val="100000"/>
              </a:lnSpc>
              <a:defRPr sz="2000" cap="all" baseline="0">
                <a:solidFill>
                  <a:schemeClr val="tx1"/>
                </a:solidFill>
                <a:latin typeface="+mj-lt"/>
              </a:defRPr>
            </a:lvl1pPr>
          </a:lstStyle>
          <a:p>
            <a:r>
              <a:rPr lang="en-US"/>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415047" y="364321"/>
            <a:ext cx="8983395" cy="4379976"/>
          </a:xfrm>
        </p:spPr>
        <p:txBody>
          <a:bodyPr anchor="t">
            <a:normAutofit/>
          </a:bodyPr>
          <a:lstStyle>
            <a:lvl1pPr marL="137160" indent="-137160">
              <a:lnSpc>
                <a:spcPct val="100000"/>
              </a:lnSpc>
              <a:buNone/>
              <a:defRPr sz="5400" b="0" cap="none" spc="50" baseline="0">
                <a:solidFill>
                  <a:schemeClr val="accent1"/>
                </a:solidFill>
                <a:latin typeface="+mn-lt"/>
              </a:defRPr>
            </a:lvl1pPr>
            <a:lvl2pPr marL="228600" indent="0">
              <a:buNone/>
              <a:defRPr sz="1600" b="0" cap="all" spc="50" baseline="0">
                <a:solidFill>
                  <a:schemeClr val="tx1"/>
                </a:solidFill>
                <a:latin typeface="+mj-lt"/>
              </a:defRPr>
            </a:lvl2pPr>
            <a:lvl3pPr marL="457200" indent="0">
              <a:buNone/>
              <a:defRPr sz="1400" b="0" cap="all" spc="50" baseline="0">
                <a:solidFill>
                  <a:schemeClr val="tx1"/>
                </a:solidFill>
                <a:latin typeface="+mj-lt"/>
              </a:defRPr>
            </a:lvl3pPr>
            <a:lvl4pPr marL="685800" indent="0">
              <a:buNone/>
              <a:defRPr sz="1200" b="0" cap="all" spc="50" baseline="0">
                <a:solidFill>
                  <a:schemeClr val="tx1"/>
                </a:solidFill>
                <a:latin typeface="+mj-lt"/>
              </a:defRPr>
            </a:lvl4pPr>
            <a:lvl5pPr marL="914400" indent="0">
              <a:buNone/>
              <a:defRPr sz="1100" b="0" cap="all" spc="50" baseline="0">
                <a:solidFill>
                  <a:schemeClr val="tx1"/>
                </a:solidFill>
                <a:latin typeface="+mj-lt"/>
              </a:defRPr>
            </a:lvl5pPr>
          </a:lstStyle>
          <a:p>
            <a:pPr lvl="0"/>
            <a:r>
              <a:rPr lang="en-US"/>
              <a:t>Click to edit quote</a:t>
            </a:r>
          </a:p>
        </p:txBody>
      </p:sp>
      <p:sp>
        <p:nvSpPr>
          <p:cNvPr id="11" name="Footer Placeholder 10">
            <a:extLst>
              <a:ext uri="{FF2B5EF4-FFF2-40B4-BE49-F238E27FC236}">
                <a16:creationId xmlns:a16="http://schemas.microsoft.com/office/drawing/2014/main" id="{BB573913-DF3D-A336-7766-2F2A4077FA24}"/>
              </a:ext>
            </a:extLst>
          </p:cNvPr>
          <p:cNvSpPr>
            <a:spLocks noGrp="1"/>
          </p:cNvSpPr>
          <p:nvPr>
            <p:ph type="ftr" sz="quarter" idx="15"/>
          </p:nvPr>
        </p:nvSpPr>
        <p:spPr/>
        <p:txBody>
          <a:bodyPr/>
          <a:lstStyle/>
          <a:p>
            <a:r>
              <a:rPr lang="en-US"/>
              <a:t>Sample Footer Text</a:t>
            </a:r>
          </a:p>
        </p:txBody>
      </p:sp>
      <p:sp>
        <p:nvSpPr>
          <p:cNvPr id="10" name="Date Placeholder 9">
            <a:extLst>
              <a:ext uri="{FF2B5EF4-FFF2-40B4-BE49-F238E27FC236}">
                <a16:creationId xmlns:a16="http://schemas.microsoft.com/office/drawing/2014/main" id="{82574524-6D35-F65F-291D-C661BC2839A9}"/>
              </a:ext>
            </a:extLst>
          </p:cNvPr>
          <p:cNvSpPr>
            <a:spLocks noGrp="1"/>
          </p:cNvSpPr>
          <p:nvPr>
            <p:ph type="dt" sz="half" idx="14"/>
          </p:nvPr>
        </p:nvSpPr>
        <p:spPr/>
        <p:txBody>
          <a:bodyPr/>
          <a:lstStyle/>
          <a:p>
            <a:fld id="{EF484BAB-BC70-496F-BE5F-77C3800258C1}" type="datetime1">
              <a:rPr lang="en-US" smtClean="0"/>
              <a:t>10/1/2025</a:t>
            </a:fld>
            <a:endParaRPr lang="en-US"/>
          </a:p>
        </p:txBody>
      </p:sp>
      <p:sp>
        <p:nvSpPr>
          <p:cNvPr id="12" name="Slide Number Placeholder 11">
            <a:extLst>
              <a:ext uri="{FF2B5EF4-FFF2-40B4-BE49-F238E27FC236}">
                <a16:creationId xmlns:a16="http://schemas.microsoft.com/office/drawing/2014/main" id="{551DEE08-81D7-3436-67E0-35E4159750B3}"/>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1A1234A2-3E92-F2E2-45A7-60E39396715E}"/>
              </a:ext>
            </a:extLst>
          </p:cNvPr>
          <p:cNvCxnSpPr>
            <a:cxnSpLocks/>
          </p:cNvCxnSpPr>
          <p:nvPr/>
        </p:nvCxnSpPr>
        <p:spPr>
          <a:xfrm>
            <a:off x="530352" y="5184424"/>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1A2847D-BCD1-DEA8-DC65-258A4946768E}"/>
              </a:ext>
            </a:extLst>
          </p:cNvPr>
          <p:cNvCxnSpPr>
            <a:cxnSpLocks/>
          </p:cNvCxnSpPr>
          <p:nvPr/>
        </p:nvCxnSpPr>
        <p:spPr>
          <a:xfrm>
            <a:off x="530352" y="6326367"/>
            <a:ext cx="1115568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1607673"/>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Quot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930302" y="5345083"/>
            <a:ext cx="10243537" cy="847899"/>
          </a:xfrm>
        </p:spPr>
        <p:txBody>
          <a:bodyPr anchor="ctr">
            <a:normAutofit/>
          </a:bodyPr>
          <a:lstStyle>
            <a:lvl1pPr marL="137160" indent="-137160" algn="ctr">
              <a:lnSpc>
                <a:spcPct val="110000"/>
              </a:lnSpc>
              <a:defRPr sz="1800" cap="none" baseline="0">
                <a:solidFill>
                  <a:schemeClr val="accent1"/>
                </a:solidFill>
                <a:latin typeface="+mn-lt"/>
              </a:defRPr>
            </a:lvl1pPr>
          </a:lstStyle>
          <a:p>
            <a:r>
              <a:rPr lang="en-US"/>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930303" y="951364"/>
            <a:ext cx="10243536" cy="3794370"/>
          </a:xfrm>
        </p:spPr>
        <p:txBody>
          <a:bodyPr anchor="ctr">
            <a:normAutofit/>
          </a:bodyPr>
          <a:lstStyle>
            <a:lvl1pPr marL="0" indent="0" algn="ctr">
              <a:buNone/>
              <a:defRPr sz="4400" b="0" cap="all" spc="50" baseline="0">
                <a:solidFill>
                  <a:schemeClr val="tx1"/>
                </a:solidFill>
                <a:latin typeface="+mj-lt"/>
              </a:defRPr>
            </a:lvl1pPr>
            <a:lvl2pPr marL="228600" indent="0">
              <a:buNone/>
              <a:defRPr sz="4400" b="0" cap="all" spc="50" baseline="0">
                <a:solidFill>
                  <a:schemeClr val="accent1"/>
                </a:solidFill>
                <a:latin typeface="+mj-lt"/>
              </a:defRPr>
            </a:lvl2pPr>
            <a:lvl3pPr marL="457200" indent="0">
              <a:buNone/>
              <a:defRPr sz="4400" b="0" cap="all" spc="50" baseline="0">
                <a:solidFill>
                  <a:schemeClr val="accent1"/>
                </a:solidFill>
                <a:latin typeface="+mj-lt"/>
              </a:defRPr>
            </a:lvl3pPr>
            <a:lvl4pPr marL="685800" indent="0">
              <a:buNone/>
              <a:defRPr sz="4400" b="0" cap="all" spc="50" baseline="0">
                <a:solidFill>
                  <a:schemeClr val="accent1"/>
                </a:solidFill>
                <a:latin typeface="+mj-lt"/>
              </a:defRPr>
            </a:lvl4pPr>
            <a:lvl5pPr marL="914400" indent="0">
              <a:buNone/>
              <a:defRPr sz="4400" b="0" cap="all" spc="50" baseline="0">
                <a:solidFill>
                  <a:schemeClr val="accent1"/>
                </a:solidFill>
                <a:latin typeface="+mj-lt"/>
              </a:defRPr>
            </a:lvl5pPr>
          </a:lstStyle>
          <a:p>
            <a:pPr lvl="0"/>
            <a:r>
              <a:rPr lang="en-US"/>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p>
            <a:fld id="{9245940F-B015-464A-92BD-FC8709C093C5}" type="datetime1">
              <a:rPr lang="en-US" smtClean="0"/>
              <a:t>10/1/2025</a:t>
            </a:fld>
            <a:endParaRPr lang="en-US"/>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56050A9D-B7C5-F464-79AD-0740B311B072}"/>
              </a:ext>
            </a:extLst>
          </p:cNvPr>
          <p:cNvCxnSpPr>
            <a:cxnSpLocks/>
          </p:cNvCxnSpPr>
          <p:nvPr/>
        </p:nvCxnSpPr>
        <p:spPr>
          <a:xfrm>
            <a:off x="524909" y="533400"/>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A1234A2-3E92-F2E2-45A7-60E39396715E}"/>
              </a:ext>
            </a:extLst>
          </p:cNvPr>
          <p:cNvCxnSpPr>
            <a:cxnSpLocks/>
          </p:cNvCxnSpPr>
          <p:nvPr/>
        </p:nvCxnSpPr>
        <p:spPr>
          <a:xfrm>
            <a:off x="516418" y="5184424"/>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F8BEE7C-4A94-0B15-16EB-46B45E9C057E}"/>
              </a:ext>
            </a:extLst>
          </p:cNvPr>
          <p:cNvCxnSpPr>
            <a:cxnSpLocks/>
          </p:cNvCxnSpPr>
          <p:nvPr/>
        </p:nvCxnSpPr>
        <p:spPr>
          <a:xfrm>
            <a:off x="507928"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3788849"/>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Quote 4">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359764" y="5430743"/>
            <a:ext cx="9472473" cy="704081"/>
          </a:xfrm>
        </p:spPr>
        <p:txBody>
          <a:bodyPr anchor="ctr">
            <a:normAutofit/>
          </a:bodyPr>
          <a:lstStyle>
            <a:lvl1pPr marL="137160" indent="-137160" algn="ctr">
              <a:lnSpc>
                <a:spcPct val="100000"/>
              </a:lnSpc>
              <a:defRPr sz="1800" cap="all" baseline="0">
                <a:solidFill>
                  <a:schemeClr val="tx1"/>
                </a:solidFill>
                <a:latin typeface="+mj-lt"/>
              </a:defRPr>
            </a:lvl1pPr>
          </a:lstStyle>
          <a:p>
            <a:r>
              <a:rPr lang="en-US"/>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1359761" y="1081377"/>
            <a:ext cx="9413534" cy="3597131"/>
          </a:xfrm>
        </p:spPr>
        <p:txBody>
          <a:bodyPr anchor="ctr">
            <a:normAutofit/>
          </a:bodyPr>
          <a:lstStyle>
            <a:lvl1pPr marL="0" indent="0" algn="ctr">
              <a:lnSpc>
                <a:spcPct val="100000"/>
              </a:lnSpc>
              <a:buNone/>
              <a:defRPr sz="4400" b="0" cap="none" spc="50" baseline="0">
                <a:solidFill>
                  <a:schemeClr val="tx1"/>
                </a:solidFill>
                <a:latin typeface="+mn-lt"/>
              </a:defRPr>
            </a:lvl1pPr>
            <a:lvl2pPr marL="228600" indent="0" algn="ctr">
              <a:lnSpc>
                <a:spcPct val="100000"/>
              </a:lnSpc>
              <a:buNone/>
              <a:defRPr sz="4000" b="0" cap="none" spc="50" baseline="0">
                <a:solidFill>
                  <a:schemeClr val="accent1"/>
                </a:solidFill>
                <a:latin typeface="+mn-lt"/>
              </a:defRPr>
            </a:lvl2pPr>
            <a:lvl3pPr marL="457200" indent="0" algn="ctr">
              <a:lnSpc>
                <a:spcPct val="100000"/>
              </a:lnSpc>
              <a:buNone/>
              <a:defRPr sz="3600" b="0" cap="none" spc="50" baseline="0">
                <a:solidFill>
                  <a:schemeClr val="accent1"/>
                </a:solidFill>
                <a:latin typeface="+mn-lt"/>
              </a:defRPr>
            </a:lvl3pPr>
            <a:lvl4pPr marL="685800" indent="0" algn="ctr">
              <a:lnSpc>
                <a:spcPct val="100000"/>
              </a:lnSpc>
              <a:buNone/>
              <a:defRPr sz="3200" b="0" cap="none" spc="50" baseline="0">
                <a:solidFill>
                  <a:schemeClr val="accent1"/>
                </a:solidFill>
                <a:latin typeface="+mn-lt"/>
              </a:defRPr>
            </a:lvl4pPr>
            <a:lvl5pPr marL="914400" indent="0" algn="ctr">
              <a:lnSpc>
                <a:spcPct val="100000"/>
              </a:lnSpc>
              <a:buNone/>
              <a:defRPr sz="2800" b="0" cap="none" spc="50" baseline="0">
                <a:solidFill>
                  <a:schemeClr val="accent1"/>
                </a:solidFill>
                <a:latin typeface="+mn-lt"/>
              </a:defRPr>
            </a:lvl5pPr>
          </a:lstStyle>
          <a:p>
            <a:pPr lvl="0"/>
            <a:r>
              <a:rPr lang="en-US"/>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lvl1pPr>
              <a:defRPr>
                <a:solidFill>
                  <a:schemeClr val="tx1"/>
                </a:solidFill>
              </a:defRPr>
            </a:lvl1pPr>
          </a:lstStyle>
          <a:p>
            <a:fld id="{8E6C2023-0583-4B96-882C-68D22DCD46B6}" type="datetime1">
              <a:rPr lang="en-US" smtClean="0"/>
              <a:t>10/1/2025</a:t>
            </a:fld>
            <a:endParaRPr lang="en-US"/>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10" name="Straight Connector 9">
            <a:extLst>
              <a:ext uri="{FF2B5EF4-FFF2-40B4-BE49-F238E27FC236}">
                <a16:creationId xmlns:a16="http://schemas.microsoft.com/office/drawing/2014/main" id="{3FD77A43-F5D0-235F-35F0-CBDFCF048764}"/>
              </a:ext>
            </a:extLst>
          </p:cNvPr>
          <p:cNvCxnSpPr>
            <a:cxnSpLocks/>
          </p:cNvCxnSpPr>
          <p:nvPr/>
        </p:nvCxnSpPr>
        <p:spPr>
          <a:xfrm>
            <a:off x="530352" y="530352"/>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4577989-BB5F-9AF1-A65F-3B2D0FDB6368}"/>
              </a:ext>
            </a:extLst>
          </p:cNvPr>
          <p:cNvCxnSpPr>
            <a:cxnSpLocks/>
          </p:cNvCxnSpPr>
          <p:nvPr/>
        </p:nvCxnSpPr>
        <p:spPr>
          <a:xfrm>
            <a:off x="530352" y="5180630"/>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066E7AB-929A-6900-35D9-F1C66399874C}"/>
              </a:ext>
            </a:extLst>
          </p:cNvPr>
          <p:cNvCxnSpPr>
            <a:cxnSpLocks/>
          </p:cNvCxnSpPr>
          <p:nvPr/>
        </p:nvCxnSpPr>
        <p:spPr>
          <a:xfrm>
            <a:off x="530352" y="6324600"/>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71770"/>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wo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958D-8125-1BDA-53C9-9E2D338832F5}"/>
              </a:ext>
            </a:extLst>
          </p:cNvPr>
          <p:cNvSpPr>
            <a:spLocks noGrp="1"/>
          </p:cNvSpPr>
          <p:nvPr>
            <p:ph type="title"/>
          </p:nvPr>
        </p:nvSpPr>
        <p:spPr>
          <a:xfrm>
            <a:off x="419100" y="365760"/>
            <a:ext cx="11239498" cy="914400"/>
          </a:xfrm>
        </p:spPr>
        <p:txBody>
          <a:bodyPr anchor="b"/>
          <a:lstStyle/>
          <a:p>
            <a:r>
              <a:rPr lang="en-US"/>
              <a:t>Click to edit Master title style</a:t>
            </a:r>
          </a:p>
        </p:txBody>
      </p:sp>
      <p:sp>
        <p:nvSpPr>
          <p:cNvPr id="4" name="Content Placeholder 3">
            <a:extLst>
              <a:ext uri="{FF2B5EF4-FFF2-40B4-BE49-F238E27FC236}">
                <a16:creationId xmlns:a16="http://schemas.microsoft.com/office/drawing/2014/main" id="{5FB8DBCC-227D-BB0A-7CD5-02D66CF18745}"/>
              </a:ext>
            </a:extLst>
          </p:cNvPr>
          <p:cNvSpPr>
            <a:spLocks noGrp="1"/>
          </p:cNvSpPr>
          <p:nvPr>
            <p:ph sz="quarter" idx="15"/>
          </p:nvPr>
        </p:nvSpPr>
        <p:spPr>
          <a:xfrm>
            <a:off x="419100" y="1714500"/>
            <a:ext cx="5305425" cy="4389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0DBB7E01-A7E6-1882-4E9B-8EABAF71F969}"/>
              </a:ext>
            </a:extLst>
          </p:cNvPr>
          <p:cNvSpPr>
            <a:spLocks noGrp="1"/>
          </p:cNvSpPr>
          <p:nvPr>
            <p:ph sz="quarter" idx="16"/>
          </p:nvPr>
        </p:nvSpPr>
        <p:spPr>
          <a:xfrm>
            <a:off x="6345936" y="1719072"/>
            <a:ext cx="5321808" cy="43905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7D294A4A-89C4-68BF-6701-5C47F940E3D6}"/>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77908BC-F48B-81E4-8D93-7DB9E37161B6}"/>
              </a:ext>
            </a:extLst>
          </p:cNvPr>
          <p:cNvSpPr>
            <a:spLocks noGrp="1"/>
          </p:cNvSpPr>
          <p:nvPr>
            <p:ph type="dt" sz="half" idx="10"/>
          </p:nvPr>
        </p:nvSpPr>
        <p:spPr/>
        <p:txBody>
          <a:bodyPr/>
          <a:lstStyle/>
          <a:p>
            <a:fld id="{6504A9F1-814E-44B0-83E3-9DA02F3C243F}" type="datetime1">
              <a:rPr lang="en-US" smtClean="0"/>
              <a:t>10/1/2025</a:t>
            </a:fld>
            <a:endParaRPr lang="en-US"/>
          </a:p>
        </p:txBody>
      </p:sp>
      <p:sp>
        <p:nvSpPr>
          <p:cNvPr id="9" name="Slide Number Placeholder 8">
            <a:extLst>
              <a:ext uri="{FF2B5EF4-FFF2-40B4-BE49-F238E27FC236}">
                <a16:creationId xmlns:a16="http://schemas.microsoft.com/office/drawing/2014/main" id="{27F93A54-CB38-BEAF-260B-84EDDF3011D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A90608C5-C55C-14AC-C8E9-7F0530018CE5}"/>
              </a:ext>
            </a:extLst>
          </p:cNvPr>
          <p:cNvCxnSpPr>
            <a:cxnSpLocks/>
          </p:cNvCxnSpPr>
          <p:nvPr/>
        </p:nvCxnSpPr>
        <p:spPr>
          <a:xfrm>
            <a:off x="533400" y="1357303"/>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0139848"/>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Comparis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958D-8125-1BDA-53C9-9E2D338832F5}"/>
              </a:ext>
            </a:extLst>
          </p:cNvPr>
          <p:cNvSpPr>
            <a:spLocks noGrp="1"/>
          </p:cNvSpPr>
          <p:nvPr>
            <p:ph type="title"/>
          </p:nvPr>
        </p:nvSpPr>
        <p:spPr>
          <a:xfrm>
            <a:off x="402335" y="365760"/>
            <a:ext cx="11256264" cy="914400"/>
          </a:xfr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7709FF10-A82A-AAEB-4B8C-921F3BA2028E}"/>
              </a:ext>
            </a:extLst>
          </p:cNvPr>
          <p:cNvSpPr>
            <a:spLocks noGrp="1"/>
          </p:cNvSpPr>
          <p:nvPr>
            <p:ph type="body" idx="1"/>
          </p:nvPr>
        </p:nvSpPr>
        <p:spPr>
          <a:xfrm>
            <a:off x="415048" y="1490472"/>
            <a:ext cx="5321808" cy="642902"/>
          </a:xfrm>
        </p:spPr>
        <p:txBody>
          <a:bodyPr anchor="b">
            <a:normAutofit/>
          </a:bodyPr>
          <a:lstStyle>
            <a:lvl1pPr marL="0" indent="0">
              <a:lnSpc>
                <a:spcPct val="100000"/>
              </a:lnSpc>
              <a:buNone/>
              <a:defRPr sz="22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FD932-A581-1A49-7FAF-0FED2E2BC182}"/>
              </a:ext>
            </a:extLst>
          </p:cNvPr>
          <p:cNvSpPr>
            <a:spLocks noGrp="1"/>
          </p:cNvSpPr>
          <p:nvPr>
            <p:ph sz="quarter" idx="15"/>
          </p:nvPr>
        </p:nvSpPr>
        <p:spPr>
          <a:xfrm>
            <a:off x="419100" y="2212975"/>
            <a:ext cx="5303838" cy="3892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627A15-4AB2-F230-22C7-0605AFD7DF22}"/>
              </a:ext>
            </a:extLst>
          </p:cNvPr>
          <p:cNvSpPr>
            <a:spLocks noGrp="1"/>
          </p:cNvSpPr>
          <p:nvPr>
            <p:ph type="body" sz="quarter" idx="3"/>
          </p:nvPr>
        </p:nvSpPr>
        <p:spPr>
          <a:xfrm>
            <a:off x="6345936" y="1490472"/>
            <a:ext cx="5321808" cy="642902"/>
          </a:xfrm>
        </p:spPr>
        <p:txBody>
          <a:bodyPr anchor="b">
            <a:normAutofit/>
          </a:bodyPr>
          <a:lstStyle>
            <a:lvl1pPr marL="0" indent="0">
              <a:lnSpc>
                <a:spcPct val="100000"/>
              </a:lnSpc>
              <a:buNone/>
              <a:defRPr sz="22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a:extLst>
              <a:ext uri="{FF2B5EF4-FFF2-40B4-BE49-F238E27FC236}">
                <a16:creationId xmlns:a16="http://schemas.microsoft.com/office/drawing/2014/main" id="{554404BD-8F2F-278E-C00B-3F1B1DE8CF2C}"/>
              </a:ext>
            </a:extLst>
          </p:cNvPr>
          <p:cNvSpPr>
            <a:spLocks noGrp="1"/>
          </p:cNvSpPr>
          <p:nvPr>
            <p:ph sz="quarter" idx="16"/>
          </p:nvPr>
        </p:nvSpPr>
        <p:spPr>
          <a:xfrm>
            <a:off x="6345238" y="2212975"/>
            <a:ext cx="5321808" cy="3892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7D294A4A-89C4-68BF-6701-5C47F940E3D6}"/>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77908BC-F48B-81E4-8D93-7DB9E37161B6}"/>
              </a:ext>
            </a:extLst>
          </p:cNvPr>
          <p:cNvSpPr>
            <a:spLocks noGrp="1"/>
          </p:cNvSpPr>
          <p:nvPr>
            <p:ph type="dt" sz="half" idx="10"/>
          </p:nvPr>
        </p:nvSpPr>
        <p:spPr/>
        <p:txBody>
          <a:bodyPr/>
          <a:lstStyle/>
          <a:p>
            <a:fld id="{6DF15078-AEDD-4B5A-AC6A-C8F87F9646E7}" type="datetime1">
              <a:rPr lang="en-US" smtClean="0"/>
              <a:t>10/1/2025</a:t>
            </a:fld>
            <a:endParaRPr lang="en-US"/>
          </a:p>
        </p:txBody>
      </p:sp>
      <p:sp>
        <p:nvSpPr>
          <p:cNvPr id="9" name="Slide Number Placeholder 8">
            <a:extLst>
              <a:ext uri="{FF2B5EF4-FFF2-40B4-BE49-F238E27FC236}">
                <a16:creationId xmlns:a16="http://schemas.microsoft.com/office/drawing/2014/main" id="{27F93A54-CB38-BEAF-260B-84EDDF3011D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A90608C5-C55C-14AC-C8E9-7F0530018CE5}"/>
              </a:ext>
            </a:extLst>
          </p:cNvPr>
          <p:cNvCxnSpPr>
            <a:cxnSpLocks/>
          </p:cNvCxnSpPr>
          <p:nvPr/>
        </p:nvCxnSpPr>
        <p:spPr>
          <a:xfrm>
            <a:off x="530352" y="1357303"/>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8013132"/>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Only">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695F-5E74-A380-8592-35FB6FC7754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09C6149D-58D4-7497-818C-CF30244A29A1}"/>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8E8D2567-C532-BD45-FA85-03DBE3B3C779}"/>
              </a:ext>
            </a:extLst>
          </p:cNvPr>
          <p:cNvSpPr>
            <a:spLocks noGrp="1"/>
          </p:cNvSpPr>
          <p:nvPr>
            <p:ph type="dt" sz="half" idx="10"/>
          </p:nvPr>
        </p:nvSpPr>
        <p:spPr/>
        <p:txBody>
          <a:bodyPr/>
          <a:lstStyle/>
          <a:p>
            <a:fld id="{51B2758D-8EE6-4CC5-A170-BE9501D7BCFF}" type="datetime1">
              <a:rPr lang="en-US" smtClean="0"/>
              <a:t>10/1/2025</a:t>
            </a:fld>
            <a:endParaRPr lang="en-US"/>
          </a:p>
        </p:txBody>
      </p:sp>
      <p:sp>
        <p:nvSpPr>
          <p:cNvPr id="5" name="Slide Number Placeholder 4">
            <a:extLst>
              <a:ext uri="{FF2B5EF4-FFF2-40B4-BE49-F238E27FC236}">
                <a16:creationId xmlns:a16="http://schemas.microsoft.com/office/drawing/2014/main" id="{ABC0E491-56EB-F527-8A63-FBEEE6196FBD}"/>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15494639"/>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Empty">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FE9D82C-4607-0C9D-F241-D35DBEFEF4B1}"/>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B4DCFCC5-7F8E-F549-57BA-7303E9F17466}"/>
              </a:ext>
            </a:extLst>
          </p:cNvPr>
          <p:cNvSpPr>
            <a:spLocks noGrp="1"/>
          </p:cNvSpPr>
          <p:nvPr>
            <p:ph type="dt" sz="half" idx="10"/>
          </p:nvPr>
        </p:nvSpPr>
        <p:spPr/>
        <p:txBody>
          <a:bodyPr/>
          <a:lstStyle/>
          <a:p>
            <a:fld id="{0FCB484E-FEE6-4572-A5E5-40AFA2254CF8}" type="datetime1">
              <a:rPr lang="en-US" smtClean="0"/>
              <a:t>10/1/2025</a:t>
            </a:fld>
            <a:endParaRPr lang="en-US"/>
          </a:p>
        </p:txBody>
      </p:sp>
      <p:sp>
        <p:nvSpPr>
          <p:cNvPr id="5" name="Slide Number Placeholder 4">
            <a:extLst>
              <a:ext uri="{FF2B5EF4-FFF2-40B4-BE49-F238E27FC236}">
                <a16:creationId xmlns:a16="http://schemas.microsoft.com/office/drawing/2014/main" id="{457BEB6A-C028-DA7D-C516-2F1316F031A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77609724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with Picture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429901" y="5056743"/>
            <a:ext cx="11339400" cy="966902"/>
          </a:xfrm>
        </p:spPr>
        <p:txBody>
          <a:bodyPr anchor="b">
            <a:normAutofit/>
          </a:bodyPr>
          <a:lstStyle>
            <a:lvl1pPr>
              <a:defRPr sz="4800">
                <a:solidFill>
                  <a:schemeClr val="tx1"/>
                </a:solidFill>
              </a:defRPr>
            </a:lvl1pPr>
          </a:lstStyle>
          <a:p>
            <a:r>
              <a:rPr lang="en-US"/>
              <a:t>Click to edit Master title style</a:t>
            </a:r>
          </a:p>
        </p:txBody>
      </p:sp>
      <p:sp>
        <p:nvSpPr>
          <p:cNvPr id="9" name="Picture Placeholder 8">
            <a:extLst>
              <a:ext uri="{FF2B5EF4-FFF2-40B4-BE49-F238E27FC236}">
                <a16:creationId xmlns:a16="http://schemas.microsoft.com/office/drawing/2014/main" id="{6D3F2A15-2C96-2533-3F11-3EFA30B56716}"/>
              </a:ext>
            </a:extLst>
          </p:cNvPr>
          <p:cNvSpPr>
            <a:spLocks noGrp="1"/>
          </p:cNvSpPr>
          <p:nvPr>
            <p:ph type="pic" sz="quarter" idx="13" hasCustomPrompt="1"/>
          </p:nvPr>
        </p:nvSpPr>
        <p:spPr>
          <a:xfrm>
            <a:off x="0" y="0"/>
            <a:ext cx="12192000" cy="4930912"/>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a:t> </a:t>
            </a:r>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429902" y="5979576"/>
            <a:ext cx="11339400" cy="365126"/>
          </a:xfrm>
        </p:spPr>
        <p:txBody>
          <a:bodyPr anchor="t">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Footer Placeholder 7">
            <a:extLst>
              <a:ext uri="{FF2B5EF4-FFF2-40B4-BE49-F238E27FC236}">
                <a16:creationId xmlns:a16="http://schemas.microsoft.com/office/drawing/2014/main" id="{3F256503-7989-932D-DE04-B424AC0B97DF}"/>
              </a:ext>
            </a:extLst>
          </p:cNvPr>
          <p:cNvSpPr>
            <a:spLocks noGrp="1"/>
          </p:cNvSpPr>
          <p:nvPr>
            <p:ph type="ftr" sz="quarter" idx="15"/>
          </p:nvPr>
        </p:nvSpPr>
        <p:spPr/>
        <p:txBody>
          <a:bodyPr/>
          <a:lstStyle/>
          <a:p>
            <a:r>
              <a:rPr lang="en-US"/>
              <a:t>Sample Footer Text</a:t>
            </a:r>
          </a:p>
        </p:txBody>
      </p:sp>
      <p:sp>
        <p:nvSpPr>
          <p:cNvPr id="7" name="Date Placeholder 6">
            <a:extLst>
              <a:ext uri="{FF2B5EF4-FFF2-40B4-BE49-F238E27FC236}">
                <a16:creationId xmlns:a16="http://schemas.microsoft.com/office/drawing/2014/main" id="{623E99C9-C336-E83E-56A6-D68659547CAF}"/>
              </a:ext>
            </a:extLst>
          </p:cNvPr>
          <p:cNvSpPr>
            <a:spLocks noGrp="1"/>
          </p:cNvSpPr>
          <p:nvPr>
            <p:ph type="dt" sz="half" idx="14"/>
          </p:nvPr>
        </p:nvSpPr>
        <p:spPr/>
        <p:txBody>
          <a:bodyPr/>
          <a:lstStyle/>
          <a:p>
            <a:fld id="{C135F28A-0986-4E7B-B35D-341D39FBD191}" type="datetime1">
              <a:rPr lang="en-US" smtClean="0"/>
              <a:t>10/1/2025</a:t>
            </a:fld>
            <a:endParaRPr lang="en-US"/>
          </a:p>
        </p:txBody>
      </p:sp>
      <p:sp>
        <p:nvSpPr>
          <p:cNvPr id="10" name="Slide Number Placeholder 9">
            <a:extLst>
              <a:ext uri="{FF2B5EF4-FFF2-40B4-BE49-F238E27FC236}">
                <a16:creationId xmlns:a16="http://schemas.microsoft.com/office/drawing/2014/main" id="{757A77FC-B384-BD30-0961-237F594F200F}"/>
              </a:ext>
            </a:extLst>
          </p:cNvPr>
          <p:cNvSpPr>
            <a:spLocks noGrp="1"/>
          </p:cNvSpPr>
          <p:nvPr>
            <p:ph type="sldNum" sz="quarter" idx="16"/>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1066283902"/>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BEA7-A772-B39C-F049-D8BA2D3F4EF5}"/>
              </a:ext>
            </a:extLst>
          </p:cNvPr>
          <p:cNvSpPr>
            <a:spLocks noGrp="1"/>
          </p:cNvSpPr>
          <p:nvPr>
            <p:ph type="title"/>
          </p:nvPr>
        </p:nvSpPr>
        <p:spPr>
          <a:xfrm>
            <a:off x="449836" y="694943"/>
            <a:ext cx="3915473" cy="1325880"/>
          </a:xfrm>
        </p:spPr>
        <p:txBody>
          <a:bodyPr anchor="t"/>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0D5693C4-36AD-07F9-763E-EE5FC9DFB1AD}"/>
              </a:ext>
            </a:extLst>
          </p:cNvPr>
          <p:cNvSpPr>
            <a:spLocks noGrp="1"/>
          </p:cNvSpPr>
          <p:nvPr>
            <p:ph type="body" sz="half" idx="2"/>
          </p:nvPr>
        </p:nvSpPr>
        <p:spPr>
          <a:xfrm>
            <a:off x="433072" y="2057400"/>
            <a:ext cx="3932237" cy="417690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10FB4614-4148-D757-88D0-D93E5E1EA1A0}"/>
              </a:ext>
            </a:extLst>
          </p:cNvPr>
          <p:cNvSpPr>
            <a:spLocks noGrp="1"/>
          </p:cNvSpPr>
          <p:nvPr>
            <p:ph idx="1"/>
          </p:nvPr>
        </p:nvSpPr>
        <p:spPr>
          <a:xfrm>
            <a:off x="5183188" y="694943"/>
            <a:ext cx="6483096" cy="5539363"/>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1AADC46-B01E-DA2E-F24C-C48F5253DD00}"/>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B71A6063-F591-A804-79FE-A80AD399139E}"/>
              </a:ext>
            </a:extLst>
          </p:cNvPr>
          <p:cNvSpPr>
            <a:spLocks noGrp="1"/>
          </p:cNvSpPr>
          <p:nvPr>
            <p:ph type="dt" sz="half" idx="10"/>
          </p:nvPr>
        </p:nvSpPr>
        <p:spPr/>
        <p:txBody>
          <a:bodyPr/>
          <a:lstStyle/>
          <a:p>
            <a:fld id="{A57FC195-9048-4969-9920-6939BE28AE8D}" type="datetime1">
              <a:rPr lang="en-US" smtClean="0"/>
              <a:t>10/1/2025</a:t>
            </a:fld>
            <a:endParaRPr lang="en-US"/>
          </a:p>
        </p:txBody>
      </p:sp>
      <p:sp>
        <p:nvSpPr>
          <p:cNvPr id="7" name="Slide Number Placeholder 6">
            <a:extLst>
              <a:ext uri="{FF2B5EF4-FFF2-40B4-BE49-F238E27FC236}">
                <a16:creationId xmlns:a16="http://schemas.microsoft.com/office/drawing/2014/main" id="{4BEFF439-6DA2-A61B-C94C-BEDC2411D6CC}"/>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1275495294"/>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FA5E-0A3D-E6AD-3C21-DC40BCDEC609}"/>
              </a:ext>
            </a:extLst>
          </p:cNvPr>
          <p:cNvSpPr>
            <a:spLocks noGrp="1"/>
          </p:cNvSpPr>
          <p:nvPr>
            <p:ph type="title"/>
          </p:nvPr>
        </p:nvSpPr>
        <p:spPr>
          <a:xfrm>
            <a:off x="419101" y="694944"/>
            <a:ext cx="3526816" cy="1711825"/>
          </a:xfrm>
        </p:spPr>
        <p:txBody>
          <a:bodyPr anchor="t"/>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7CBA8418-7980-9A18-053B-82E4F16EBD61}"/>
              </a:ext>
            </a:extLst>
          </p:cNvPr>
          <p:cNvSpPr>
            <a:spLocks noGrp="1"/>
          </p:cNvSpPr>
          <p:nvPr>
            <p:ph type="body" sz="half" idx="2"/>
          </p:nvPr>
        </p:nvSpPr>
        <p:spPr>
          <a:xfrm>
            <a:off x="425389" y="2508261"/>
            <a:ext cx="3520528" cy="372794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126F9F06-BE63-8EE7-74C5-6D0E3F9B7571}"/>
              </a:ext>
            </a:extLst>
          </p:cNvPr>
          <p:cNvSpPr>
            <a:spLocks noGrp="1"/>
          </p:cNvSpPr>
          <p:nvPr>
            <p:ph type="pic" idx="1" hasCustomPrompt="1"/>
          </p:nvPr>
        </p:nvSpPr>
        <p:spPr>
          <a:xfrm>
            <a:off x="4419600" y="533400"/>
            <a:ext cx="7239000" cy="5791199"/>
          </a:xfrm>
          <a:blipFill>
            <a:blip r:embed="rId2">
              <a:alphaModFix amt="70000"/>
            </a:blip>
            <a:stretch>
              <a:fillRect/>
            </a:stretch>
          </a:blipFill>
          <a:effectLst>
            <a:outerShdw blurRad="203200" dist="12700" dir="7800000" algn="r" rotWithShape="0">
              <a:prstClr val="black">
                <a:alpha val="10000"/>
              </a:prstClr>
            </a:outerShdw>
          </a:effectLst>
        </p:spPr>
        <p:txBody>
          <a:bodyPr vert="horz" lIns="91440" tIns="45720" rIns="91440" bIns="45720" rtlCol="0">
            <a:normAutofit/>
          </a:bodyPr>
          <a:lstStyle>
            <a:lvl1pPr marL="0" indent="0">
              <a:buNone/>
              <a:defRPr lang="en-US"/>
            </a:lvl1pPr>
          </a:lstStyle>
          <a:p>
            <a:pPr lvl="0"/>
            <a:r>
              <a:rPr lang="en-US"/>
              <a:t> </a:t>
            </a:r>
          </a:p>
        </p:txBody>
      </p:sp>
      <p:sp>
        <p:nvSpPr>
          <p:cNvPr id="6" name="Footer Placeholder 5">
            <a:extLst>
              <a:ext uri="{FF2B5EF4-FFF2-40B4-BE49-F238E27FC236}">
                <a16:creationId xmlns:a16="http://schemas.microsoft.com/office/drawing/2014/main" id="{E7F485A3-3BFA-4B57-F6E5-5F41542B7BBD}"/>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600AC9F0-6744-73C8-54FC-5C12BA7BF791}"/>
              </a:ext>
            </a:extLst>
          </p:cNvPr>
          <p:cNvSpPr>
            <a:spLocks noGrp="1"/>
          </p:cNvSpPr>
          <p:nvPr>
            <p:ph type="dt" sz="half" idx="10"/>
          </p:nvPr>
        </p:nvSpPr>
        <p:spPr/>
        <p:txBody>
          <a:bodyPr/>
          <a:lstStyle/>
          <a:p>
            <a:fld id="{8CCE6180-3A1B-4424-AB9F-671C4EBC0A2E}" type="datetime1">
              <a:rPr lang="en-US" smtClean="0"/>
              <a:t>10/1/2025</a:t>
            </a:fld>
            <a:endParaRPr lang="en-US"/>
          </a:p>
        </p:txBody>
      </p:sp>
      <p:sp>
        <p:nvSpPr>
          <p:cNvPr id="7" name="Slide Number Placeholder 6">
            <a:extLst>
              <a:ext uri="{FF2B5EF4-FFF2-40B4-BE49-F238E27FC236}">
                <a16:creationId xmlns:a16="http://schemas.microsoft.com/office/drawing/2014/main" id="{31BAB9F6-C801-466A-4C39-23DCB1CD5489}"/>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9" name="Straight Connector 8">
            <a:extLst>
              <a:ext uri="{FF2B5EF4-FFF2-40B4-BE49-F238E27FC236}">
                <a16:creationId xmlns:a16="http://schemas.microsoft.com/office/drawing/2014/main" id="{924215D5-0C4C-2E49-3A06-C65652576A64}"/>
              </a:ext>
            </a:extLst>
          </p:cNvPr>
          <p:cNvCxnSpPr>
            <a:cxnSpLocks/>
          </p:cNvCxnSpPr>
          <p:nvPr/>
        </p:nvCxnSpPr>
        <p:spPr>
          <a:xfrm>
            <a:off x="533400" y="533400"/>
            <a:ext cx="35037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0757598"/>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onclus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02336" y="541942"/>
            <a:ext cx="11256264" cy="2225185"/>
          </a:xfrm>
        </p:spPr>
        <p:txBody>
          <a:bodyPr anchor="b">
            <a:normAutofit/>
          </a:bodyPr>
          <a:lstStyle>
            <a:lvl1pPr>
              <a:defRPr sz="7200">
                <a:solidFill>
                  <a:schemeClr val="accent1"/>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19099" y="3423301"/>
            <a:ext cx="11239499" cy="2901298"/>
          </a:xfrm>
        </p:spPr>
        <p:txBody>
          <a:bodyPr vert="horz" lIns="91440" tIns="45720" rIns="91440" bIns="45720" rtlCol="0">
            <a:normAutofit/>
          </a:bodyPr>
          <a:lstStyle>
            <a:lvl1pPr marL="0" indent="0">
              <a:buNone/>
              <a:defRPr lang="en-US" dirty="0"/>
            </a:lvl1pPr>
            <a:lvl2pPr marL="457200" indent="0">
              <a:buNone/>
              <a:defRPr lang="en-US" dirty="0"/>
            </a:lvl2pPr>
            <a:lvl3pPr marL="914400" indent="0">
              <a:buNone/>
              <a:defRPr lang="en-US" dirty="0"/>
            </a:lvl3pPr>
            <a:lvl4pPr marL="1371600" indent="0">
              <a:buNone/>
              <a:defRPr lang="en-US" dirty="0"/>
            </a:lvl4pPr>
            <a:lvl5pPr marL="18288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22330-A382-475A-8519-6A39191EC88E}" type="datetime1">
              <a:rPr lang="en-US" smtClean="0"/>
              <a:t>10/1/2025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3" name="Straight Connector 2">
            <a:extLst>
              <a:ext uri="{FF2B5EF4-FFF2-40B4-BE49-F238E27FC236}">
                <a16:creationId xmlns:a16="http://schemas.microsoft.com/office/drawing/2014/main" id="{BFD55B63-1406-DAD2-DBAB-BD87EA2FB540}"/>
              </a:ext>
            </a:extLst>
          </p:cNvPr>
          <p:cNvCxnSpPr>
            <a:cxnSpLocks/>
          </p:cNvCxnSpPr>
          <p:nvPr/>
        </p:nvCxnSpPr>
        <p:spPr>
          <a:xfrm>
            <a:off x="533400" y="2978854"/>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952233"/>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02336" y="1836238"/>
            <a:ext cx="11256264" cy="2512732"/>
          </a:xfrm>
        </p:spPr>
        <p:txBody>
          <a:bodyPr anchor="b">
            <a:normAutofit/>
          </a:bodyPr>
          <a:lstStyle>
            <a:lvl1pPr>
              <a:defRPr sz="7200">
                <a:solidFill>
                  <a:schemeClr val="accent1"/>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19099" y="4834052"/>
            <a:ext cx="11239499" cy="1405479"/>
          </a:xfrm>
        </p:spPr>
        <p:txBody>
          <a:bodyPr vert="horz" lIns="91440" tIns="45720" rIns="91440" bIns="45720" rtlCol="0" anchor="t">
            <a:noAutofit/>
          </a:bodyPr>
          <a:lstStyle>
            <a:lvl1pPr marL="0" indent="0">
              <a:buNone/>
              <a:defRPr lang="en-US" sz="2000" dirty="0"/>
            </a:lvl1pPr>
            <a:lvl2pPr marL="457200" indent="0">
              <a:buNone/>
              <a:defRPr lang="en-US" sz="1800" dirty="0"/>
            </a:lvl2pPr>
            <a:lvl3pPr marL="914400" indent="0">
              <a:buNone/>
              <a:defRPr lang="en-US" sz="1600" dirty="0"/>
            </a:lvl3pPr>
            <a:lvl4pPr marL="1371600" indent="0">
              <a:buNone/>
              <a:defRPr lang="en-US" sz="1400" dirty="0"/>
            </a:lvl4pPr>
            <a:lvl5pPr marL="18288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6E20DC0D-99C6-4F09-90C7-C0EC6E2F0A06}" type="datetime1">
              <a:rPr lang="en-US" smtClean="0"/>
              <a:t>10/1/2025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9" name="Straight Connector 8">
            <a:extLst>
              <a:ext uri="{FF2B5EF4-FFF2-40B4-BE49-F238E27FC236}">
                <a16:creationId xmlns:a16="http://schemas.microsoft.com/office/drawing/2014/main" id="{05899B98-11E6-7DB0-F79E-50A541026355}"/>
              </a:ext>
            </a:extLst>
          </p:cNvPr>
          <p:cNvCxnSpPr>
            <a:cxnSpLocks/>
          </p:cNvCxnSpPr>
          <p:nvPr/>
        </p:nvCxnSpPr>
        <p:spPr>
          <a:xfrm>
            <a:off x="533400" y="4531625"/>
            <a:ext cx="11125198"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210519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DF58-285B-E151-006A-D88C36BBB753}"/>
              </a:ext>
            </a:extLst>
          </p:cNvPr>
          <p:cNvSpPr>
            <a:spLocks noGrp="1"/>
          </p:cNvSpPr>
          <p:nvPr>
            <p:ph type="ctrTitle"/>
          </p:nvPr>
        </p:nvSpPr>
        <p:spPr>
          <a:xfrm>
            <a:off x="419238" y="398050"/>
            <a:ext cx="9635668" cy="3671398"/>
          </a:xfrm>
        </p:spPr>
        <p:txBody>
          <a:bodyPr vert="horz" lIns="91440" tIns="45720" rIns="91440" bIns="45720" rtlCol="0" anchor="t">
            <a:normAutofit/>
          </a:bodyPr>
          <a:lstStyle>
            <a:lvl1pPr>
              <a:defRPr lang="en-US" sz="6600" dirty="0">
                <a:solidFill>
                  <a:schemeClr val="accent1"/>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F9206861-2B51-5BD1-EB7B-C21E31ED4CF6}"/>
              </a:ext>
            </a:extLst>
          </p:cNvPr>
          <p:cNvSpPr>
            <a:spLocks noGrp="1"/>
          </p:cNvSpPr>
          <p:nvPr>
            <p:ph type="subTitle" idx="1"/>
          </p:nvPr>
        </p:nvSpPr>
        <p:spPr>
          <a:xfrm>
            <a:off x="432322" y="5669280"/>
            <a:ext cx="9620300" cy="756807"/>
          </a:xfrm>
        </p:spPr>
        <p:txBody>
          <a:bodyPr vert="horz" lIns="91440" tIns="45720" rIns="91440" bIns="45720" rtlCol="0">
            <a:normAutofit/>
          </a:bodyPr>
          <a:lstStyle>
            <a:lvl1pPr marL="0" indent="0">
              <a:buNone/>
              <a:defRPr lang="en-US" dirty="0"/>
            </a:lvl1pPr>
          </a:lstStyle>
          <a:p>
            <a:pPr lvl="0"/>
            <a:r>
              <a:rPr lang="en-US"/>
              <a:t>Click to edit Master subtitle style</a:t>
            </a:r>
          </a:p>
        </p:txBody>
      </p:sp>
      <p:sp>
        <p:nvSpPr>
          <p:cNvPr id="5" name="Footer Placeholder 4">
            <a:extLst>
              <a:ext uri="{FF2B5EF4-FFF2-40B4-BE49-F238E27FC236}">
                <a16:creationId xmlns:a16="http://schemas.microsoft.com/office/drawing/2014/main" id="{822DDD77-F8A9-7EC7-8615-6A38937CE728}"/>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98AB215-86A6-6EC5-BC27-7962FA84A1AE}"/>
              </a:ext>
            </a:extLst>
          </p:cNvPr>
          <p:cNvSpPr>
            <a:spLocks noGrp="1"/>
          </p:cNvSpPr>
          <p:nvPr>
            <p:ph type="dt" sz="half" idx="10"/>
          </p:nvPr>
        </p:nvSpPr>
        <p:spPr/>
        <p:txBody>
          <a:bodyPr/>
          <a:lstStyle/>
          <a:p>
            <a:fld id="{DD9686BE-81E0-4285-A95D-6934CDF6209E}" type="datetime1">
              <a:rPr lang="en-US" smtClean="0"/>
              <a:t>10/1/2025</a:t>
            </a:fld>
            <a:endParaRPr lang="en-US"/>
          </a:p>
        </p:txBody>
      </p:sp>
      <p:sp>
        <p:nvSpPr>
          <p:cNvPr id="6" name="Slide Number Placeholder 5">
            <a:extLst>
              <a:ext uri="{FF2B5EF4-FFF2-40B4-BE49-F238E27FC236}">
                <a16:creationId xmlns:a16="http://schemas.microsoft.com/office/drawing/2014/main" id="{4360CECF-E526-1422-4780-123B6B1E96C9}"/>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9" name="Straight Connector 8">
            <a:extLst>
              <a:ext uri="{FF2B5EF4-FFF2-40B4-BE49-F238E27FC236}">
                <a16:creationId xmlns:a16="http://schemas.microsoft.com/office/drawing/2014/main" id="{46EBC7DB-A84C-6AE6-0446-4E466A133069}"/>
              </a:ext>
            </a:extLst>
          </p:cNvPr>
          <p:cNvCxnSpPr>
            <a:cxnSpLocks/>
          </p:cNvCxnSpPr>
          <p:nvPr/>
        </p:nvCxnSpPr>
        <p:spPr>
          <a:xfrm>
            <a:off x="530352" y="5498461"/>
            <a:ext cx="1112444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93275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DF58-285B-E151-006A-D88C36BBB753}"/>
              </a:ext>
            </a:extLst>
          </p:cNvPr>
          <p:cNvSpPr>
            <a:spLocks noGrp="1"/>
          </p:cNvSpPr>
          <p:nvPr>
            <p:ph type="ctrTitle"/>
          </p:nvPr>
        </p:nvSpPr>
        <p:spPr>
          <a:xfrm>
            <a:off x="402336" y="765750"/>
            <a:ext cx="9635668" cy="3455113"/>
          </a:xfrm>
        </p:spPr>
        <p:txBody>
          <a:bodyPr vert="horz" lIns="91440" tIns="45720" rIns="91440" bIns="45720" rtlCol="0" anchor="t">
            <a:normAutofit/>
          </a:bodyPr>
          <a:lstStyle>
            <a:lvl1pPr>
              <a:defRPr lang="en-US" sz="8800" dirty="0">
                <a:solidFill>
                  <a:schemeClr val="accent1"/>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F9206861-2B51-5BD1-EB7B-C21E31ED4CF6}"/>
              </a:ext>
            </a:extLst>
          </p:cNvPr>
          <p:cNvSpPr>
            <a:spLocks noGrp="1"/>
          </p:cNvSpPr>
          <p:nvPr>
            <p:ph type="subTitle" idx="1"/>
          </p:nvPr>
        </p:nvSpPr>
        <p:spPr>
          <a:xfrm>
            <a:off x="429428" y="5271844"/>
            <a:ext cx="9613065" cy="1001356"/>
          </a:xfrm>
        </p:spPr>
        <p:txBody>
          <a:bodyPr vert="horz" lIns="91440" tIns="45720" rIns="91440" bIns="45720" rtlCol="0" anchor="ctr">
            <a:normAutofit/>
          </a:bodyPr>
          <a:lstStyle>
            <a:lvl1pPr marL="0" indent="0">
              <a:buNone/>
              <a:defRPr lang="en-US" dirty="0"/>
            </a:lvl1pPr>
          </a:lstStyle>
          <a:p>
            <a:pPr lvl="0"/>
            <a:r>
              <a:rPr lang="en-US"/>
              <a:t>Click to edit Master subtitle style</a:t>
            </a:r>
          </a:p>
        </p:txBody>
      </p:sp>
      <p:sp>
        <p:nvSpPr>
          <p:cNvPr id="5" name="Footer Placeholder 4">
            <a:extLst>
              <a:ext uri="{FF2B5EF4-FFF2-40B4-BE49-F238E27FC236}">
                <a16:creationId xmlns:a16="http://schemas.microsoft.com/office/drawing/2014/main" id="{822DDD77-F8A9-7EC7-8615-6A38937CE728}"/>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98AB215-86A6-6EC5-BC27-7962FA84A1AE}"/>
              </a:ext>
            </a:extLst>
          </p:cNvPr>
          <p:cNvSpPr>
            <a:spLocks noGrp="1"/>
          </p:cNvSpPr>
          <p:nvPr>
            <p:ph type="dt" sz="half" idx="10"/>
          </p:nvPr>
        </p:nvSpPr>
        <p:spPr/>
        <p:txBody>
          <a:bodyPr/>
          <a:lstStyle/>
          <a:p>
            <a:fld id="{EB464E07-DAE2-4D6D-BDD9-1CE7637F446D}" type="datetime1">
              <a:rPr lang="en-US" smtClean="0"/>
              <a:t>10/1/2025</a:t>
            </a:fld>
            <a:endParaRPr lang="en-US"/>
          </a:p>
        </p:txBody>
      </p:sp>
      <p:sp>
        <p:nvSpPr>
          <p:cNvPr id="6" name="Slide Number Placeholder 5">
            <a:extLst>
              <a:ext uri="{FF2B5EF4-FFF2-40B4-BE49-F238E27FC236}">
                <a16:creationId xmlns:a16="http://schemas.microsoft.com/office/drawing/2014/main" id="{4360CECF-E526-1422-4780-123B6B1E96C9}"/>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2" name="Straight Connector 11">
            <a:extLst>
              <a:ext uri="{FF2B5EF4-FFF2-40B4-BE49-F238E27FC236}">
                <a16:creationId xmlns:a16="http://schemas.microsoft.com/office/drawing/2014/main" id="{D4CDCB79-1025-8102-1BC6-378AB173CBFF}"/>
              </a:ext>
            </a:extLst>
          </p:cNvPr>
          <p:cNvCxnSpPr>
            <a:cxnSpLocks/>
          </p:cNvCxnSpPr>
          <p:nvPr/>
        </p:nvCxnSpPr>
        <p:spPr>
          <a:xfrm>
            <a:off x="533400" y="5184424"/>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EF23CAD-F5FD-3FB3-B413-1F54592B07E7}"/>
              </a:ext>
            </a:extLst>
          </p:cNvPr>
          <p:cNvCxnSpPr>
            <a:cxnSpLocks/>
          </p:cNvCxnSpPr>
          <p:nvPr/>
        </p:nvCxnSpPr>
        <p:spPr>
          <a:xfrm>
            <a:off x="533400" y="6324600"/>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575217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DF58-285B-E151-006A-D88C36BBB753}"/>
              </a:ext>
            </a:extLst>
          </p:cNvPr>
          <p:cNvSpPr>
            <a:spLocks noGrp="1"/>
          </p:cNvSpPr>
          <p:nvPr>
            <p:ph type="ctrTitle"/>
          </p:nvPr>
        </p:nvSpPr>
        <p:spPr>
          <a:xfrm>
            <a:off x="402336" y="765750"/>
            <a:ext cx="9635668" cy="3528339"/>
          </a:xfrm>
        </p:spPr>
        <p:txBody>
          <a:bodyPr vert="horz" lIns="91440" tIns="45720" rIns="91440" bIns="45720" rtlCol="0" anchor="t">
            <a:normAutofit/>
          </a:bodyPr>
          <a:lstStyle>
            <a:lvl1pPr>
              <a:defRPr lang="en-US" sz="8800" dirty="0">
                <a:solidFill>
                  <a:schemeClr val="tx1"/>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F9206861-2B51-5BD1-EB7B-C21E31ED4CF6}"/>
              </a:ext>
            </a:extLst>
          </p:cNvPr>
          <p:cNvSpPr>
            <a:spLocks noGrp="1"/>
          </p:cNvSpPr>
          <p:nvPr>
            <p:ph type="subTitle" idx="1"/>
          </p:nvPr>
        </p:nvSpPr>
        <p:spPr>
          <a:xfrm>
            <a:off x="434857" y="5184425"/>
            <a:ext cx="10575756" cy="1153220"/>
          </a:xfrm>
        </p:spPr>
        <p:txBody>
          <a:bodyPr vert="horz" lIns="91440" tIns="45720" rIns="91440" bIns="45720" rtlCol="0" anchor="ctr">
            <a:normAutofit/>
          </a:bodyPr>
          <a:lstStyle>
            <a:lvl1pPr marL="0" indent="0">
              <a:buNone/>
              <a:defRPr lang="en-US" dirty="0">
                <a:solidFill>
                  <a:schemeClr val="tx1"/>
                </a:solidFill>
              </a:defRPr>
            </a:lvl1pPr>
          </a:lstStyle>
          <a:p>
            <a:pPr lvl="0"/>
            <a:r>
              <a:rPr lang="en-US"/>
              <a:t>Click to edit Master subtitle style</a:t>
            </a:r>
          </a:p>
        </p:txBody>
      </p:sp>
      <p:sp>
        <p:nvSpPr>
          <p:cNvPr id="5" name="Footer Placeholder 4">
            <a:extLst>
              <a:ext uri="{FF2B5EF4-FFF2-40B4-BE49-F238E27FC236}">
                <a16:creationId xmlns:a16="http://schemas.microsoft.com/office/drawing/2014/main" id="{822DDD77-F8A9-7EC7-8615-6A38937CE728}"/>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098AB215-86A6-6EC5-BC27-7962FA84A1AE}"/>
              </a:ext>
            </a:extLst>
          </p:cNvPr>
          <p:cNvSpPr>
            <a:spLocks noGrp="1"/>
          </p:cNvSpPr>
          <p:nvPr>
            <p:ph type="dt" sz="half" idx="10"/>
          </p:nvPr>
        </p:nvSpPr>
        <p:spPr/>
        <p:txBody>
          <a:bodyPr/>
          <a:lstStyle>
            <a:lvl1pPr>
              <a:defRPr>
                <a:solidFill>
                  <a:schemeClr val="tx1"/>
                </a:solidFill>
              </a:defRPr>
            </a:lvl1pPr>
          </a:lstStyle>
          <a:p>
            <a:fld id="{531D259D-9AB9-44BA-8FCD-FE201F91B5A0}" type="datetime1">
              <a:rPr lang="en-US" smtClean="0"/>
              <a:t>10/1/2025</a:t>
            </a:fld>
            <a:endParaRPr lang="en-US"/>
          </a:p>
        </p:txBody>
      </p:sp>
      <p:sp>
        <p:nvSpPr>
          <p:cNvPr id="6" name="Slide Number Placeholder 5">
            <a:extLst>
              <a:ext uri="{FF2B5EF4-FFF2-40B4-BE49-F238E27FC236}">
                <a16:creationId xmlns:a16="http://schemas.microsoft.com/office/drawing/2014/main" id="{4360CECF-E526-1422-4780-123B6B1E96C9}"/>
              </a:ext>
            </a:extLst>
          </p:cNvPr>
          <p:cNvSpPr>
            <a:spLocks noGrp="1"/>
          </p:cNvSpPr>
          <p:nvPr>
            <p:ph type="sldNum" sz="quarter" idx="12"/>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3817982C-A325-8307-2486-3AD646261E04}"/>
              </a:ext>
            </a:extLst>
          </p:cNvPr>
          <p:cNvCxnSpPr>
            <a:cxnSpLocks/>
          </p:cNvCxnSpPr>
          <p:nvPr/>
        </p:nvCxnSpPr>
        <p:spPr>
          <a:xfrm>
            <a:off x="533400" y="533538"/>
            <a:ext cx="11127005" cy="0"/>
          </a:xfrm>
          <a:prstGeom prst="line">
            <a:avLst/>
          </a:prstGeom>
          <a:ln w="603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C02859D-9F11-5594-CFD3-C5FDE18CACB3}"/>
              </a:ext>
            </a:extLst>
          </p:cNvPr>
          <p:cNvCxnSpPr>
            <a:cxnSpLocks/>
          </p:cNvCxnSpPr>
          <p:nvPr/>
        </p:nvCxnSpPr>
        <p:spPr>
          <a:xfrm>
            <a:off x="533400" y="5169248"/>
            <a:ext cx="11127005"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0AD802-2887-3310-1453-789DB76F58DF}"/>
              </a:ext>
            </a:extLst>
          </p:cNvPr>
          <p:cNvCxnSpPr>
            <a:cxnSpLocks/>
          </p:cNvCxnSpPr>
          <p:nvPr/>
        </p:nvCxnSpPr>
        <p:spPr>
          <a:xfrm>
            <a:off x="533400" y="6330811"/>
            <a:ext cx="11119945"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637004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426997" y="3018408"/>
            <a:ext cx="8961120" cy="3247475"/>
          </a:xfrm>
        </p:spPr>
        <p:txBody>
          <a:bodyPr anchor="b">
            <a:normAutofit/>
          </a:bodyPr>
          <a:lstStyle>
            <a:lvl1pPr>
              <a:defRPr sz="66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1"/>
                </a:solidFill>
              </a:defRPr>
            </a:lvl1pPr>
          </a:lstStyle>
          <a:p>
            <a:fld id="{74EB0658-C877-4D58-A83B-07BEE0E4C7B4}" type="datetime1">
              <a:rPr lang="en-US" smtClean="0"/>
              <a:t>10/1/2025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6FD05DD5-DCB7-49C7-5E41-2DBD8B73D6D2}"/>
              </a:ext>
            </a:extLst>
          </p:cNvPr>
          <p:cNvCxnSpPr>
            <a:cxnSpLocks/>
          </p:cNvCxnSpPr>
          <p:nvPr/>
        </p:nvCxnSpPr>
        <p:spPr>
          <a:xfrm>
            <a:off x="530646" y="531958"/>
            <a:ext cx="11127954"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9FDA663-314D-CA26-DF41-CB3FDC0733F0}"/>
              </a:ext>
            </a:extLst>
          </p:cNvPr>
          <p:cNvCxnSpPr>
            <a:cxnSpLocks/>
          </p:cNvCxnSpPr>
          <p:nvPr/>
        </p:nvCxnSpPr>
        <p:spPr>
          <a:xfrm>
            <a:off x="533400" y="6324600"/>
            <a:ext cx="11125200"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054319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8916C8C-4316-E510-1962-E944B3382B43}"/>
              </a:ext>
            </a:extLst>
          </p:cNvPr>
          <p:cNvCxnSpPr>
            <a:cxnSpLocks/>
          </p:cNvCxnSpPr>
          <p:nvPr/>
        </p:nvCxnSpPr>
        <p:spPr>
          <a:xfrm>
            <a:off x="530352" y="533400"/>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
        <p:nvSpPr>
          <p:cNvPr id="2" name="Title Placeholder 1">
            <a:extLst>
              <a:ext uri="{FF2B5EF4-FFF2-40B4-BE49-F238E27FC236}">
                <a16:creationId xmlns:a16="http://schemas.microsoft.com/office/drawing/2014/main" id="{66478947-1D67-18A4-7E48-5B4B2F97FBE9}"/>
              </a:ext>
            </a:extLst>
          </p:cNvPr>
          <p:cNvSpPr>
            <a:spLocks noGrp="1"/>
          </p:cNvSpPr>
          <p:nvPr>
            <p:ph type="title"/>
          </p:nvPr>
        </p:nvSpPr>
        <p:spPr>
          <a:xfrm>
            <a:off x="414983" y="691868"/>
            <a:ext cx="11243617" cy="90113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7DFE08CA-9517-ABC1-E915-31EA6D7B73C7}"/>
              </a:ext>
            </a:extLst>
          </p:cNvPr>
          <p:cNvSpPr>
            <a:spLocks noGrp="1"/>
          </p:cNvSpPr>
          <p:nvPr>
            <p:ph type="body" idx="1"/>
          </p:nvPr>
        </p:nvSpPr>
        <p:spPr>
          <a:xfrm>
            <a:off x="417640" y="1754753"/>
            <a:ext cx="11240960" cy="44113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0E3983D-E783-AAEC-26DB-4B3F6511C702}"/>
              </a:ext>
            </a:extLst>
          </p:cNvPr>
          <p:cNvSpPr>
            <a:spLocks noGrp="1"/>
          </p:cNvSpPr>
          <p:nvPr>
            <p:ph type="ftr" sz="quarter" idx="3"/>
          </p:nvPr>
        </p:nvSpPr>
        <p:spPr>
          <a:xfrm>
            <a:off x="434857" y="6426091"/>
            <a:ext cx="4688732" cy="365125"/>
          </a:xfrm>
          <a:prstGeom prst="rect">
            <a:avLst/>
          </a:prstGeom>
        </p:spPr>
        <p:txBody>
          <a:bodyPr vert="horz" lIns="91440" tIns="45720" rIns="91440" bIns="45720" rtlCol="0" anchor="ctr"/>
          <a:lstStyle>
            <a:lvl1pPr algn="l">
              <a:defRPr sz="900">
                <a:solidFill>
                  <a:schemeClr val="tx1">
                    <a:alpha val="60000"/>
                  </a:schemeClr>
                </a:solidFill>
              </a:defRPr>
            </a:lvl1pPr>
          </a:lstStyle>
          <a:p>
            <a:r>
              <a:rPr lang="en-US"/>
              <a:t>Sample Footer Text</a:t>
            </a:r>
          </a:p>
        </p:txBody>
      </p:sp>
      <p:sp>
        <p:nvSpPr>
          <p:cNvPr id="4" name="Date Placeholder 3">
            <a:extLst>
              <a:ext uri="{FF2B5EF4-FFF2-40B4-BE49-F238E27FC236}">
                <a16:creationId xmlns:a16="http://schemas.microsoft.com/office/drawing/2014/main" id="{70454426-0A97-D20B-FD06-9648AED7773C}"/>
              </a:ext>
            </a:extLst>
          </p:cNvPr>
          <p:cNvSpPr>
            <a:spLocks noGrp="1"/>
          </p:cNvSpPr>
          <p:nvPr>
            <p:ph type="dt" sz="half" idx="2"/>
          </p:nvPr>
        </p:nvSpPr>
        <p:spPr>
          <a:xfrm>
            <a:off x="7846205" y="6426091"/>
            <a:ext cx="3327634" cy="365125"/>
          </a:xfrm>
          <a:prstGeom prst="rect">
            <a:avLst/>
          </a:prstGeom>
        </p:spPr>
        <p:txBody>
          <a:bodyPr vert="horz" lIns="91440" tIns="45720" rIns="91440" bIns="45720" rtlCol="0" anchor="ctr"/>
          <a:lstStyle>
            <a:lvl1pPr algn="r">
              <a:defRPr sz="900">
                <a:solidFill>
                  <a:schemeClr val="tx1">
                    <a:alpha val="60000"/>
                  </a:schemeClr>
                </a:solidFill>
              </a:defRPr>
            </a:lvl1pPr>
          </a:lstStyle>
          <a:p>
            <a:fld id="{ECD290D4-E5CF-428F-801F-3741FA4FB792}" type="datetime1">
              <a:rPr lang="en-US" smtClean="0"/>
              <a:t>10/1/2025</a:t>
            </a:fld>
            <a:endParaRPr lang="en-US"/>
          </a:p>
        </p:txBody>
      </p:sp>
      <p:sp>
        <p:nvSpPr>
          <p:cNvPr id="6" name="Slide Number Placeholder 5">
            <a:extLst>
              <a:ext uri="{FF2B5EF4-FFF2-40B4-BE49-F238E27FC236}">
                <a16:creationId xmlns:a16="http://schemas.microsoft.com/office/drawing/2014/main" id="{7DA13386-8E2A-2962-4804-81558038BA54}"/>
              </a:ext>
            </a:extLst>
          </p:cNvPr>
          <p:cNvSpPr>
            <a:spLocks noGrp="1"/>
          </p:cNvSpPr>
          <p:nvPr>
            <p:ph type="sldNum" sz="quarter" idx="4"/>
          </p:nvPr>
        </p:nvSpPr>
        <p:spPr>
          <a:xfrm>
            <a:off x="11166187" y="6426091"/>
            <a:ext cx="603114" cy="365125"/>
          </a:xfrm>
          <a:prstGeom prst="rect">
            <a:avLst/>
          </a:prstGeom>
        </p:spPr>
        <p:txBody>
          <a:bodyPr vert="horz" lIns="91440" tIns="45720" rIns="91440" bIns="45720" rtlCol="0" anchor="ctr"/>
          <a:lstStyle>
            <a:lvl1pPr algn="r">
              <a:defRPr sz="900">
                <a:solidFill>
                  <a:schemeClr val="tx1">
                    <a:alpha val="60000"/>
                  </a:schemeClr>
                </a:solidFill>
              </a:defRPr>
            </a:lvl1pPr>
          </a:lstStyle>
          <a:p>
            <a:fld id="{DD84031F-D6BF-4677-B12E-7D8B88BA70F7}" type="slidenum">
              <a:rPr lang="en-US" smtClean="0"/>
              <a:t>‹#›</a:t>
            </a:fld>
            <a:endParaRPr lang="en-US"/>
          </a:p>
        </p:txBody>
      </p:sp>
      <p:sp>
        <p:nvSpPr>
          <p:cNvPr id="8" name="TextBox 7">
            <a:extLst>
              <a:ext uri="{FF2B5EF4-FFF2-40B4-BE49-F238E27FC236}">
                <a16:creationId xmlns:a16="http://schemas.microsoft.com/office/drawing/2014/main" id="{80E8DAE2-1D70-A2A1-3134-498ED348D448}"/>
              </a:ext>
            </a:extLst>
          </p:cNvPr>
          <p:cNvSpPr txBox="1"/>
          <p:nvPr>
            <p:extLst>
              <p:ext uri="{1162E1C5-73C7-4A58-AE30-91384D911F3F}">
                <p184:classification xmlns:p184="http://schemas.microsoft.com/office/powerpoint/2018/4/main" val="hdr"/>
              </p:ext>
            </p:extLst>
          </p:nvPr>
        </p:nvSpPr>
        <p:spPr>
          <a:xfrm>
            <a:off x="5836412" y="190500"/>
            <a:ext cx="544513" cy="152400"/>
          </a:xfrm>
          <a:prstGeom prst="rect">
            <a:avLst/>
          </a:prstGeom>
        </p:spPr>
        <p:txBody>
          <a:bodyPr horzOverflow="overflow" lIns="0" tIns="0" rIns="0" bIns="0">
            <a:spAutoFit/>
          </a:bodyPr>
          <a:lstStyle/>
          <a:p>
            <a:pPr algn="l"/>
            <a:r>
              <a:rPr lang="en-US" sz="1000">
                <a:solidFill>
                  <a:srgbClr val="000000">
                    <a:alpha val="50000"/>
                  </a:srgbClr>
                </a:solidFill>
                <a:latin typeface="Aptos" panose="020B0004020202020204" pitchFamily="34" charset="0"/>
              </a:rPr>
              <a:t>OFFICIAL</a:t>
            </a:r>
          </a:p>
        </p:txBody>
      </p:sp>
    </p:spTree>
    <p:extLst>
      <p:ext uri="{BB962C8B-B14F-4D97-AF65-F5344CB8AC3E}">
        <p14:creationId xmlns:p14="http://schemas.microsoft.com/office/powerpoint/2010/main" val="657732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Lst>
  <p:hf sldNum="0" hdr="0" ftr="0" dt="0"/>
  <p:txStyles>
    <p:title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p15:clr>
            <a:srgbClr val="F26B43"/>
          </p15:clr>
        </p15:guide>
        <p15:guide id="2" pos="4128">
          <p15:clr>
            <a:srgbClr val="F26B43"/>
          </p15:clr>
        </p15:guide>
        <p15:guide id="3" pos="3456">
          <p15:clr>
            <a:srgbClr val="F26B43"/>
          </p15:clr>
        </p15:guide>
        <p15:guide id="4" pos="2784">
          <p15:clr>
            <a:srgbClr val="F26B43"/>
          </p15:clr>
        </p15:guide>
        <p15:guide id="5" pos="336">
          <p15:clr>
            <a:srgbClr val="F26B43"/>
          </p15:clr>
        </p15:guide>
        <p15:guide id="6" pos="7344">
          <p15:clr>
            <a:srgbClr val="F26B43"/>
          </p15:clr>
        </p15:guide>
        <p15:guide id="7" orient="horz" pos="336">
          <p15:clr>
            <a:srgbClr val="F26B43"/>
          </p15:clr>
        </p15:guide>
        <p15:guide id="8" pos="264">
          <p15:clr>
            <a:srgbClr val="F26B43"/>
          </p15:clr>
        </p15:guide>
        <p15:guide id="9" pos="4800">
          <p15:clr>
            <a:srgbClr val="F26B43"/>
          </p15:clr>
        </p15:guide>
        <p15:guide id="10" pos="2112">
          <p15:clr>
            <a:srgbClr val="F26B43"/>
          </p15:clr>
        </p15:guide>
        <p15:guide id="11" pos="54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111E-8D8C-FF45-FF7F-8B80C7D06EB5}"/>
              </a:ext>
            </a:extLst>
          </p:cNvPr>
          <p:cNvSpPr>
            <a:spLocks noGrp="1"/>
          </p:cNvSpPr>
          <p:nvPr>
            <p:ph type="title"/>
          </p:nvPr>
        </p:nvSpPr>
        <p:spPr>
          <a:xfrm>
            <a:off x="8043968" y="768351"/>
            <a:ext cx="3685656" cy="2843527"/>
          </a:xfrm>
        </p:spPr>
        <p:txBody>
          <a:bodyPr anchor="t">
            <a:normAutofit/>
          </a:bodyPr>
          <a:lstStyle/>
          <a:p>
            <a:r>
              <a:rPr lang="en-US"/>
              <a:t>Daily Sales and Profit Analysis Tool</a:t>
            </a:r>
          </a:p>
        </p:txBody>
      </p:sp>
      <p:pic>
        <p:nvPicPr>
          <p:cNvPr id="4" name="Picture 3" descr="http://teekid.com/istockphoto/banner/banner3.jpg">
            <a:extLst>
              <a:ext uri="{FF2B5EF4-FFF2-40B4-BE49-F238E27FC236}">
                <a16:creationId xmlns:a16="http://schemas.microsoft.com/office/drawing/2014/main" id="{E3ED86F8-0888-482E-A57F-EA65821241C4}"/>
              </a:ext>
            </a:extLst>
          </p:cNvPr>
          <p:cNvPicPr>
            <a:picLocks noChangeAspect="1"/>
          </p:cNvPicPr>
          <p:nvPr/>
        </p:nvPicPr>
        <p:blipFill>
          <a:blip r:embed="rId3"/>
          <a:srcRect t="3313" r="-1" b="6516"/>
          <a:stretch>
            <a:fillRect/>
          </a:stretch>
        </p:blipFill>
        <p:spPr>
          <a:xfrm>
            <a:off x="20" y="10"/>
            <a:ext cx="7605661" cy="6857990"/>
          </a:xfrm>
          <a:prstGeom prst="rect">
            <a:avLst/>
          </a:prstGeom>
          <a:noFill/>
          <a:effectLst>
            <a:outerShdw blurRad="203200" dist="12700" dir="7800000" algn="r" rotWithShape="0">
              <a:prstClr val="black">
                <a:alpha val="10000"/>
              </a:prstClr>
            </a:outerShdw>
          </a:effectLst>
        </p:spPr>
      </p:pic>
      <p:sp>
        <p:nvSpPr>
          <p:cNvPr id="3" name="Subtitle 2">
            <a:extLst>
              <a:ext uri="{FF2B5EF4-FFF2-40B4-BE49-F238E27FC236}">
                <a16:creationId xmlns:a16="http://schemas.microsoft.com/office/drawing/2014/main" id="{CAB30644-F02E-CD58-B4D8-1600BE9425EE}"/>
              </a:ext>
            </a:extLst>
          </p:cNvPr>
          <p:cNvSpPr>
            <a:spLocks noGrp="1"/>
          </p:cNvSpPr>
          <p:nvPr>
            <p:ph type="body" idx="1"/>
          </p:nvPr>
        </p:nvSpPr>
        <p:spPr>
          <a:xfrm>
            <a:off x="8073978" y="5681133"/>
            <a:ext cx="3655646" cy="664191"/>
          </a:xfrm>
        </p:spPr>
        <p:txBody>
          <a:bodyPr anchor="t">
            <a:normAutofit/>
          </a:bodyPr>
          <a:lstStyle/>
          <a:p>
            <a:pPr>
              <a:lnSpc>
                <a:spcPct val="110000"/>
              </a:lnSpc>
            </a:pPr>
            <a:r>
              <a:rPr lang="en-US" sz="1700"/>
              <a:t>Visualizing daily financial performance metrics effectively</a:t>
            </a:r>
          </a:p>
        </p:txBody>
      </p:sp>
    </p:spTree>
    <p:extLst>
      <p:ext uri="{BB962C8B-B14F-4D97-AF65-F5344CB8AC3E}">
        <p14:creationId xmlns:p14="http://schemas.microsoft.com/office/powerpoint/2010/main" val="94540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42" presetClass="entr" presetSubtype="0" fill="hold" grpId="0" nodeType="withEffect">
                                  <p:stCondLst>
                                    <p:cond delay="25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anim calcmode="lin" valueType="num">
                                      <p:cBhvr>
                                        <p:cTn id="11" dur="250" fill="hold"/>
                                        <p:tgtEl>
                                          <p:spTgt spid="3"/>
                                        </p:tgtEl>
                                        <p:attrNameLst>
                                          <p:attrName>ppt_x</p:attrName>
                                        </p:attrNameLst>
                                      </p:cBhvr>
                                      <p:tavLst>
                                        <p:tav tm="0">
                                          <p:val>
                                            <p:strVal val="#ppt_x"/>
                                          </p:val>
                                        </p:tav>
                                        <p:tav tm="100000">
                                          <p:val>
                                            <p:strVal val="#ppt_x"/>
                                          </p:val>
                                        </p:tav>
                                      </p:tavLst>
                                    </p:anim>
                                    <p:anim calcmode="lin" valueType="num">
                                      <p:cBhvr>
                                        <p:cTn id="12"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6732-C326-6654-34B5-39756387517D}"/>
              </a:ext>
            </a:extLst>
          </p:cNvPr>
          <p:cNvSpPr>
            <a:spLocks noGrp="1"/>
          </p:cNvSpPr>
          <p:nvPr>
            <p:ph type="title"/>
          </p:nvPr>
        </p:nvSpPr>
        <p:spPr>
          <a:xfrm>
            <a:off x="4848555" y="512011"/>
            <a:ext cx="6792069" cy="1259920"/>
          </a:xfrm>
        </p:spPr>
        <p:txBody>
          <a:bodyPr anchor="b">
            <a:normAutofit/>
          </a:bodyPr>
          <a:lstStyle/>
          <a:p>
            <a:r>
              <a:rPr lang="en-US"/>
              <a:t>Enhanced Reporting and Insights</a:t>
            </a:r>
          </a:p>
        </p:txBody>
      </p:sp>
      <p:pic>
        <p:nvPicPr>
          <p:cNvPr id="5" name="Content Placeholder 4" descr="Financial graphs on a dark display">
            <a:extLst>
              <a:ext uri="{FF2B5EF4-FFF2-40B4-BE49-F238E27FC236}">
                <a16:creationId xmlns:a16="http://schemas.microsoft.com/office/drawing/2014/main" id="{3CBB2CB2-362D-484D-80D4-831F210A12B3}"/>
              </a:ext>
            </a:extLst>
          </p:cNvPr>
          <p:cNvPicPr>
            <a:picLocks noGrp="1" noChangeAspect="1"/>
          </p:cNvPicPr>
          <p:nvPr>
            <p:ph type="pic" sz="quarter" idx="13"/>
          </p:nvPr>
        </p:nvPicPr>
        <p:blipFill>
          <a:blip r:embed="rId3"/>
          <a:srcRect l="26382" r="31677" b="1"/>
          <a:stretch>
            <a:fillRect/>
          </a:stretch>
        </p:blipFill>
        <p:spPr>
          <a:xfrm>
            <a:off x="533400" y="533399"/>
            <a:ext cx="3886200" cy="5791201"/>
          </a:xfrm>
          <a:prstGeom prst="rect">
            <a:avLst/>
          </a:prstGeom>
          <a:noFill/>
        </p:spPr>
      </p:pic>
      <p:sp>
        <p:nvSpPr>
          <p:cNvPr id="4" name="Content Placeholder 3">
            <a:extLst>
              <a:ext uri="{FF2B5EF4-FFF2-40B4-BE49-F238E27FC236}">
                <a16:creationId xmlns:a16="http://schemas.microsoft.com/office/drawing/2014/main" id="{429E44F3-14CC-593A-DB37-F80328462F59}"/>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48555" y="2148840"/>
            <a:ext cx="6792069" cy="4162372"/>
          </a:xfrm>
        </p:spPr>
        <p:txBody>
          <a:bodyPr>
            <a:normAutofit/>
          </a:bodyPr>
          <a:lstStyle/>
          <a:p>
            <a:pPr marL="0" indent="0">
              <a:lnSpc>
                <a:spcPct val="110000"/>
              </a:lnSpc>
              <a:spcBef>
                <a:spcPts val="2500"/>
              </a:spcBef>
              <a:buFont typeface="Arial" panose="020B0604020202020204" pitchFamily="34" charset="0"/>
              <a:buNone/>
            </a:pPr>
            <a:r>
              <a:rPr lang="en-US" b="1"/>
              <a:t>Comprehensive Dashboard Overview</a:t>
            </a:r>
          </a:p>
          <a:p>
            <a:pPr marL="0" lvl="1" indent="0">
              <a:lnSpc>
                <a:spcPct val="110000"/>
              </a:lnSpc>
              <a:buFont typeface="Arial" panose="020B0604020202020204" pitchFamily="34" charset="0"/>
              <a:buNone/>
            </a:pPr>
            <a:r>
              <a:t>The dashboard provides an easy way to track daily performance and visualize key business metrics in real time.</a:t>
            </a:r>
            <a:endParaRPr lang="en-US"/>
          </a:p>
          <a:p>
            <a:pPr marL="0" indent="0">
              <a:lnSpc>
                <a:spcPct val="110000"/>
              </a:lnSpc>
              <a:spcBef>
                <a:spcPts val="2500"/>
              </a:spcBef>
              <a:buFont typeface="Arial" panose="020B0604020202020204" pitchFamily="34" charset="0"/>
              <a:buNone/>
            </a:pPr>
            <a:r>
              <a:rPr lang="en-US" b="1"/>
              <a:t>Visual Summary with Pie Chart</a:t>
            </a:r>
          </a:p>
          <a:p>
            <a:pPr marL="0" lvl="1" indent="0">
              <a:lnSpc>
                <a:spcPct val="110000"/>
              </a:lnSpc>
              <a:buFont typeface="Arial" panose="020B0604020202020204" pitchFamily="34" charset="0"/>
              <a:buNone/>
            </a:pPr>
            <a:r>
              <a:t>The pie chart visually summarizes sales, purchases, and expenses to show their contribution to financial health.</a:t>
            </a:r>
            <a:endParaRPr lang="en-US"/>
          </a:p>
          <a:p>
            <a:pPr marL="0" indent="0">
              <a:lnSpc>
                <a:spcPct val="110000"/>
              </a:lnSpc>
              <a:spcBef>
                <a:spcPts val="2500"/>
              </a:spcBef>
              <a:buFont typeface="Arial" panose="020B0604020202020204" pitchFamily="34" charset="0"/>
              <a:buNone/>
            </a:pPr>
            <a:r>
              <a:rPr lang="en-US" b="1"/>
              <a:t>Historical Data for Trend Analysis</a:t>
            </a:r>
          </a:p>
          <a:p>
            <a:pPr marL="0" lvl="1" indent="0">
              <a:lnSpc>
                <a:spcPct val="110000"/>
              </a:lnSpc>
              <a:buFont typeface="Arial" panose="020B0604020202020204" pitchFamily="34" charset="0"/>
              <a:buNone/>
            </a:pPr>
            <a:r>
              <a:t>Historical data in the HistorySheet enables monthly and yearly analysis to identify seasonal trends and patterns.</a:t>
            </a:r>
            <a:endParaRPr lang="en-US"/>
          </a:p>
          <a:p>
            <a:pPr marL="0" indent="0">
              <a:lnSpc>
                <a:spcPct val="110000"/>
              </a:lnSpc>
              <a:spcBef>
                <a:spcPts val="2500"/>
              </a:spcBef>
              <a:buFont typeface="Arial" panose="020B0604020202020204" pitchFamily="34" charset="0"/>
              <a:buNone/>
            </a:pPr>
            <a:r>
              <a:rPr lang="en-US" b="1"/>
              <a:t>Data-Driven Decision Making</a:t>
            </a:r>
          </a:p>
          <a:p>
            <a:pPr marL="0" lvl="1" indent="0">
              <a:lnSpc>
                <a:spcPct val="110000"/>
              </a:lnSpc>
              <a:buFont typeface="Arial" panose="020B0604020202020204" pitchFamily="34" charset="0"/>
              <a:buNone/>
            </a:pPr>
            <a:r>
              <a:t>Insights from reports support budgeting, forecasting, and strategic planning to optimize business operations.</a:t>
            </a:r>
            <a:endParaRPr lang="en-US"/>
          </a:p>
        </p:txBody>
      </p:sp>
    </p:spTree>
    <p:extLst>
      <p:ext uri="{BB962C8B-B14F-4D97-AF65-F5344CB8AC3E}">
        <p14:creationId xmlns:p14="http://schemas.microsoft.com/office/powerpoint/2010/main" val="7296072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35EF-2288-95F2-EC38-769DBC4AA143}"/>
              </a:ext>
            </a:extLst>
          </p:cNvPr>
          <p:cNvSpPr>
            <a:spLocks noGrp="1"/>
          </p:cNvSpPr>
          <p:nvPr>
            <p:ph type="title"/>
          </p:nvPr>
        </p:nvSpPr>
        <p:spPr>
          <a:xfrm>
            <a:off x="426997" y="3018408"/>
            <a:ext cx="8961120" cy="3247475"/>
          </a:xfrm>
        </p:spPr>
        <p:txBody>
          <a:bodyPr anchor="b">
            <a:normAutofit/>
          </a:bodyPr>
          <a:lstStyle/>
          <a:p>
            <a:r>
              <a:rPr lang="en-US"/>
              <a:t>Future Enhancements</a:t>
            </a:r>
          </a:p>
        </p:txBody>
      </p:sp>
    </p:spTree>
    <p:extLst>
      <p:ext uri="{BB962C8B-B14F-4D97-AF65-F5344CB8AC3E}">
        <p14:creationId xmlns:p14="http://schemas.microsoft.com/office/powerpoint/2010/main" val="13422052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486C-3E05-B5DA-37E1-CE01914283CD}"/>
              </a:ext>
            </a:extLst>
          </p:cNvPr>
          <p:cNvSpPr>
            <a:spLocks noGrp="1"/>
          </p:cNvSpPr>
          <p:nvPr>
            <p:ph type="title"/>
          </p:nvPr>
        </p:nvSpPr>
        <p:spPr>
          <a:xfrm>
            <a:off x="4848555" y="512011"/>
            <a:ext cx="6792069" cy="1259920"/>
          </a:xfrm>
        </p:spPr>
        <p:txBody>
          <a:bodyPr anchor="b">
            <a:normAutofit/>
          </a:bodyPr>
          <a:lstStyle/>
          <a:p>
            <a:r>
              <a:rPr lang="en-US"/>
              <a:t>Planned Features</a:t>
            </a:r>
          </a:p>
        </p:txBody>
      </p:sp>
      <p:pic>
        <p:nvPicPr>
          <p:cNvPr id="5" name="Content Placeholder 4" descr="Cloud computing digital concept">
            <a:extLst>
              <a:ext uri="{FF2B5EF4-FFF2-40B4-BE49-F238E27FC236}">
                <a16:creationId xmlns:a16="http://schemas.microsoft.com/office/drawing/2014/main" id="{4503322F-9B04-4D0F-A348-D658E27B4DD4}"/>
              </a:ext>
            </a:extLst>
          </p:cNvPr>
          <p:cNvPicPr>
            <a:picLocks noGrp="1" noChangeAspect="1"/>
          </p:cNvPicPr>
          <p:nvPr>
            <p:ph type="pic" sz="quarter" idx="13"/>
          </p:nvPr>
        </p:nvPicPr>
        <p:blipFill>
          <a:blip r:embed="rId3"/>
          <a:srcRect l="44250" r="18004" b="1"/>
          <a:stretch>
            <a:fillRect/>
          </a:stretch>
        </p:blipFill>
        <p:spPr>
          <a:xfrm>
            <a:off x="533400" y="533399"/>
            <a:ext cx="3886200" cy="5791201"/>
          </a:xfrm>
          <a:prstGeom prst="rect">
            <a:avLst/>
          </a:prstGeom>
          <a:noFill/>
        </p:spPr>
      </p:pic>
      <p:sp>
        <p:nvSpPr>
          <p:cNvPr id="4" name="Content Placeholder 3">
            <a:extLst>
              <a:ext uri="{FF2B5EF4-FFF2-40B4-BE49-F238E27FC236}">
                <a16:creationId xmlns:a16="http://schemas.microsoft.com/office/drawing/2014/main" id="{FB6A9CD9-A545-8428-26BD-4714978B65E6}"/>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48555" y="2148840"/>
            <a:ext cx="6792069" cy="4162372"/>
          </a:xfrm>
        </p:spPr>
        <p:txBody>
          <a:bodyPr>
            <a:normAutofit/>
          </a:bodyPr>
          <a:lstStyle/>
          <a:p>
            <a:pPr marL="0" indent="0">
              <a:spcBef>
                <a:spcPts val="2500"/>
              </a:spcBef>
              <a:buFont typeface="Arial" panose="020B0604020202020204" pitchFamily="34" charset="0"/>
              <a:buNone/>
            </a:pPr>
            <a:r>
              <a:rPr lang="en-US" b="1"/>
              <a:t>Cloud Storage Integration</a:t>
            </a:r>
          </a:p>
          <a:p>
            <a:pPr marL="0" lvl="1" indent="0">
              <a:buFont typeface="Arial" panose="020B0604020202020204" pitchFamily="34" charset="0"/>
              <a:buNone/>
            </a:pPr>
            <a:r>
              <a:t>Planned cloud storage integration will allow remote access and dashboard updates from any location.</a:t>
            </a:r>
            <a:endParaRPr lang="en-US"/>
          </a:p>
          <a:p>
            <a:pPr marL="0" indent="0">
              <a:spcBef>
                <a:spcPts val="2500"/>
              </a:spcBef>
              <a:buFont typeface="Arial" panose="020B0604020202020204" pitchFamily="34" charset="0"/>
              <a:buNone/>
            </a:pPr>
            <a:r>
              <a:rPr lang="en-US" b="1"/>
              <a:t>Multi-User Collaboration</a:t>
            </a:r>
          </a:p>
          <a:p>
            <a:pPr marL="0" lvl="1" indent="0">
              <a:buFont typeface="Arial" panose="020B0604020202020204" pitchFamily="34" charset="0"/>
              <a:buNone/>
            </a:pPr>
            <a:r>
              <a:t>Multi-user support will enable collaborative data entry and analysis for enhanced teamwork.</a:t>
            </a:r>
            <a:endParaRPr lang="en-US"/>
          </a:p>
          <a:p>
            <a:pPr marL="0" indent="0">
              <a:spcBef>
                <a:spcPts val="2500"/>
              </a:spcBef>
              <a:buFont typeface="Arial" panose="020B0604020202020204" pitchFamily="34" charset="0"/>
              <a:buNone/>
            </a:pPr>
            <a:r>
              <a:rPr lang="en-US" b="1"/>
              <a:t>Expanded Reporting</a:t>
            </a:r>
          </a:p>
          <a:p>
            <a:pPr marL="0" lvl="1" indent="0">
              <a:buFont typeface="Arial" panose="020B0604020202020204" pitchFamily="34" charset="0"/>
              <a:buNone/>
            </a:pPr>
            <a:r>
              <a:t>Monthly and yearly summaries will provide broader insights into business performance over time.</a:t>
            </a:r>
            <a:endParaRPr lang="en-US"/>
          </a:p>
          <a:p>
            <a:pPr marL="0" indent="0">
              <a:spcBef>
                <a:spcPts val="2500"/>
              </a:spcBef>
              <a:buFont typeface="Arial" panose="020B0604020202020204" pitchFamily="34" charset="0"/>
              <a:buNone/>
            </a:pPr>
            <a:r>
              <a:rPr lang="en-US" b="1"/>
              <a:t>Mobile-Friendly Design</a:t>
            </a:r>
          </a:p>
          <a:p>
            <a:pPr marL="0" lvl="1" indent="0">
              <a:buFont typeface="Arial" panose="020B0604020202020204" pitchFamily="34" charset="0"/>
              <a:buNone/>
            </a:pPr>
            <a:r>
              <a:t>A mobile-friendly version will ensure easy access across smartphones and tablets.</a:t>
            </a:r>
            <a:endParaRPr lang="en-US"/>
          </a:p>
        </p:txBody>
      </p:sp>
    </p:spTree>
    <p:extLst>
      <p:ext uri="{BB962C8B-B14F-4D97-AF65-F5344CB8AC3E}">
        <p14:creationId xmlns:p14="http://schemas.microsoft.com/office/powerpoint/2010/main" val="3243186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F075-84CC-ACC9-194D-C35A8AD1112F}"/>
              </a:ext>
            </a:extLst>
          </p:cNvPr>
          <p:cNvSpPr>
            <a:spLocks noGrp="1"/>
          </p:cNvSpPr>
          <p:nvPr>
            <p:ph type="title"/>
          </p:nvPr>
        </p:nvSpPr>
        <p:spPr>
          <a:xfrm>
            <a:off x="426997" y="3018408"/>
            <a:ext cx="8961120" cy="3247475"/>
          </a:xfrm>
        </p:spPr>
        <p:txBody>
          <a:bodyPr anchor="b">
            <a:normAutofit/>
          </a:bodyPr>
          <a:lstStyle/>
          <a:p>
            <a:r>
              <a:rPr lang="en-US"/>
              <a:t>Conclusion</a:t>
            </a:r>
          </a:p>
        </p:txBody>
      </p:sp>
    </p:spTree>
    <p:extLst>
      <p:ext uri="{BB962C8B-B14F-4D97-AF65-F5344CB8AC3E}">
        <p14:creationId xmlns:p14="http://schemas.microsoft.com/office/powerpoint/2010/main" val="776184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9141-B982-0AF2-E24F-4842CFEE7D78}"/>
              </a:ext>
            </a:extLst>
          </p:cNvPr>
          <p:cNvSpPr>
            <a:spLocks noGrp="1"/>
          </p:cNvSpPr>
          <p:nvPr>
            <p:ph type="title"/>
          </p:nvPr>
        </p:nvSpPr>
        <p:spPr>
          <a:xfrm>
            <a:off x="7007497" y="691868"/>
            <a:ext cx="4660247" cy="1439210"/>
          </a:xfrm>
        </p:spPr>
        <p:txBody>
          <a:bodyPr anchor="t">
            <a:normAutofit/>
          </a:bodyPr>
          <a:lstStyle/>
          <a:p>
            <a:r>
              <a:rPr lang="en-US"/>
              <a:t>Summary and Positive Outlook</a:t>
            </a:r>
          </a:p>
        </p:txBody>
      </p:sp>
      <p:pic>
        <p:nvPicPr>
          <p:cNvPr id="5" name="Content Placeholder 4" descr="Young man in the office working and charging smart phone with wireless charge">
            <a:extLst>
              <a:ext uri="{FF2B5EF4-FFF2-40B4-BE49-F238E27FC236}">
                <a16:creationId xmlns:a16="http://schemas.microsoft.com/office/drawing/2014/main" id="{5264A3A9-5756-48D8-A368-9919CB193933}"/>
              </a:ext>
            </a:extLst>
          </p:cNvPr>
          <p:cNvPicPr>
            <a:picLocks noGrp="1" noChangeAspect="1"/>
          </p:cNvPicPr>
          <p:nvPr>
            <p:ph type="pic" sz="quarter" idx="13"/>
          </p:nvPr>
        </p:nvPicPr>
        <p:blipFill>
          <a:blip r:embed="rId3"/>
          <a:srcRect l="441" r="30065" b="1"/>
          <a:stretch>
            <a:fillRect/>
          </a:stretch>
        </p:blipFill>
        <p:spPr>
          <a:xfrm>
            <a:off x="533400" y="533399"/>
            <a:ext cx="6029286" cy="5791201"/>
          </a:xfrm>
          <a:prstGeom prst="rect">
            <a:avLst/>
          </a:prstGeom>
          <a:noFill/>
        </p:spPr>
      </p:pic>
      <p:sp>
        <p:nvSpPr>
          <p:cNvPr id="4" name="Content Placeholder 3">
            <a:extLst>
              <a:ext uri="{FF2B5EF4-FFF2-40B4-BE49-F238E27FC236}">
                <a16:creationId xmlns:a16="http://schemas.microsoft.com/office/drawing/2014/main" id="{FBFD9869-060B-A06D-74F1-31ABC3D117E6}"/>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7497" y="2211184"/>
            <a:ext cx="4660247" cy="4113415"/>
          </a:xfrm>
        </p:spPr>
        <p:txBody>
          <a:bodyPr>
            <a:normAutofit/>
          </a:bodyPr>
          <a:lstStyle/>
          <a:p>
            <a:pPr marL="0" indent="0">
              <a:spcBef>
                <a:spcPts val="2500"/>
              </a:spcBef>
              <a:buFont typeface="Arial" panose="020B0604020202020204" pitchFamily="34" charset="0"/>
              <a:buNone/>
            </a:pPr>
            <a:r>
              <a:rPr lang="en-US" b="1"/>
              <a:t>Automation and Error Reduction</a:t>
            </a:r>
          </a:p>
          <a:p>
            <a:pPr marL="0" lvl="1" indent="0">
              <a:buFont typeface="Arial" panose="020B0604020202020204" pitchFamily="34" charset="0"/>
              <a:buNone/>
            </a:pPr>
            <a:r>
              <a:t>The tool automates sales and profit tracking, significantly reducing manual errors and streamlining financial processes.</a:t>
            </a:r>
            <a:endParaRPr lang="en-US"/>
          </a:p>
          <a:p>
            <a:pPr marL="0" indent="0">
              <a:spcBef>
                <a:spcPts val="2500"/>
              </a:spcBef>
              <a:buFont typeface="Arial" panose="020B0604020202020204" pitchFamily="34" charset="0"/>
              <a:buNone/>
            </a:pPr>
            <a:r>
              <a:rPr lang="en-US" b="1"/>
              <a:t>User-Friendly and Adaptable</a:t>
            </a:r>
          </a:p>
          <a:p>
            <a:pPr marL="0" lvl="1" indent="0">
              <a:buFont typeface="Arial" panose="020B0604020202020204" pitchFamily="34" charset="0"/>
              <a:buNone/>
            </a:pPr>
            <a:r>
              <a:t>Designed for easy use, the tool is highly adaptable to small business needs, enhancing daily operational efficiency.</a:t>
            </a:r>
            <a:endParaRPr lang="en-US"/>
          </a:p>
          <a:p>
            <a:pPr marL="0" indent="0">
              <a:spcBef>
                <a:spcPts val="2500"/>
              </a:spcBef>
              <a:buFont typeface="Arial" panose="020B0604020202020204" pitchFamily="34" charset="0"/>
              <a:buNone/>
            </a:pPr>
            <a:r>
              <a:rPr lang="en-US" b="1"/>
              <a:t>Positive Business Impact</a:t>
            </a:r>
          </a:p>
          <a:p>
            <a:pPr marL="0" lvl="1" indent="0">
              <a:buFont typeface="Arial" panose="020B0604020202020204" pitchFamily="34" charset="0"/>
              <a:buNone/>
            </a:pPr>
            <a:r>
              <a:t>Improves time management, accuracy, and decision-making, making it a valuable asset for business growth and planning.</a:t>
            </a:r>
            <a:endParaRPr lang="en-US"/>
          </a:p>
        </p:txBody>
      </p:sp>
    </p:spTree>
    <p:extLst>
      <p:ext uri="{BB962C8B-B14F-4D97-AF65-F5344CB8AC3E}">
        <p14:creationId xmlns:p14="http://schemas.microsoft.com/office/powerpoint/2010/main" val="4130841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3C97-F1B3-A978-63AE-8E17C9D670FB}"/>
              </a:ext>
            </a:extLst>
          </p:cNvPr>
          <p:cNvSpPr>
            <a:spLocks noGrp="1"/>
          </p:cNvSpPr>
          <p:nvPr>
            <p:ph type="title"/>
          </p:nvPr>
        </p:nvSpPr>
        <p:spPr>
          <a:xfrm>
            <a:off x="426997" y="3018408"/>
            <a:ext cx="8961120" cy="3247475"/>
          </a:xfrm>
        </p:spPr>
        <p:txBody>
          <a:bodyPr anchor="b">
            <a:normAutofit/>
          </a:bodyPr>
          <a:lstStyle/>
          <a:p>
            <a:r>
              <a:rPr lang="en-US"/>
              <a:t>Overview of  the  Tool</a:t>
            </a:r>
          </a:p>
        </p:txBody>
      </p:sp>
    </p:spTree>
    <p:extLst>
      <p:ext uri="{BB962C8B-B14F-4D97-AF65-F5344CB8AC3E}">
        <p14:creationId xmlns:p14="http://schemas.microsoft.com/office/powerpoint/2010/main" val="1202400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9D6C-CD64-FD3A-B12C-E588D3FE26E3}"/>
              </a:ext>
            </a:extLst>
          </p:cNvPr>
          <p:cNvSpPr>
            <a:spLocks noGrp="1"/>
          </p:cNvSpPr>
          <p:nvPr>
            <p:ph type="title"/>
          </p:nvPr>
        </p:nvSpPr>
        <p:spPr>
          <a:xfrm>
            <a:off x="8029814" y="512011"/>
            <a:ext cx="3628786" cy="1259920"/>
          </a:xfrm>
        </p:spPr>
        <p:txBody>
          <a:bodyPr anchor="b">
            <a:normAutofit/>
          </a:bodyPr>
          <a:lstStyle/>
          <a:p>
            <a:r>
              <a:rPr lang="en-US"/>
              <a:t>Introduction</a:t>
            </a:r>
          </a:p>
        </p:txBody>
      </p:sp>
      <p:pic>
        <p:nvPicPr>
          <p:cNvPr id="5" name="Content Placeholder 4" descr="graphs and charts  Financial data analyzing">
            <a:extLst>
              <a:ext uri="{FF2B5EF4-FFF2-40B4-BE49-F238E27FC236}">
                <a16:creationId xmlns:a16="http://schemas.microsoft.com/office/drawing/2014/main" id="{B032EB56-8126-4B0C-9722-B74461C0DBC7}"/>
              </a:ext>
            </a:extLst>
          </p:cNvPr>
          <p:cNvPicPr>
            <a:picLocks noGrp="1" noChangeAspect="1"/>
          </p:cNvPicPr>
          <p:nvPr>
            <p:ph type="pic" sz="quarter" idx="13"/>
          </p:nvPr>
        </p:nvPicPr>
        <p:blipFill>
          <a:blip r:embed="rId3"/>
          <a:srcRect l="18319" r="1" b="1"/>
          <a:stretch>
            <a:fillRect/>
          </a:stretch>
        </p:blipFill>
        <p:spPr>
          <a:xfrm>
            <a:off x="533400" y="533399"/>
            <a:ext cx="7086600" cy="5791199"/>
          </a:xfrm>
          <a:prstGeom prst="rect">
            <a:avLst/>
          </a:prstGeom>
          <a:noFill/>
        </p:spPr>
      </p:pic>
      <p:sp>
        <p:nvSpPr>
          <p:cNvPr id="4" name="Content Placeholder 3">
            <a:extLst>
              <a:ext uri="{FF2B5EF4-FFF2-40B4-BE49-F238E27FC236}">
                <a16:creationId xmlns:a16="http://schemas.microsoft.com/office/drawing/2014/main" id="{F20B1CFA-A247-D6DB-A409-97661BB95CB4}"/>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043065" y="2170611"/>
            <a:ext cx="3628786" cy="4162372"/>
          </a:xfrm>
        </p:spPr>
        <p:txBody>
          <a:bodyPr>
            <a:normAutofit/>
          </a:bodyPr>
          <a:lstStyle/>
          <a:p>
            <a:pPr marL="0" indent="0">
              <a:lnSpc>
                <a:spcPct val="110000"/>
              </a:lnSpc>
              <a:spcBef>
                <a:spcPts val="2500"/>
              </a:spcBef>
              <a:buFont typeface="Arial" panose="020B0604020202020204" pitchFamily="34" charset="0"/>
              <a:buNone/>
            </a:pPr>
            <a:r>
              <a:rPr lang="en-US" b="1"/>
              <a:t>Automation of Financial Calculations</a:t>
            </a:r>
          </a:p>
          <a:p>
            <a:pPr marL="0" lvl="1" indent="0">
              <a:lnSpc>
                <a:spcPct val="110000"/>
              </a:lnSpc>
              <a:buFont typeface="Arial" panose="020B0604020202020204" pitchFamily="34" charset="0"/>
              <a:buNone/>
            </a:pPr>
            <a:r>
              <a:t>The VBA tool automates daily sales, purchases, expenses, and net profit calculations, reducing manual work and errors.</a:t>
            </a:r>
            <a:endParaRPr lang="en-US"/>
          </a:p>
          <a:p>
            <a:pPr marL="0" indent="0">
              <a:lnSpc>
                <a:spcPct val="110000"/>
              </a:lnSpc>
              <a:spcBef>
                <a:spcPts val="2500"/>
              </a:spcBef>
              <a:buFont typeface="Arial" panose="020B0604020202020204" pitchFamily="34" charset="0"/>
              <a:buNone/>
            </a:pPr>
            <a:r>
              <a:rPr lang="en-US" b="1"/>
              <a:t>Dynamic Dashboard Updates</a:t>
            </a:r>
          </a:p>
          <a:p>
            <a:pPr marL="0" lvl="1" indent="0">
              <a:lnSpc>
                <a:spcPct val="110000"/>
              </a:lnSpc>
              <a:buFont typeface="Arial" panose="020B0604020202020204" pitchFamily="34" charset="0"/>
              <a:buNone/>
            </a:pPr>
            <a:r>
              <a:t>The dashboard updates daily and logs historical data, providing shop owners with timely financial insights.</a:t>
            </a:r>
            <a:endParaRPr lang="en-US"/>
          </a:p>
          <a:p>
            <a:pPr marL="0" indent="0">
              <a:lnSpc>
                <a:spcPct val="110000"/>
              </a:lnSpc>
              <a:spcBef>
                <a:spcPts val="2500"/>
              </a:spcBef>
              <a:buFont typeface="Arial" panose="020B0604020202020204" pitchFamily="34" charset="0"/>
              <a:buNone/>
            </a:pPr>
            <a:r>
              <a:rPr lang="en-US" b="1"/>
              <a:t>User-Friendly Visual Design</a:t>
            </a:r>
          </a:p>
          <a:p>
            <a:pPr marL="0" lvl="1" indent="0">
              <a:lnSpc>
                <a:spcPct val="110000"/>
              </a:lnSpc>
              <a:buFont typeface="Arial" panose="020B0604020202020204" pitchFamily="34" charset="0"/>
              <a:buNone/>
            </a:pPr>
            <a:r>
              <a:t>The tool uses color-coded cells and pie charts to improve readability and support better decision-making.</a:t>
            </a:r>
            <a:endParaRPr lang="en-US"/>
          </a:p>
        </p:txBody>
      </p:sp>
    </p:spTree>
    <p:extLst>
      <p:ext uri="{BB962C8B-B14F-4D97-AF65-F5344CB8AC3E}">
        <p14:creationId xmlns:p14="http://schemas.microsoft.com/office/powerpoint/2010/main" val="344299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1CCD-6070-3C3F-3936-CBB8E0821B9C}"/>
              </a:ext>
            </a:extLst>
          </p:cNvPr>
          <p:cNvSpPr>
            <a:spLocks noGrp="1"/>
          </p:cNvSpPr>
          <p:nvPr>
            <p:ph type="title"/>
          </p:nvPr>
        </p:nvSpPr>
        <p:spPr>
          <a:xfrm>
            <a:off x="4848555" y="512011"/>
            <a:ext cx="6792069" cy="1259920"/>
          </a:xfrm>
        </p:spPr>
        <p:txBody>
          <a:bodyPr anchor="b">
            <a:normAutofit/>
          </a:bodyPr>
          <a:lstStyle/>
          <a:p>
            <a:r>
              <a:rPr lang="en-US"/>
              <a:t>VBA Script Functionality</a:t>
            </a:r>
          </a:p>
        </p:txBody>
      </p:sp>
      <p:pic>
        <p:nvPicPr>
          <p:cNvPr id="5" name="Content Placeholder 4" descr="Looking down at a calculator next to brightly lit maths instruments and a ballpoint pen">
            <a:extLst>
              <a:ext uri="{FF2B5EF4-FFF2-40B4-BE49-F238E27FC236}">
                <a16:creationId xmlns:a16="http://schemas.microsoft.com/office/drawing/2014/main" id="{D986FD68-2789-47EF-B38A-32B63684D2C3}"/>
              </a:ext>
            </a:extLst>
          </p:cNvPr>
          <p:cNvPicPr>
            <a:picLocks noGrp="1" noChangeAspect="1"/>
          </p:cNvPicPr>
          <p:nvPr>
            <p:ph type="pic" sz="quarter" idx="13"/>
          </p:nvPr>
        </p:nvPicPr>
        <p:blipFill>
          <a:blip r:embed="rId3"/>
          <a:srcRect l="50270" r="4938" b="1"/>
          <a:stretch>
            <a:fillRect/>
          </a:stretch>
        </p:blipFill>
        <p:spPr>
          <a:xfrm>
            <a:off x="533400" y="533399"/>
            <a:ext cx="3886200" cy="5791201"/>
          </a:xfrm>
          <a:prstGeom prst="rect">
            <a:avLst/>
          </a:prstGeom>
          <a:noFill/>
        </p:spPr>
      </p:pic>
      <p:sp>
        <p:nvSpPr>
          <p:cNvPr id="4" name="Content Placeholder 3">
            <a:extLst>
              <a:ext uri="{FF2B5EF4-FFF2-40B4-BE49-F238E27FC236}">
                <a16:creationId xmlns:a16="http://schemas.microsoft.com/office/drawing/2014/main" id="{DB6C7F19-2209-B3A5-BDC7-2C45F06B6420}"/>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48555" y="2148840"/>
            <a:ext cx="6792069" cy="4162372"/>
          </a:xfrm>
        </p:spPr>
        <p:txBody>
          <a:bodyPr>
            <a:normAutofit/>
          </a:bodyPr>
          <a:lstStyle/>
          <a:p>
            <a:pPr marL="0" indent="0">
              <a:lnSpc>
                <a:spcPct val="110000"/>
              </a:lnSpc>
              <a:spcBef>
                <a:spcPts val="2500"/>
              </a:spcBef>
              <a:buFont typeface="Arial" panose="020B0604020202020204" pitchFamily="34" charset="0"/>
              <a:buNone/>
            </a:pPr>
            <a:r>
              <a:rPr lang="en-US" b="1"/>
              <a:t>Daily Totals Calculation</a:t>
            </a:r>
          </a:p>
          <a:p>
            <a:pPr marL="0" lvl="1" indent="0">
              <a:lnSpc>
                <a:spcPct val="110000"/>
              </a:lnSpc>
              <a:buFont typeface="Arial" panose="020B0604020202020204" pitchFamily="34" charset="0"/>
              <a:buNone/>
            </a:pPr>
            <a:r>
              <a:t>The script calculates daily totals for sales, purchases, and expenses by referencing sheets and summing based on date.</a:t>
            </a:r>
            <a:endParaRPr lang="en-US"/>
          </a:p>
          <a:p>
            <a:pPr marL="0" indent="0">
              <a:lnSpc>
                <a:spcPct val="110000"/>
              </a:lnSpc>
              <a:spcBef>
                <a:spcPts val="2500"/>
              </a:spcBef>
              <a:buFont typeface="Arial" panose="020B0604020202020204" pitchFamily="34" charset="0"/>
              <a:buNone/>
            </a:pPr>
            <a:r>
              <a:rPr lang="en-US" b="1"/>
              <a:t>Net Profit Computation</a:t>
            </a:r>
          </a:p>
          <a:p>
            <a:pPr marL="0" lvl="1" indent="0">
              <a:lnSpc>
                <a:spcPct val="110000"/>
              </a:lnSpc>
              <a:buFont typeface="Arial" panose="020B0604020202020204" pitchFamily="34" charset="0"/>
              <a:buNone/>
            </a:pPr>
            <a:r>
              <a:t>Net profit is calculated by subtracting purchases and expenses from total sales for accurate financial results.</a:t>
            </a:r>
            <a:endParaRPr lang="en-US"/>
          </a:p>
          <a:p>
            <a:pPr marL="0" indent="0">
              <a:lnSpc>
                <a:spcPct val="110000"/>
              </a:lnSpc>
              <a:spcBef>
                <a:spcPts val="2500"/>
              </a:spcBef>
              <a:buFont typeface="Arial" panose="020B0604020202020204" pitchFamily="34" charset="0"/>
              <a:buNone/>
            </a:pPr>
            <a:r>
              <a:rPr lang="en-US" b="1"/>
              <a:t>Dashboard Update and Color Coding</a:t>
            </a:r>
          </a:p>
          <a:p>
            <a:pPr marL="0" lvl="1" indent="0">
              <a:lnSpc>
                <a:spcPct val="110000"/>
              </a:lnSpc>
              <a:buFont typeface="Arial" panose="020B0604020202020204" pitchFamily="34" charset="0"/>
              <a:buNone/>
            </a:pPr>
            <a:r>
              <a:t>The dashboard is updated with color-coded values for clarity: green for sales, red for expenses, and conditional profit colors.</a:t>
            </a:r>
            <a:endParaRPr lang="en-US"/>
          </a:p>
          <a:p>
            <a:pPr marL="0" indent="0">
              <a:lnSpc>
                <a:spcPct val="110000"/>
              </a:lnSpc>
              <a:spcBef>
                <a:spcPts val="2500"/>
              </a:spcBef>
              <a:buFont typeface="Arial" panose="020B0604020202020204" pitchFamily="34" charset="0"/>
              <a:buNone/>
            </a:pPr>
            <a:r>
              <a:rPr lang="en-US" b="1"/>
              <a:t>Chart Generation and Logging</a:t>
            </a:r>
          </a:p>
          <a:p>
            <a:pPr marL="0" lvl="1" indent="0">
              <a:lnSpc>
                <a:spcPct val="110000"/>
              </a:lnSpc>
              <a:buFont typeface="Arial" panose="020B0604020202020204" pitchFamily="34" charset="0"/>
              <a:buNone/>
            </a:pPr>
            <a:r>
              <a:t>Existing charts are deleted and a new pie chart is generated to represent daily sales, purchases, and expenses breakdown visually.</a:t>
            </a:r>
            <a:endParaRPr lang="en-US"/>
          </a:p>
        </p:txBody>
      </p:sp>
    </p:spTree>
    <p:extLst>
      <p:ext uri="{BB962C8B-B14F-4D97-AF65-F5344CB8AC3E}">
        <p14:creationId xmlns:p14="http://schemas.microsoft.com/office/powerpoint/2010/main" val="2008302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2CBB-266B-D30E-B21A-DCCCE9471037}"/>
              </a:ext>
            </a:extLst>
          </p:cNvPr>
          <p:cNvSpPr>
            <a:spLocks noGrp="1"/>
          </p:cNvSpPr>
          <p:nvPr>
            <p:ph type="title"/>
          </p:nvPr>
        </p:nvSpPr>
        <p:spPr>
          <a:xfrm>
            <a:off x="426997" y="3018408"/>
            <a:ext cx="8961120" cy="3247475"/>
          </a:xfrm>
        </p:spPr>
        <p:txBody>
          <a:bodyPr anchor="b">
            <a:normAutofit/>
          </a:bodyPr>
          <a:lstStyle/>
          <a:p>
            <a:r>
              <a:rPr lang="en-US"/>
              <a:t>Tool Components</a:t>
            </a:r>
          </a:p>
        </p:txBody>
      </p:sp>
    </p:spTree>
    <p:extLst>
      <p:ext uri="{BB962C8B-B14F-4D97-AF65-F5344CB8AC3E}">
        <p14:creationId xmlns:p14="http://schemas.microsoft.com/office/powerpoint/2010/main" val="2606091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1C1C-177A-4931-8E20-36DDA40D089F}"/>
              </a:ext>
            </a:extLst>
          </p:cNvPr>
          <p:cNvSpPr>
            <a:spLocks noGrp="1"/>
          </p:cNvSpPr>
          <p:nvPr>
            <p:ph type="title"/>
          </p:nvPr>
        </p:nvSpPr>
        <p:spPr>
          <a:xfrm>
            <a:off x="4848555" y="512011"/>
            <a:ext cx="6792069" cy="1259920"/>
          </a:xfrm>
        </p:spPr>
        <p:txBody>
          <a:bodyPr anchor="b">
            <a:normAutofit/>
          </a:bodyPr>
          <a:lstStyle/>
          <a:p>
            <a:r>
              <a:rPr lang="en-US"/>
              <a:t>Sales, Purchase, and Expense Sheets</a:t>
            </a:r>
          </a:p>
        </p:txBody>
      </p:sp>
      <p:pic>
        <p:nvPicPr>
          <p:cNvPr id="5" name="Content Placeholder 4" descr="numerals and finance">
            <a:extLst>
              <a:ext uri="{FF2B5EF4-FFF2-40B4-BE49-F238E27FC236}">
                <a16:creationId xmlns:a16="http://schemas.microsoft.com/office/drawing/2014/main" id="{7E84D431-5D7E-47E7-8A77-E0734560991B}"/>
              </a:ext>
            </a:extLst>
          </p:cNvPr>
          <p:cNvPicPr>
            <a:picLocks noGrp="1" noChangeAspect="1"/>
          </p:cNvPicPr>
          <p:nvPr>
            <p:ph type="pic" sz="quarter" idx="13"/>
          </p:nvPr>
        </p:nvPicPr>
        <p:blipFill>
          <a:blip r:embed="rId3"/>
          <a:srcRect l="12823" r="42384" b="1"/>
          <a:stretch>
            <a:fillRect/>
          </a:stretch>
        </p:blipFill>
        <p:spPr>
          <a:xfrm>
            <a:off x="533400" y="533399"/>
            <a:ext cx="3886200" cy="5791201"/>
          </a:xfrm>
          <a:prstGeom prst="rect">
            <a:avLst/>
          </a:prstGeom>
          <a:noFill/>
        </p:spPr>
      </p:pic>
      <p:sp>
        <p:nvSpPr>
          <p:cNvPr id="4" name="Content Placeholder 3">
            <a:extLst>
              <a:ext uri="{FF2B5EF4-FFF2-40B4-BE49-F238E27FC236}">
                <a16:creationId xmlns:a16="http://schemas.microsoft.com/office/drawing/2014/main" id="{D83B4E67-B38E-9BB8-2D87-3377D61EEF07}"/>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48555" y="2148840"/>
            <a:ext cx="6792069" cy="4162372"/>
          </a:xfrm>
        </p:spPr>
        <p:txBody>
          <a:bodyPr>
            <a:normAutofit/>
          </a:bodyPr>
          <a:lstStyle/>
          <a:p>
            <a:pPr marL="0" indent="0">
              <a:lnSpc>
                <a:spcPct val="110000"/>
              </a:lnSpc>
              <a:spcBef>
                <a:spcPts val="2500"/>
              </a:spcBef>
              <a:buFont typeface="Arial" panose="020B0604020202020204" pitchFamily="34" charset="0"/>
              <a:buNone/>
            </a:pPr>
            <a:r>
              <a:rPr lang="en-US" b="1"/>
              <a:t>SalesSheet Overview</a:t>
            </a:r>
          </a:p>
          <a:p>
            <a:pPr marL="0" lvl="1" indent="0">
              <a:lnSpc>
                <a:spcPct val="110000"/>
              </a:lnSpc>
              <a:buFont typeface="Arial" panose="020B0604020202020204" pitchFamily="34" charset="0"/>
              <a:buNone/>
            </a:pPr>
            <a:r>
              <a:t>The SalesSheet logs daily sales figures with transaction dates and amounts for accurate tracking.</a:t>
            </a:r>
            <a:endParaRPr lang="en-US"/>
          </a:p>
          <a:p>
            <a:pPr marL="0" indent="0">
              <a:lnSpc>
                <a:spcPct val="110000"/>
              </a:lnSpc>
              <a:spcBef>
                <a:spcPts val="2500"/>
              </a:spcBef>
              <a:buFont typeface="Arial" panose="020B0604020202020204" pitchFamily="34" charset="0"/>
              <a:buNone/>
            </a:pPr>
            <a:r>
              <a:rPr lang="en-US" b="1"/>
              <a:t>PurchaseSheet Functionality</a:t>
            </a:r>
          </a:p>
          <a:p>
            <a:pPr marL="0" lvl="1" indent="0">
              <a:lnSpc>
                <a:spcPct val="110000"/>
              </a:lnSpc>
              <a:buFont typeface="Arial" panose="020B0604020202020204" pitchFamily="34" charset="0"/>
              <a:buNone/>
            </a:pPr>
            <a:r>
              <a:t>The PurchaseSheet records purchases made, detailing transaction dates and corresponding amounts.</a:t>
            </a:r>
            <a:endParaRPr lang="en-US"/>
          </a:p>
          <a:p>
            <a:pPr marL="0" indent="0">
              <a:lnSpc>
                <a:spcPct val="110000"/>
              </a:lnSpc>
              <a:spcBef>
                <a:spcPts val="2500"/>
              </a:spcBef>
              <a:buFont typeface="Arial" panose="020B0604020202020204" pitchFamily="34" charset="0"/>
              <a:buNone/>
            </a:pPr>
            <a:r>
              <a:rPr lang="en-US" b="1"/>
              <a:t>ExpenseSheet Recording</a:t>
            </a:r>
          </a:p>
          <a:p>
            <a:pPr marL="0" lvl="1" indent="0">
              <a:lnSpc>
                <a:spcPct val="110000"/>
              </a:lnSpc>
              <a:buFont typeface="Arial" panose="020B0604020202020204" pitchFamily="34" charset="0"/>
              <a:buNone/>
            </a:pPr>
            <a:r>
              <a:t>The ExpenseSheet captures operational expenses, tracking daily amounts linked to specific dates.</a:t>
            </a:r>
            <a:endParaRPr lang="en-US"/>
          </a:p>
          <a:p>
            <a:pPr marL="0" indent="0">
              <a:lnSpc>
                <a:spcPct val="110000"/>
              </a:lnSpc>
              <a:spcBef>
                <a:spcPts val="2500"/>
              </a:spcBef>
              <a:buFont typeface="Arial" panose="020B0604020202020204" pitchFamily="34" charset="0"/>
              <a:buNone/>
            </a:pPr>
            <a:r>
              <a:rPr lang="en-US" b="1"/>
              <a:t>Data Integration &amp; Analysis</a:t>
            </a:r>
          </a:p>
          <a:p>
            <a:pPr marL="0" lvl="1" indent="0">
              <a:lnSpc>
                <a:spcPct val="110000"/>
              </a:lnSpc>
              <a:buFont typeface="Arial" panose="020B0604020202020204" pitchFamily="34" charset="0"/>
              <a:buNone/>
            </a:pPr>
            <a:r>
              <a:t>VBA script extracts and sums values by current date from these sheets for daily analysis and dashboard updates.</a:t>
            </a:r>
            <a:endParaRPr lang="en-US"/>
          </a:p>
        </p:txBody>
      </p:sp>
    </p:spTree>
    <p:extLst>
      <p:ext uri="{BB962C8B-B14F-4D97-AF65-F5344CB8AC3E}">
        <p14:creationId xmlns:p14="http://schemas.microsoft.com/office/powerpoint/2010/main" val="2985706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2B7F-076D-2F39-070F-A2DF3BDCF0DF}"/>
              </a:ext>
            </a:extLst>
          </p:cNvPr>
          <p:cNvSpPr>
            <a:spLocks noGrp="1"/>
          </p:cNvSpPr>
          <p:nvPr>
            <p:ph type="title"/>
          </p:nvPr>
        </p:nvSpPr>
        <p:spPr>
          <a:xfrm>
            <a:off x="8029814" y="512011"/>
            <a:ext cx="3628786" cy="1259920"/>
          </a:xfrm>
        </p:spPr>
        <p:txBody>
          <a:bodyPr anchor="b">
            <a:normAutofit/>
          </a:bodyPr>
          <a:lstStyle/>
          <a:p>
            <a:r>
              <a:rPr lang="en-US"/>
              <a:t>Dashboard and History Sheet</a:t>
            </a:r>
          </a:p>
        </p:txBody>
      </p:sp>
      <p:pic>
        <p:nvPicPr>
          <p:cNvPr id="5" name="Content Placeholder 4" descr="Digital financial graph">
            <a:extLst>
              <a:ext uri="{FF2B5EF4-FFF2-40B4-BE49-F238E27FC236}">
                <a16:creationId xmlns:a16="http://schemas.microsoft.com/office/drawing/2014/main" id="{1E5F6686-6EE7-49FD-8DBC-0E806E628226}"/>
              </a:ext>
            </a:extLst>
          </p:cNvPr>
          <p:cNvPicPr>
            <a:picLocks noGrp="1" noChangeAspect="1"/>
          </p:cNvPicPr>
          <p:nvPr>
            <p:ph type="pic" sz="quarter" idx="13"/>
          </p:nvPr>
        </p:nvPicPr>
        <p:blipFill>
          <a:blip r:embed="rId3"/>
          <a:stretch/>
        </p:blipFill>
        <p:spPr>
          <a:xfrm>
            <a:off x="533400" y="1435891"/>
            <a:ext cx="7086600" cy="3986214"/>
          </a:xfrm>
          <a:prstGeom prst="rect">
            <a:avLst/>
          </a:prstGeom>
          <a:noFill/>
        </p:spPr>
      </p:pic>
      <p:sp>
        <p:nvSpPr>
          <p:cNvPr id="4" name="Content Placeholder 3">
            <a:extLst>
              <a:ext uri="{FF2B5EF4-FFF2-40B4-BE49-F238E27FC236}">
                <a16:creationId xmlns:a16="http://schemas.microsoft.com/office/drawing/2014/main" id="{BEB85712-267F-4F22-72B9-73E339714859}"/>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043065" y="2170611"/>
            <a:ext cx="3628786" cy="4162372"/>
          </a:xfrm>
        </p:spPr>
        <p:txBody>
          <a:bodyPr>
            <a:normAutofit/>
          </a:bodyPr>
          <a:lstStyle/>
          <a:p>
            <a:pPr marL="0" indent="0">
              <a:spcBef>
                <a:spcPts val="2500"/>
              </a:spcBef>
              <a:buFont typeface="Arial" panose="020B0604020202020204" pitchFamily="34" charset="0"/>
              <a:buNone/>
            </a:pPr>
            <a:r>
              <a:rPr lang="en-US" b="1"/>
              <a:t>Dashboard Overview</a:t>
            </a:r>
          </a:p>
          <a:p>
            <a:pPr marL="0" lvl="1" indent="0">
              <a:buFont typeface="Arial" panose="020B0604020202020204" pitchFamily="34" charset="0"/>
              <a:buNone/>
            </a:pPr>
            <a:r>
              <a:t>The dashboard visually displays key financial metrics with color coding and pie charts to highlight performance.</a:t>
            </a:r>
            <a:endParaRPr lang="en-US"/>
          </a:p>
          <a:p>
            <a:pPr marL="0" indent="0">
              <a:spcBef>
                <a:spcPts val="2500"/>
              </a:spcBef>
              <a:buFont typeface="Arial" panose="020B0604020202020204" pitchFamily="34" charset="0"/>
              <a:buNone/>
            </a:pPr>
            <a:r>
              <a:rPr lang="en-US" b="1"/>
              <a:t>History Sheet Function</a:t>
            </a:r>
          </a:p>
          <a:p>
            <a:pPr marL="0" lvl="1" indent="0">
              <a:buFont typeface="Arial" panose="020B0604020202020204" pitchFamily="34" charset="0"/>
              <a:buNone/>
            </a:pPr>
            <a:r>
              <a:t>The history sheet logs daily financial data, enabling trend analysis and comprehensive reporting over time.</a:t>
            </a:r>
            <a:endParaRPr lang="en-US"/>
          </a:p>
          <a:p>
            <a:pPr marL="0" indent="0">
              <a:spcBef>
                <a:spcPts val="2500"/>
              </a:spcBef>
              <a:buFont typeface="Arial" panose="020B0604020202020204" pitchFamily="34" charset="0"/>
              <a:buNone/>
            </a:pPr>
            <a:r>
              <a:rPr lang="en-US" b="1"/>
              <a:t>Automated Updates</a:t>
            </a:r>
          </a:p>
          <a:p>
            <a:pPr marL="0" lvl="1" indent="0">
              <a:buFont typeface="Arial" panose="020B0604020202020204" pitchFamily="34" charset="0"/>
              <a:buNone/>
            </a:pPr>
            <a:r>
              <a:t>The dashboard and history sheet update automatically each day to provide fresh insights and data continuity.</a:t>
            </a:r>
            <a:endParaRPr lang="en-US"/>
          </a:p>
        </p:txBody>
      </p:sp>
    </p:spTree>
    <p:extLst>
      <p:ext uri="{BB962C8B-B14F-4D97-AF65-F5344CB8AC3E}">
        <p14:creationId xmlns:p14="http://schemas.microsoft.com/office/powerpoint/2010/main" val="1338278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D037-E19E-A196-4283-542DF11FE833}"/>
              </a:ext>
            </a:extLst>
          </p:cNvPr>
          <p:cNvSpPr>
            <a:spLocks noGrp="1"/>
          </p:cNvSpPr>
          <p:nvPr>
            <p:ph type="title"/>
          </p:nvPr>
        </p:nvSpPr>
        <p:spPr>
          <a:xfrm>
            <a:off x="426997" y="3018408"/>
            <a:ext cx="8961120" cy="3247475"/>
          </a:xfrm>
        </p:spPr>
        <p:txBody>
          <a:bodyPr anchor="b">
            <a:normAutofit/>
          </a:bodyPr>
          <a:lstStyle/>
          <a:p>
            <a:r>
              <a:rPr lang="en-US"/>
              <a:t>Benefits and Impact</a:t>
            </a:r>
          </a:p>
        </p:txBody>
      </p:sp>
    </p:spTree>
    <p:extLst>
      <p:ext uri="{BB962C8B-B14F-4D97-AF65-F5344CB8AC3E}">
        <p14:creationId xmlns:p14="http://schemas.microsoft.com/office/powerpoint/2010/main" val="4061368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3980-5B01-67C5-7955-DB6139E1975D}"/>
              </a:ext>
            </a:extLst>
          </p:cNvPr>
          <p:cNvSpPr>
            <a:spLocks noGrp="1"/>
          </p:cNvSpPr>
          <p:nvPr>
            <p:ph type="title"/>
          </p:nvPr>
        </p:nvSpPr>
        <p:spPr>
          <a:xfrm>
            <a:off x="7007497" y="691868"/>
            <a:ext cx="4660247" cy="1439210"/>
          </a:xfrm>
        </p:spPr>
        <p:txBody>
          <a:bodyPr anchor="t">
            <a:normAutofit/>
          </a:bodyPr>
          <a:lstStyle/>
          <a:p>
            <a:r>
              <a:rPr lang="en-US"/>
              <a:t>Time Savings and Accuracy</a:t>
            </a:r>
          </a:p>
        </p:txBody>
      </p:sp>
      <p:pic>
        <p:nvPicPr>
          <p:cNvPr id="5" name="Content Placeholder 4" descr="Shot of a computer with a graph on the screen in an empty laboratory">
            <a:extLst>
              <a:ext uri="{FF2B5EF4-FFF2-40B4-BE49-F238E27FC236}">
                <a16:creationId xmlns:a16="http://schemas.microsoft.com/office/drawing/2014/main" id="{BC8FEA51-1450-48C3-9734-B32514C9F527}"/>
              </a:ext>
            </a:extLst>
          </p:cNvPr>
          <p:cNvPicPr>
            <a:picLocks noGrp="1" noChangeAspect="1"/>
          </p:cNvPicPr>
          <p:nvPr>
            <p:ph type="pic" sz="quarter" idx="13"/>
          </p:nvPr>
        </p:nvPicPr>
        <p:blipFill>
          <a:blip r:embed="rId3"/>
          <a:srcRect l="14165" r="17643" b="1"/>
          <a:stretch>
            <a:fillRect/>
          </a:stretch>
        </p:blipFill>
        <p:spPr>
          <a:xfrm>
            <a:off x="533400" y="533399"/>
            <a:ext cx="6029286" cy="5791201"/>
          </a:xfrm>
          <a:prstGeom prst="rect">
            <a:avLst/>
          </a:prstGeom>
          <a:noFill/>
        </p:spPr>
      </p:pic>
      <p:sp>
        <p:nvSpPr>
          <p:cNvPr id="4" name="Content Placeholder 3">
            <a:extLst>
              <a:ext uri="{FF2B5EF4-FFF2-40B4-BE49-F238E27FC236}">
                <a16:creationId xmlns:a16="http://schemas.microsoft.com/office/drawing/2014/main" id="{F1B53030-BE4D-CC02-8971-895C0559D970}"/>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7497" y="2211184"/>
            <a:ext cx="4660247" cy="4113415"/>
          </a:xfrm>
        </p:spPr>
        <p:txBody>
          <a:bodyPr>
            <a:normAutofit/>
          </a:bodyPr>
          <a:lstStyle/>
          <a:p>
            <a:pPr marL="0" indent="0">
              <a:spcBef>
                <a:spcPts val="2500"/>
              </a:spcBef>
              <a:buFont typeface="Arial" panose="020B0604020202020204" pitchFamily="34" charset="0"/>
              <a:buNone/>
            </a:pPr>
            <a:r>
              <a:rPr lang="en-US" b="1"/>
              <a:t>Automation Saves Time</a:t>
            </a:r>
          </a:p>
          <a:p>
            <a:pPr marL="0" lvl="1" indent="0">
              <a:buFont typeface="Arial" panose="020B0604020202020204" pitchFamily="34" charset="0"/>
              <a:buNone/>
            </a:pPr>
            <a:r>
              <a:t>Automating calculations and updates frees shop owners to focus on strategy, reducing manual workload.</a:t>
            </a:r>
            <a:endParaRPr lang="en-US"/>
          </a:p>
          <a:p>
            <a:pPr marL="0" indent="0">
              <a:spcBef>
                <a:spcPts val="2500"/>
              </a:spcBef>
              <a:buFont typeface="Arial" panose="020B0604020202020204" pitchFamily="34" charset="0"/>
              <a:buNone/>
            </a:pPr>
            <a:r>
              <a:rPr lang="en-US" b="1"/>
              <a:t>Improved Accuracy</a:t>
            </a:r>
          </a:p>
          <a:p>
            <a:pPr marL="0" lvl="1" indent="0">
              <a:buFont typeface="Arial" panose="020B0604020202020204" pitchFamily="34" charset="0"/>
              <a:buNone/>
            </a:pPr>
            <a:r>
              <a:t>Eliminating manual data entry reduces human errors, resulting in more reliable financial data.</a:t>
            </a:r>
            <a:endParaRPr lang="en-US"/>
          </a:p>
          <a:p>
            <a:pPr marL="0" indent="0">
              <a:spcBef>
                <a:spcPts val="2500"/>
              </a:spcBef>
              <a:buFont typeface="Arial" panose="020B0604020202020204" pitchFamily="34" charset="0"/>
              <a:buNone/>
            </a:pPr>
            <a:r>
              <a:rPr lang="en-US" b="1"/>
              <a:t>Visual Data Clarity</a:t>
            </a:r>
          </a:p>
          <a:p>
            <a:pPr marL="0" lvl="1" indent="0">
              <a:buFont typeface="Arial" panose="020B0604020202020204" pitchFamily="34" charset="0"/>
              <a:buNone/>
            </a:pPr>
            <a:r>
              <a:t>Color coding and charts help quickly interpret financial performance at a glance.</a:t>
            </a:r>
            <a:endParaRPr lang="en-US"/>
          </a:p>
        </p:txBody>
      </p:sp>
    </p:spTree>
    <p:extLst>
      <p:ext uri="{BB962C8B-B14F-4D97-AF65-F5344CB8AC3E}">
        <p14:creationId xmlns:p14="http://schemas.microsoft.com/office/powerpoint/2010/main" val="3837724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Lines">
  <a:themeElements>
    <a:clrScheme name="Lines">
      <a:dk1>
        <a:srgbClr val="0F0F0F"/>
      </a:dk1>
      <a:lt1>
        <a:sysClr val="window" lastClr="FFFFFF"/>
      </a:lt1>
      <a:dk2>
        <a:srgbClr val="0A242A"/>
      </a:dk2>
      <a:lt2>
        <a:srgbClr val="F5F2ED"/>
      </a:lt2>
      <a:accent1>
        <a:srgbClr val="E45730"/>
      </a:accent1>
      <a:accent2>
        <a:srgbClr val="27717D"/>
      </a:accent2>
      <a:accent3>
        <a:srgbClr val="8CA8B5"/>
      </a:accent3>
      <a:accent4>
        <a:srgbClr val="607381"/>
      </a:accent4>
      <a:accent5>
        <a:srgbClr val="A39990"/>
      </a:accent5>
      <a:accent6>
        <a:srgbClr val="BA3106"/>
      </a:accent6>
      <a:hlink>
        <a:srgbClr val="E45730"/>
      </a:hlink>
      <a:folHlink>
        <a:srgbClr val="24717F"/>
      </a:folHlink>
    </a:clrScheme>
    <a:fontScheme name="Univers Condensed Arial Light">
      <a:majorFont>
        <a:latin typeface="Univers Condensed"/>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ines" id="{656B2F94-71EE-4F5F-8AB6-423A33239BAD}" vid="{CD481196-1649-4740-8CB7-70D8662C6A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A6ECCF-1C9D-4352-BA6F-79122165958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DDFC564-B38B-4437-B10C-2B4F696FB123}">
  <ds:schemaRefs>
    <ds:schemaRef ds:uri="http://schemas.microsoft.com/sharepoint/v3/contenttype/forms"/>
  </ds:schemaRefs>
</ds:datastoreItem>
</file>

<file path=customXml/itemProps3.xml><?xml version="1.0" encoding="utf-8"?>
<ds:datastoreItem xmlns:ds="http://schemas.openxmlformats.org/officeDocument/2006/customXml" ds:itemID="{68251039-0B1C-45AD-BDF3-E784F1E00F4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Lines</Template>
  <TotalTime>0</TotalTime>
  <Words>1576</Words>
  <Application>Microsoft Office PowerPoint</Application>
  <PresentationFormat>Widescreen</PresentationFormat>
  <Paragraphs>99</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Arial Nova Light</vt:lpstr>
      <vt:lpstr>Calibri</vt:lpstr>
      <vt:lpstr>Univers Condensed</vt:lpstr>
      <vt:lpstr>Lines</vt:lpstr>
      <vt:lpstr>Daily Sales and Profit Analysis Tool</vt:lpstr>
      <vt:lpstr>Overview of  the  Tool</vt:lpstr>
      <vt:lpstr>Introduction</vt:lpstr>
      <vt:lpstr>VBA Script Functionality</vt:lpstr>
      <vt:lpstr>Tool Components</vt:lpstr>
      <vt:lpstr>Sales, Purchase, and Expense Sheets</vt:lpstr>
      <vt:lpstr>Dashboard and History Sheet</vt:lpstr>
      <vt:lpstr>Benefits and Impact</vt:lpstr>
      <vt:lpstr>Time Savings and Accuracy</vt:lpstr>
      <vt:lpstr>Enhanced Reporting and Insights</vt:lpstr>
      <vt:lpstr>Future Enhancements</vt:lpstr>
      <vt:lpstr>Planned Features</vt:lpstr>
      <vt:lpstr>Conclusion</vt:lpstr>
      <vt:lpstr>Summary and Positive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Niyna Spellman</dc:creator>
  <cp:lastModifiedBy>Kumar, Saravana (Cognizant)</cp:lastModifiedBy>
  <cp:revision>2</cp:revision>
  <dcterms:created xsi:type="dcterms:W3CDTF">2025-08-04T19:15:43Z</dcterms:created>
  <dcterms:modified xsi:type="dcterms:W3CDTF">2025-10-01T06:33:19Z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8577031b-11bc-4db9-b655-7d79027ad570_Enabled">
    <vt:lpwstr>true</vt:lpwstr>
  </property>
  <property fmtid="{D5CDD505-2E9C-101B-9397-08002B2CF9AE}" pid="4" name="MSIP_Label_8577031b-11bc-4db9-b655-7d79027ad570_SetDate">
    <vt:lpwstr>2025-10-01T06:28:58Z</vt:lpwstr>
  </property>
  <property fmtid="{D5CDD505-2E9C-101B-9397-08002B2CF9AE}" pid="5" name="MSIP_Label_8577031b-11bc-4db9-b655-7d79027ad570_Method">
    <vt:lpwstr>Standard</vt:lpwstr>
  </property>
  <property fmtid="{D5CDD505-2E9C-101B-9397-08002B2CF9AE}" pid="6" name="MSIP_Label_8577031b-11bc-4db9-b655-7d79027ad570_Name">
    <vt:lpwstr>8577031b-11bc-4db9-b655-7d79027ad570</vt:lpwstr>
  </property>
  <property fmtid="{D5CDD505-2E9C-101B-9397-08002B2CF9AE}" pid="7" name="MSIP_Label_8577031b-11bc-4db9-b655-7d79027ad570_SiteId">
    <vt:lpwstr>c22cc3e1-5d7f-4f4d-be03-d5a158cc9409</vt:lpwstr>
  </property>
  <property fmtid="{D5CDD505-2E9C-101B-9397-08002B2CF9AE}" pid="8" name="MSIP_Label_8577031b-11bc-4db9-b655-7d79027ad570_ActionId">
    <vt:lpwstr>b710bc07-f48d-4cfd-b8eb-0c0eab5a1f70</vt:lpwstr>
  </property>
  <property fmtid="{D5CDD505-2E9C-101B-9397-08002B2CF9AE}" pid="9" name="MSIP_Label_8577031b-11bc-4db9-b655-7d79027ad570_ContentBits">
    <vt:lpwstr>1</vt:lpwstr>
  </property>
  <property fmtid="{D5CDD505-2E9C-101B-9397-08002B2CF9AE}" pid="10" name="MSIP_Label_8577031b-11bc-4db9-b655-7d79027ad570_Tag">
    <vt:lpwstr>10, 3, 0, 2</vt:lpwstr>
  </property>
  <property fmtid="{D5CDD505-2E9C-101B-9397-08002B2CF9AE}" pid="11" name="ClassificationContentMarkingHeaderLocations">
    <vt:lpwstr>Lines:8</vt:lpwstr>
  </property>
  <property fmtid="{D5CDD505-2E9C-101B-9397-08002B2CF9AE}" pid="12" name="ClassificationContentMarkingHeaderText">
    <vt:lpwstr>OFFICIAL</vt:lpwstr>
  </property>
</Properties>
</file>