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B09CC20-AA58-4EF0-8355-2450D685C26F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3906" y="2828330"/>
            <a:ext cx="7616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Digital Signage System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2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1" y="2874541"/>
            <a:ext cx="4002483" cy="2769395"/>
          </a:xfrm>
          <a:prstGeom prst="rect">
            <a:avLst/>
          </a:prstGeom>
        </p:spPr>
      </p:pic>
      <p:cxnSp>
        <p:nvCxnSpPr>
          <p:cNvPr id="6" name="Elbow Connector 5"/>
          <p:cNvCxnSpPr>
            <a:endCxn id="8" idx="1"/>
          </p:cNvCxnSpPr>
          <p:nvPr/>
        </p:nvCxnSpPr>
        <p:spPr>
          <a:xfrm>
            <a:off x="4399697" y="4657591"/>
            <a:ext cx="1600200" cy="9863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99897" y="5142087"/>
            <a:ext cx="1659894" cy="100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 Device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15000" y="2918896"/>
            <a:ext cx="1752600" cy="838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HDMI  (or)   VGA CABLE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56752" y="3647657"/>
            <a:ext cx="904362" cy="947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914400" y="162636"/>
            <a:ext cx="7924800" cy="904164"/>
          </a:xfrm>
        </p:spPr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334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Purpose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8779" y="2967335"/>
            <a:ext cx="7473521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GAIN THE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KNOWLEDGE DAY BY DAY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NOTIFICATION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ANNOUNCEMENT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APPRECIATION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DISPLAYING CELEBRATION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Adobe Devanagari" pitchFamily="18" charset="0"/>
                <a:cs typeface="Adobe Devanagari" pitchFamily="18" charset="0"/>
              </a:rPr>
              <a:t>THOUGHTS SHARING</a:t>
            </a:r>
          </a:p>
          <a:p>
            <a:pPr algn="ctr"/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7734"/>
            <a:ext cx="4092720" cy="289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07" y="2286000"/>
            <a:ext cx="33623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2209800"/>
            <a:ext cx="4064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4286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5742"/>
            <a:ext cx="3923731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62949"/>
            <a:ext cx="3286002" cy="3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75493"/>
            <a:ext cx="4572000" cy="3504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11450"/>
            <a:ext cx="3994150" cy="33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Amenities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2831306" cy="2209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3192544" cy="2417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78907"/>
            <a:ext cx="2784159" cy="2089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19600"/>
            <a:ext cx="3581400" cy="217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System Configuration</vt:lpstr>
      <vt:lpstr>PowerPoint Presentation</vt:lpstr>
      <vt:lpstr>Notice</vt:lpstr>
      <vt:lpstr>Announcement</vt:lpstr>
      <vt:lpstr>Appreciation</vt:lpstr>
      <vt:lpstr>Celebration</vt:lpstr>
      <vt:lpstr>School Amenities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2006-08-16T00:00:00Z</dcterms:created>
  <dcterms:modified xsi:type="dcterms:W3CDTF">2015-03-19T11:45:26Z</dcterms:modified>
</cp:coreProperties>
</file>