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move the slide</a:t>
            </a:r>
          </a:p>
        </p:txBody>
      </p:sp>
      <p:sp>
        <p:nvSpPr>
          <p:cNvPr id="18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18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182" name="PlaceHolder 4"/>
          <p:cNvSpPr>
            <a:spLocks noGrp="1"/>
          </p:cNvSpPr>
          <p:nvPr>
            <p:ph type="dt" idx="11"/>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183" name="PlaceHolder 5"/>
          <p:cNvSpPr>
            <a:spLocks noGrp="1"/>
          </p:cNvSpPr>
          <p:nvPr>
            <p:ph type="ftr" idx="12"/>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184" name="PlaceHolder 6"/>
          <p:cNvSpPr>
            <a:spLocks noGrp="1"/>
          </p:cNvSpPr>
          <p:nvPr>
            <p:ph type="sldNum" idx="13"/>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DDA34858-AEA2-4284-8BC7-83EFA5FE7DD2}"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noRot="1" noChangeAspect="1"/>
          </p:cNvSpPr>
          <p:nvPr>
            <p:ph type="sldImg"/>
          </p:nvPr>
        </p:nvSpPr>
        <p:spPr>
          <a:xfrm>
            <a:off x="685800" y="1143000"/>
            <a:ext cx="5486400" cy="3086100"/>
          </a:xfrm>
          <a:prstGeom prst="rect">
            <a:avLst/>
          </a:prstGeom>
          <a:ln w="0">
            <a:noFill/>
          </a:ln>
        </p:spPr>
      </p:sp>
      <p:sp>
        <p:nvSpPr>
          <p:cNvPr id="214"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IN" sz="2000" b="0" strike="noStrike" spc="-1">
              <a:latin typeface="Arial"/>
            </a:endParaRPr>
          </a:p>
        </p:txBody>
      </p:sp>
      <p:sp>
        <p:nvSpPr>
          <p:cNvPr id="215"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tabLst>
                <a:tab pos="0" algn="l"/>
              </a:tabLst>
              <a:defRPr lang="en-IN" sz="1400" b="0" strike="noStrike" spc="-1">
                <a:latin typeface="Times New Roman"/>
              </a:defRPr>
            </a:lvl1pPr>
          </a:lstStyle>
          <a:p>
            <a:pPr algn="r">
              <a:lnSpc>
                <a:spcPct val="100000"/>
              </a:lnSpc>
              <a:buNone/>
              <a:tabLst>
                <a:tab pos="0" algn="l"/>
              </a:tabLst>
            </a:pPr>
            <a:fld id="{78B169BD-8A34-4840-8E31-1E10F64DF675}" type="slidenum">
              <a:rPr lang="en-IN" sz="1400" b="0" strike="noStrike" spc="-1">
                <a:latin typeface="Times New Roman"/>
              </a:rPr>
              <a:t>7</a:t>
            </a:fld>
            <a:endParaRPr lang="en-IN"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B4CCEE9B-3B4D-4580-9257-8D41AB9682DC}"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7DB0C401-7867-4F5A-A2D7-E0699B2D3CCF}"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A5F05C0C-17C9-4A63-8A0B-775F42883F10}"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E29AACF-78F5-4CBA-8F29-597BF639127B}"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97BF86A-49DC-4F35-AF82-2A9FE74B8239}"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lstStyle/>
          <a:p>
            <a:r>
              <a:t>Footer</a:t>
            </a:r>
          </a:p>
        </p:txBody>
      </p:sp>
      <p:sp>
        <p:nvSpPr>
          <p:cNvPr id="3" name="PlaceHolder 2"/>
          <p:cNvSpPr>
            <a:spLocks noGrp="1"/>
          </p:cNvSpPr>
          <p:nvPr>
            <p:ph type="sldNum" idx="7"/>
          </p:nvPr>
        </p:nvSpPr>
        <p:spPr/>
        <p:txBody>
          <a:bodyPr/>
          <a:lstStyle/>
          <a:p>
            <a:fld id="{B3138307-0E5C-415B-8592-4CBF5E8B9B18}"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5F8BFB37-3D13-475C-AABE-98825C6DB533}"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229E8DDF-4AA2-4B90-9286-412C69B158C9}"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AEB97BD8-F80E-406F-B26B-93CDB85B7A76}"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E37EC705-3268-47C5-A641-088742618FD3}"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BC4FD5E-C229-409B-A8EC-7D3EF5615352}"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697C57A7-C379-43CC-B8A7-E557A8454388}"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0625CD8E-529C-4650-9B2E-8CAA63DF1D5F}"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0455D012-1387-41C7-8901-914E83E0C4BC}"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F4C3F5E2-C278-4234-B2B8-E5422774B348}"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E348D47D-2430-42AB-A2FF-9FE2A450A1C9}"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ftr" idx="6"/>
          </p:nvPr>
        </p:nvSpPr>
        <p:spPr/>
        <p:txBody>
          <a:bodyPr/>
          <a:lstStyle/>
          <a:p>
            <a:r>
              <a:t>Footer</a:t>
            </a:r>
          </a:p>
        </p:txBody>
      </p:sp>
      <p:sp>
        <p:nvSpPr>
          <p:cNvPr id="8" name="PlaceHolder 7"/>
          <p:cNvSpPr>
            <a:spLocks noGrp="1"/>
          </p:cNvSpPr>
          <p:nvPr>
            <p:ph type="sldNum" idx="7"/>
          </p:nvPr>
        </p:nvSpPr>
        <p:spPr/>
        <p:txBody>
          <a:bodyPr/>
          <a:lstStyle/>
          <a:p>
            <a:fld id="{40C653EA-6101-4BB9-8FD9-D9822B86BF8C}"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ftr" idx="6"/>
          </p:nvPr>
        </p:nvSpPr>
        <p:spPr/>
        <p:txBody>
          <a:bodyPr/>
          <a:lstStyle/>
          <a:p>
            <a:r>
              <a:t>Footer</a:t>
            </a:r>
          </a:p>
        </p:txBody>
      </p:sp>
      <p:sp>
        <p:nvSpPr>
          <p:cNvPr id="10" name="PlaceHolder 9"/>
          <p:cNvSpPr>
            <a:spLocks noGrp="1"/>
          </p:cNvSpPr>
          <p:nvPr>
            <p:ph type="sldNum" idx="7"/>
          </p:nvPr>
        </p:nvSpPr>
        <p:spPr/>
        <p:txBody>
          <a:bodyPr/>
          <a:lstStyle/>
          <a:p>
            <a:fld id="{930FB062-AB44-40E7-916F-A913F3338117}"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lstStyle/>
          <a:p>
            <a:r>
              <a:t>Footer</a:t>
            </a:r>
          </a:p>
        </p:txBody>
      </p:sp>
      <p:sp>
        <p:nvSpPr>
          <p:cNvPr id="3" name="PlaceHolder 2"/>
          <p:cNvSpPr>
            <a:spLocks noGrp="1"/>
          </p:cNvSpPr>
          <p:nvPr>
            <p:ph type="sldNum" idx="10"/>
          </p:nvPr>
        </p:nvSpPr>
        <p:spPr/>
        <p:txBody>
          <a:bodyPr/>
          <a:lstStyle/>
          <a:p>
            <a:fld id="{C3172E0E-EE30-462C-AEA5-E46662CF37C4}" type="slidenum">
              <a:t>‹#›</a:t>
            </a:fld>
            <a:endParaRPr/>
          </a:p>
        </p:txBody>
      </p:sp>
      <p:sp>
        <p:nvSpPr>
          <p:cNvPr id="4" name="PlaceHolder 3"/>
          <p:cNvSpPr>
            <a:spLocks noGrp="1"/>
          </p:cNvSpPr>
          <p:nvPr>
            <p:ph type="dt" idx="8"/>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4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9"/>
          </p:nvPr>
        </p:nvSpPr>
        <p:spPr/>
        <p:txBody>
          <a:bodyPr/>
          <a:lstStyle/>
          <a:p>
            <a:r>
              <a:t>Footer</a:t>
            </a:r>
          </a:p>
        </p:txBody>
      </p:sp>
      <p:sp>
        <p:nvSpPr>
          <p:cNvPr id="5" name="PlaceHolder 4"/>
          <p:cNvSpPr>
            <a:spLocks noGrp="1"/>
          </p:cNvSpPr>
          <p:nvPr>
            <p:ph type="sldNum" idx="10"/>
          </p:nvPr>
        </p:nvSpPr>
        <p:spPr/>
        <p:txBody>
          <a:bodyPr/>
          <a:lstStyle/>
          <a:p>
            <a:fld id="{6B223DA4-BE63-4AB1-BA2A-2C7CA3E70294}"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4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9"/>
          </p:nvPr>
        </p:nvSpPr>
        <p:spPr/>
        <p:txBody>
          <a:bodyPr/>
          <a:lstStyle/>
          <a:p>
            <a:r>
              <a:t>Footer</a:t>
            </a:r>
          </a:p>
        </p:txBody>
      </p:sp>
      <p:sp>
        <p:nvSpPr>
          <p:cNvPr id="5" name="PlaceHolder 4"/>
          <p:cNvSpPr>
            <a:spLocks noGrp="1"/>
          </p:cNvSpPr>
          <p:nvPr>
            <p:ph type="sldNum" idx="10"/>
          </p:nvPr>
        </p:nvSpPr>
        <p:spPr/>
        <p:txBody>
          <a:bodyPr/>
          <a:lstStyle/>
          <a:p>
            <a:fld id="{CB4D8437-BEFA-4F93-A066-F3D789E9650E}"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7CFAD026-C1A7-4E7F-9BE7-48A7B6AE3403}"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4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4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9"/>
          </p:nvPr>
        </p:nvSpPr>
        <p:spPr/>
        <p:txBody>
          <a:bodyPr/>
          <a:lstStyle/>
          <a:p>
            <a:r>
              <a:t>Footer</a:t>
            </a:r>
          </a:p>
        </p:txBody>
      </p:sp>
      <p:sp>
        <p:nvSpPr>
          <p:cNvPr id="6" name="PlaceHolder 5"/>
          <p:cNvSpPr>
            <a:spLocks noGrp="1"/>
          </p:cNvSpPr>
          <p:nvPr>
            <p:ph type="sldNum" idx="10"/>
          </p:nvPr>
        </p:nvSpPr>
        <p:spPr/>
        <p:txBody>
          <a:bodyPr/>
          <a:lstStyle/>
          <a:p>
            <a:fld id="{88344EF1-FB3A-4772-9FF1-2AB86AFC88D6}" type="slidenum">
              <a:t>‹#›</a:t>
            </a:fld>
            <a:endParaRPr/>
          </a:p>
        </p:txBody>
      </p:sp>
      <p:sp>
        <p:nvSpPr>
          <p:cNvPr id="7" name="PlaceHolder 6"/>
          <p:cNvSpPr>
            <a:spLocks noGrp="1"/>
          </p:cNvSpPr>
          <p:nvPr>
            <p:ph type="dt" idx="8"/>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ftr" idx="9"/>
          </p:nvPr>
        </p:nvSpPr>
        <p:spPr/>
        <p:txBody>
          <a:bodyPr/>
          <a:lstStyle/>
          <a:p>
            <a:r>
              <a:t>Footer</a:t>
            </a:r>
          </a:p>
        </p:txBody>
      </p:sp>
      <p:sp>
        <p:nvSpPr>
          <p:cNvPr id="4" name="PlaceHolder 3"/>
          <p:cNvSpPr>
            <a:spLocks noGrp="1"/>
          </p:cNvSpPr>
          <p:nvPr>
            <p:ph type="sldNum" idx="10"/>
          </p:nvPr>
        </p:nvSpPr>
        <p:spPr/>
        <p:txBody>
          <a:bodyPr/>
          <a:lstStyle/>
          <a:p>
            <a:fld id="{3F59B236-039C-48E7-BCB4-209D1B47900E}" type="slidenum">
              <a:t>‹#›</a:t>
            </a:fld>
            <a:endParaRPr/>
          </a:p>
        </p:txBody>
      </p:sp>
      <p:sp>
        <p:nvSpPr>
          <p:cNvPr id="5" name="PlaceHolder 4"/>
          <p:cNvSpPr>
            <a:spLocks noGrp="1"/>
          </p:cNvSpPr>
          <p:nvPr>
            <p:ph type="dt" idx="8"/>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9"/>
          </p:nvPr>
        </p:nvSpPr>
        <p:spPr/>
        <p:txBody>
          <a:bodyPr/>
          <a:lstStyle/>
          <a:p>
            <a:r>
              <a:t>Footer</a:t>
            </a:r>
          </a:p>
        </p:txBody>
      </p:sp>
      <p:sp>
        <p:nvSpPr>
          <p:cNvPr id="4" name="PlaceHolder 3"/>
          <p:cNvSpPr>
            <a:spLocks noGrp="1"/>
          </p:cNvSpPr>
          <p:nvPr>
            <p:ph type="sldNum" idx="10"/>
          </p:nvPr>
        </p:nvSpPr>
        <p:spPr/>
        <p:txBody>
          <a:bodyPr/>
          <a:lstStyle/>
          <a:p>
            <a:fld id="{9E21B3E8-D75E-4C96-87A2-C8D384BDF9D0}" type="slidenum">
              <a:t>‹#›</a:t>
            </a:fld>
            <a:endParaRPr/>
          </a:p>
        </p:txBody>
      </p:sp>
      <p:sp>
        <p:nvSpPr>
          <p:cNvPr id="5" name="PlaceHolder 4"/>
          <p:cNvSpPr>
            <a:spLocks noGrp="1"/>
          </p:cNvSpPr>
          <p:nvPr>
            <p:ph type="dt" idx="8"/>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5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9"/>
          </p:nvPr>
        </p:nvSpPr>
        <p:spPr/>
        <p:txBody>
          <a:bodyPr/>
          <a:lstStyle/>
          <a:p>
            <a:r>
              <a:t>Footer</a:t>
            </a:r>
          </a:p>
        </p:txBody>
      </p:sp>
      <p:sp>
        <p:nvSpPr>
          <p:cNvPr id="7" name="PlaceHolder 6"/>
          <p:cNvSpPr>
            <a:spLocks noGrp="1"/>
          </p:cNvSpPr>
          <p:nvPr>
            <p:ph type="sldNum" idx="10"/>
          </p:nvPr>
        </p:nvSpPr>
        <p:spPr/>
        <p:txBody>
          <a:bodyPr/>
          <a:lstStyle/>
          <a:p>
            <a:fld id="{79292F12-2DAF-4A13-ACB8-E4D65511C283}" type="slidenum">
              <a:t>‹#›</a:t>
            </a:fld>
            <a:endParaRP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5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5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9"/>
          </p:nvPr>
        </p:nvSpPr>
        <p:spPr/>
        <p:txBody>
          <a:bodyPr/>
          <a:lstStyle/>
          <a:p>
            <a:r>
              <a:t>Footer</a:t>
            </a:r>
          </a:p>
        </p:txBody>
      </p:sp>
      <p:sp>
        <p:nvSpPr>
          <p:cNvPr id="7" name="PlaceHolder 6"/>
          <p:cNvSpPr>
            <a:spLocks noGrp="1"/>
          </p:cNvSpPr>
          <p:nvPr>
            <p:ph type="sldNum" idx="10"/>
          </p:nvPr>
        </p:nvSpPr>
        <p:spPr/>
        <p:txBody>
          <a:bodyPr/>
          <a:lstStyle/>
          <a:p>
            <a:fld id="{3003195F-30D9-463E-87EC-FABDB6F5C1C6}" type="slidenum">
              <a:t>‹#›</a:t>
            </a:fld>
            <a:endParaRP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9"/>
          </p:nvPr>
        </p:nvSpPr>
        <p:spPr/>
        <p:txBody>
          <a:bodyPr/>
          <a:lstStyle/>
          <a:p>
            <a:r>
              <a:t>Footer</a:t>
            </a:r>
          </a:p>
        </p:txBody>
      </p:sp>
      <p:sp>
        <p:nvSpPr>
          <p:cNvPr id="7" name="PlaceHolder 6"/>
          <p:cNvSpPr>
            <a:spLocks noGrp="1"/>
          </p:cNvSpPr>
          <p:nvPr>
            <p:ph type="sldNum" idx="10"/>
          </p:nvPr>
        </p:nvSpPr>
        <p:spPr/>
        <p:txBody>
          <a:bodyPr/>
          <a:lstStyle/>
          <a:p>
            <a:fld id="{FCCB5485-2B72-4FF9-A7E8-77334E3DFD69}" type="slidenum">
              <a:t>‹#›</a:t>
            </a:fld>
            <a:endParaRP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9"/>
          </p:nvPr>
        </p:nvSpPr>
        <p:spPr/>
        <p:txBody>
          <a:bodyPr/>
          <a:lstStyle/>
          <a:p>
            <a:r>
              <a:t>Footer</a:t>
            </a:r>
          </a:p>
        </p:txBody>
      </p:sp>
      <p:sp>
        <p:nvSpPr>
          <p:cNvPr id="6" name="PlaceHolder 5"/>
          <p:cNvSpPr>
            <a:spLocks noGrp="1"/>
          </p:cNvSpPr>
          <p:nvPr>
            <p:ph type="sldNum" idx="10"/>
          </p:nvPr>
        </p:nvSpPr>
        <p:spPr/>
        <p:txBody>
          <a:bodyPr/>
          <a:lstStyle/>
          <a:p>
            <a:fld id="{9ECD74A6-F47C-4081-8D43-B0345C5C8CD7}" type="slidenum">
              <a:t>‹#›</a:t>
            </a:fld>
            <a:endParaRPr/>
          </a:p>
        </p:txBody>
      </p:sp>
      <p:sp>
        <p:nvSpPr>
          <p:cNvPr id="7" name="PlaceHolder 6"/>
          <p:cNvSpPr>
            <a:spLocks noGrp="1"/>
          </p:cNvSpPr>
          <p:nvPr>
            <p:ph type="dt" idx="8"/>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ftr" idx="9"/>
          </p:nvPr>
        </p:nvSpPr>
        <p:spPr/>
        <p:txBody>
          <a:bodyPr/>
          <a:lstStyle/>
          <a:p>
            <a:r>
              <a:t>Footer</a:t>
            </a:r>
          </a:p>
        </p:txBody>
      </p:sp>
      <p:sp>
        <p:nvSpPr>
          <p:cNvPr id="8" name="PlaceHolder 7"/>
          <p:cNvSpPr>
            <a:spLocks noGrp="1"/>
          </p:cNvSpPr>
          <p:nvPr>
            <p:ph type="sldNum" idx="10"/>
          </p:nvPr>
        </p:nvSpPr>
        <p:spPr/>
        <p:txBody>
          <a:bodyPr/>
          <a:lstStyle/>
          <a:p>
            <a:fld id="{6D21678D-DC21-44BC-AC87-80852F7F686C}" type="slidenum">
              <a:t>‹#›</a:t>
            </a:fld>
            <a:endParaRPr/>
          </a:p>
        </p:txBody>
      </p:sp>
      <p:sp>
        <p:nvSpPr>
          <p:cNvPr id="9" name="PlaceHolder 8"/>
          <p:cNvSpPr>
            <a:spLocks noGrp="1"/>
          </p:cNvSpPr>
          <p:nvPr>
            <p:ph type="dt" idx="8"/>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ftr" idx="9"/>
          </p:nvPr>
        </p:nvSpPr>
        <p:spPr/>
        <p:txBody>
          <a:bodyPr/>
          <a:lstStyle/>
          <a:p>
            <a:r>
              <a:t>Footer</a:t>
            </a:r>
          </a:p>
        </p:txBody>
      </p:sp>
      <p:sp>
        <p:nvSpPr>
          <p:cNvPr id="10" name="PlaceHolder 9"/>
          <p:cNvSpPr>
            <a:spLocks noGrp="1"/>
          </p:cNvSpPr>
          <p:nvPr>
            <p:ph type="sldNum" idx="10"/>
          </p:nvPr>
        </p:nvSpPr>
        <p:spPr/>
        <p:txBody>
          <a:bodyPr/>
          <a:lstStyle/>
          <a:p>
            <a:fld id="{7B7CEF9E-E22C-415F-9C9D-C70D3C089749}" type="slidenum">
              <a:t>‹#›</a:t>
            </a:fld>
            <a:endParaRPr/>
          </a:p>
        </p:txBody>
      </p:sp>
      <p:sp>
        <p:nvSpPr>
          <p:cNvPr id="11" name="PlaceHolder 10"/>
          <p:cNvSpPr>
            <a:spLocks noGrp="1"/>
          </p:cNvSpPr>
          <p:nvPr>
            <p:ph type="dt" idx="8"/>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D4A5A5B7-DD87-4632-9684-D1A2C7224081}"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D9CE87BF-F993-41C1-A89F-216DE054E493}"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D2CB071-3FEC-43BF-A980-DA7B5219B09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4272453-22BD-49F6-9E78-E97C51A12A1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60238F5-C654-415C-93C3-2138116687E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Google Shape;14;p1"/>
          <p:cNvSpPr/>
          <p:nvPr/>
        </p:nvSpPr>
        <p:spPr>
          <a:xfrm>
            <a:off x="446400" y="457200"/>
            <a:ext cx="3702960" cy="94680"/>
          </a:xfrm>
          <a:prstGeom prst="rect">
            <a:avLst/>
          </a:prstGeom>
          <a:solidFill>
            <a:srgbClr val="465359"/>
          </a:solidFill>
          <a:ln w="0">
            <a:noFill/>
          </a:ln>
        </p:spPr>
        <p:style>
          <a:lnRef idx="0">
            <a:scrgbClr r="0" g="0" b="0"/>
          </a:lnRef>
          <a:fillRef idx="0">
            <a:scrgbClr r="0" g="0" b="0"/>
          </a:fillRef>
          <a:effectRef idx="0">
            <a:scrgbClr r="0" g="0" b="0"/>
          </a:effectRef>
          <a:fontRef idx="minor"/>
        </p:style>
      </p:sp>
      <p:sp>
        <p:nvSpPr>
          <p:cNvPr id="11" name="Google Shape;15;p1"/>
          <p:cNvSpPr/>
          <p:nvPr/>
        </p:nvSpPr>
        <p:spPr>
          <a:xfrm>
            <a:off x="8042040" y="453600"/>
            <a:ext cx="3702960" cy="98280"/>
          </a:xfrm>
          <a:prstGeom prst="rect">
            <a:avLst/>
          </a:prstGeom>
          <a:solidFill>
            <a:srgbClr val="969FA7"/>
          </a:solidFill>
          <a:ln w="0">
            <a:noFill/>
          </a:ln>
        </p:spPr>
        <p:style>
          <a:lnRef idx="0">
            <a:scrgbClr r="0" g="0" b="0"/>
          </a:lnRef>
          <a:fillRef idx="0">
            <a:scrgbClr r="0" g="0" b="0"/>
          </a:fillRef>
          <a:effectRef idx="0">
            <a:scrgbClr r="0" g="0" b="0"/>
          </a:effectRef>
          <a:fontRef idx="minor"/>
        </p:style>
      </p:sp>
      <p:sp>
        <p:nvSpPr>
          <p:cNvPr id="2" name="Google Shape;16;p1"/>
          <p:cNvSpPr/>
          <p:nvPr/>
        </p:nvSpPr>
        <p:spPr>
          <a:xfrm>
            <a:off x="4241880" y="457200"/>
            <a:ext cx="3702960" cy="91080"/>
          </a:xfrm>
          <a:prstGeom prst="rect">
            <a:avLst/>
          </a:prstGeom>
          <a:solidFill>
            <a:schemeClr val="accent1"/>
          </a:solidFill>
          <a:ln w="0">
            <a:noFill/>
          </a:ln>
        </p:spPr>
        <p:style>
          <a:lnRef idx="0">
            <a:scrgbClr r="0" g="0" b="0"/>
          </a:lnRef>
          <a:fillRef idx="0">
            <a:scrgbClr r="0" g="0" b="0"/>
          </a:fillRef>
          <a:effectRef idx="0">
            <a:scrgbClr r="0" g="0" b="0"/>
          </a:effectRef>
          <a:fontRef idx="minor"/>
        </p:style>
      </p:sp>
      <p:pic>
        <p:nvPicPr>
          <p:cNvPr id="3" name="Google Shape;17;p1" descr="Logo&#10;&#10;Description automatically generated"/>
          <p:cNvPicPr/>
          <p:nvPr/>
        </p:nvPicPr>
        <p:blipFill>
          <a:blip r:embed="rId14"/>
          <a:stretch/>
        </p:blipFill>
        <p:spPr>
          <a:xfrm>
            <a:off x="10485000" y="6437880"/>
            <a:ext cx="1125360" cy="364680"/>
          </a:xfrm>
          <a:prstGeom prst="rect">
            <a:avLst/>
          </a:prstGeom>
          <a:ln w="0">
            <a:noFill/>
          </a:ln>
        </p:spPr>
      </p:pic>
      <p:sp>
        <p:nvSpPr>
          <p:cNvPr id="4" name="Google Shape;19;p2"/>
          <p:cNvSpPr/>
          <p:nvPr/>
        </p:nvSpPr>
        <p:spPr>
          <a:xfrm>
            <a:off x="446400" y="3085920"/>
            <a:ext cx="11298600" cy="3337920"/>
          </a:xfrm>
          <a:prstGeom prst="rect">
            <a:avLst/>
          </a:prstGeom>
          <a:solidFill>
            <a:srgbClr val="465359"/>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581040" y="1020600"/>
            <a:ext cx="10993320" cy="1474560"/>
          </a:xfrm>
          <a:prstGeom prst="rect">
            <a:avLst/>
          </a:prstGeom>
          <a:noFill/>
          <a:ln w="0">
            <a:noFill/>
          </a:ln>
        </p:spPr>
        <p:txBody>
          <a:bodyPr anchor="b">
            <a:normAutofit/>
          </a:bodyPr>
          <a:lstStyle/>
          <a:p>
            <a:r>
              <a:rPr lang="en-IN" sz="3600" b="0" strike="noStrike" spc="-1">
                <a:solidFill>
                  <a:srgbClr val="000000"/>
                </a:solidFill>
                <a:latin typeface="Arial"/>
              </a:rPr>
              <a:t>Click to edit the title text format</a:t>
            </a:r>
          </a:p>
        </p:txBody>
      </p:sp>
      <p:sp>
        <p:nvSpPr>
          <p:cNvPr id="6"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7" name="PlaceHolder 3"/>
          <p:cNvSpPr>
            <a:spLocks noGrp="1"/>
          </p:cNvSpPr>
          <p:nvPr>
            <p:ph type="ftr" idx="2"/>
          </p:nvPr>
        </p:nvSpPr>
        <p:spPr>
          <a:xfrm>
            <a:off x="581040" y="6423840"/>
            <a:ext cx="6916680" cy="364680"/>
          </a:xfrm>
          <a:prstGeom prst="rect">
            <a:avLst/>
          </a:prstGeom>
          <a:noFill/>
          <a:ln w="0">
            <a:noFill/>
          </a:ln>
        </p:spPr>
        <p:txBody>
          <a:bodyPr anchor="t">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algn="r">
              <a:lnSpc>
                <a:spcPct val="100000"/>
              </a:lnSpc>
              <a:buNone/>
              <a:tabLst>
                <a:tab pos="0" algn="l"/>
              </a:tabLst>
              <a:defRPr lang="en-IN" sz="900" b="0" strike="noStrike" spc="-1">
                <a:solidFill>
                  <a:srgbClr val="3F3F3F"/>
                </a:solidFill>
                <a:latin typeface="Libre Franklin"/>
                <a:ea typeface="Libre Franklin"/>
              </a:defRPr>
            </a:lvl1pPr>
          </a:lstStyle>
          <a:p>
            <a:pPr algn="r">
              <a:lnSpc>
                <a:spcPct val="100000"/>
              </a:lnSpc>
              <a:buNone/>
              <a:tabLst>
                <a:tab pos="0" algn="l"/>
              </a:tabLst>
            </a:pPr>
            <a:fld id="{F739C2C4-D573-4391-A805-594439CDC3D4}" type="slidenum">
              <a:rPr lang="en-IN" sz="900" b="0" strike="noStrike" spc="-1">
                <a:solidFill>
                  <a:srgbClr val="3F3F3F"/>
                </a:solidFill>
                <a:latin typeface="Libre Franklin"/>
                <a:ea typeface="Libre Franklin"/>
              </a:rPr>
              <a:t>‹#›</a:t>
            </a:fld>
            <a:endParaRPr lang="en-IN" sz="900" b="0" strike="noStrike" spc="-1">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Google Shape;14;p1"/>
          <p:cNvSpPr/>
          <p:nvPr/>
        </p:nvSpPr>
        <p:spPr>
          <a:xfrm>
            <a:off x="446400" y="457200"/>
            <a:ext cx="3702960" cy="94680"/>
          </a:xfrm>
          <a:prstGeom prst="rect">
            <a:avLst/>
          </a:prstGeom>
          <a:solidFill>
            <a:srgbClr val="465359"/>
          </a:solidFill>
          <a:ln w="0">
            <a:noFill/>
          </a:ln>
        </p:spPr>
        <p:style>
          <a:lnRef idx="0">
            <a:scrgbClr r="0" g="0" b="0"/>
          </a:lnRef>
          <a:fillRef idx="0">
            <a:scrgbClr r="0" g="0" b="0"/>
          </a:fillRef>
          <a:effectRef idx="0">
            <a:scrgbClr r="0" g="0" b="0"/>
          </a:effectRef>
          <a:fontRef idx="minor"/>
        </p:style>
      </p:sp>
      <p:sp>
        <p:nvSpPr>
          <p:cNvPr id="47" name="Google Shape;15;p1"/>
          <p:cNvSpPr/>
          <p:nvPr/>
        </p:nvSpPr>
        <p:spPr>
          <a:xfrm>
            <a:off x="8042040" y="453600"/>
            <a:ext cx="3702960" cy="98280"/>
          </a:xfrm>
          <a:prstGeom prst="rect">
            <a:avLst/>
          </a:prstGeom>
          <a:solidFill>
            <a:srgbClr val="969FA7"/>
          </a:solidFill>
          <a:ln w="0">
            <a:noFill/>
          </a:ln>
        </p:spPr>
        <p:style>
          <a:lnRef idx="0">
            <a:scrgbClr r="0" g="0" b="0"/>
          </a:lnRef>
          <a:fillRef idx="0">
            <a:scrgbClr r="0" g="0" b="0"/>
          </a:fillRef>
          <a:effectRef idx="0">
            <a:scrgbClr r="0" g="0" b="0"/>
          </a:effectRef>
          <a:fontRef idx="minor"/>
        </p:style>
      </p:sp>
      <p:sp>
        <p:nvSpPr>
          <p:cNvPr id="48" name="Google Shape;16;p1"/>
          <p:cNvSpPr/>
          <p:nvPr/>
        </p:nvSpPr>
        <p:spPr>
          <a:xfrm>
            <a:off x="4241880" y="457200"/>
            <a:ext cx="3702960" cy="91080"/>
          </a:xfrm>
          <a:prstGeom prst="rect">
            <a:avLst/>
          </a:prstGeom>
          <a:solidFill>
            <a:schemeClr val="accent1"/>
          </a:solidFill>
          <a:ln w="0">
            <a:noFill/>
          </a:ln>
        </p:spPr>
        <p:style>
          <a:lnRef idx="0">
            <a:scrgbClr r="0" g="0" b="0"/>
          </a:lnRef>
          <a:fillRef idx="0">
            <a:scrgbClr r="0" g="0" b="0"/>
          </a:fillRef>
          <a:effectRef idx="0">
            <a:scrgbClr r="0" g="0" b="0"/>
          </a:effectRef>
          <a:fontRef idx="minor"/>
        </p:style>
      </p:sp>
      <p:pic>
        <p:nvPicPr>
          <p:cNvPr id="49" name="Google Shape;17;p1" descr="Logo&#10;&#10;Description automatically generated"/>
          <p:cNvPicPr/>
          <p:nvPr/>
        </p:nvPicPr>
        <p:blipFill>
          <a:blip r:embed="rId14"/>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anchor="b">
            <a:normAutofit/>
          </a:bodyPr>
          <a:lstStyle/>
          <a:p>
            <a:r>
              <a:rPr lang="en-IN" sz="2800" b="0" strike="noStrike" spc="-1">
                <a:solidFill>
                  <a:srgbClr val="000000"/>
                </a:solidFill>
                <a:latin typeface="Arial"/>
              </a:rPr>
              <a:t>Click to edit the title text format</a:t>
            </a:r>
          </a:p>
        </p:txBody>
      </p:sp>
      <p:sp>
        <p:nvSpPr>
          <p:cNvPr id="51" name="PlaceHolder 2"/>
          <p:cNvSpPr>
            <a:spLocks noGrp="1"/>
          </p:cNvSpPr>
          <p:nvPr>
            <p:ph type="body"/>
          </p:nvPr>
        </p:nvSpPr>
        <p:spPr>
          <a:xfrm>
            <a:off x="581040" y="1302120"/>
            <a:ext cx="11029320" cy="4672800"/>
          </a:xfrm>
          <a:prstGeom prst="rect">
            <a:avLst/>
          </a:prstGeom>
          <a:noFill/>
          <a:ln w="0">
            <a:noFill/>
          </a:ln>
        </p:spPr>
        <p:txBody>
          <a:bodyPr anchor="ctr">
            <a:normAutofit/>
          </a:bodyPr>
          <a:lstStyle/>
          <a:p>
            <a:pPr marL="432000" indent="-324000">
              <a:spcBef>
                <a:spcPts val="1412"/>
              </a:spcBef>
              <a:buClr>
                <a:srgbClr val="000000"/>
              </a:buClr>
              <a:buSzPct val="45000"/>
              <a:buFont typeface="Wingdings" charset="2"/>
              <a:buChar char=""/>
            </a:pPr>
            <a:r>
              <a:rPr lang="en-IN" sz="1700" b="0" strike="noStrike" spc="-1">
                <a:solidFill>
                  <a:srgbClr val="00B0F0"/>
                </a:solidFill>
                <a:highlight>
                  <a:srgbClr val="729FCF"/>
                </a:highlight>
                <a:latin typeface="Arial"/>
              </a:rPr>
              <a:t>Click to edit the outline text format</a:t>
            </a:r>
          </a:p>
          <a:p>
            <a:pPr marL="864000" lvl="1" indent="-324000">
              <a:spcBef>
                <a:spcPts val="1134"/>
              </a:spcBef>
              <a:buClr>
                <a:srgbClr val="000000"/>
              </a:buClr>
              <a:buSzPct val="75000"/>
              <a:buFont typeface="Symbol" charset="2"/>
              <a:buChar char=""/>
            </a:pPr>
            <a:r>
              <a:rPr lang="en-IN" sz="17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7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7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7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7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700" b="0" strike="noStrike" spc="-1">
                <a:solidFill>
                  <a:srgbClr val="000000"/>
                </a:solidFill>
                <a:latin typeface="Arial"/>
              </a:rPr>
              <a:t>Seventh Outline Level</a:t>
            </a:r>
          </a:p>
        </p:txBody>
      </p:sp>
      <p:sp>
        <p:nvSpPr>
          <p:cNvPr id="52"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a:defRPr lang="en-IN" sz="1400" b="0" strike="noStrike" spc="-1">
                <a:latin typeface="Times New Roman"/>
              </a:defRPr>
            </a:lvl1pPr>
          </a:lstStyle>
          <a:p>
            <a:r>
              <a:rPr lang="en-IN"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Google Shape;14;p1"/>
          <p:cNvSpPr/>
          <p:nvPr/>
        </p:nvSpPr>
        <p:spPr>
          <a:xfrm>
            <a:off x="446400" y="457200"/>
            <a:ext cx="3702960" cy="94680"/>
          </a:xfrm>
          <a:prstGeom prst="rect">
            <a:avLst/>
          </a:prstGeom>
          <a:solidFill>
            <a:srgbClr val="465359"/>
          </a:solidFill>
          <a:ln w="0">
            <a:noFill/>
          </a:ln>
        </p:spPr>
        <p:style>
          <a:lnRef idx="0">
            <a:scrgbClr r="0" g="0" b="0"/>
          </a:lnRef>
          <a:fillRef idx="0">
            <a:scrgbClr r="0" g="0" b="0"/>
          </a:fillRef>
          <a:effectRef idx="0">
            <a:scrgbClr r="0" g="0" b="0"/>
          </a:effectRef>
          <a:fontRef idx="minor"/>
        </p:style>
      </p:sp>
      <p:sp>
        <p:nvSpPr>
          <p:cNvPr id="90" name="Google Shape;15;p1"/>
          <p:cNvSpPr/>
          <p:nvPr/>
        </p:nvSpPr>
        <p:spPr>
          <a:xfrm>
            <a:off x="8042040" y="453600"/>
            <a:ext cx="3702960" cy="98280"/>
          </a:xfrm>
          <a:prstGeom prst="rect">
            <a:avLst/>
          </a:prstGeom>
          <a:solidFill>
            <a:srgbClr val="969FA7"/>
          </a:solidFill>
          <a:ln w="0">
            <a:noFill/>
          </a:ln>
        </p:spPr>
        <p:style>
          <a:lnRef idx="0">
            <a:scrgbClr r="0" g="0" b="0"/>
          </a:lnRef>
          <a:fillRef idx="0">
            <a:scrgbClr r="0" g="0" b="0"/>
          </a:fillRef>
          <a:effectRef idx="0">
            <a:scrgbClr r="0" g="0" b="0"/>
          </a:effectRef>
          <a:fontRef idx="minor"/>
        </p:style>
      </p:sp>
      <p:sp>
        <p:nvSpPr>
          <p:cNvPr id="91" name="Google Shape;16;p1"/>
          <p:cNvSpPr/>
          <p:nvPr/>
        </p:nvSpPr>
        <p:spPr>
          <a:xfrm>
            <a:off x="4241880" y="457200"/>
            <a:ext cx="3702960" cy="91080"/>
          </a:xfrm>
          <a:prstGeom prst="rect">
            <a:avLst/>
          </a:prstGeom>
          <a:solidFill>
            <a:schemeClr val="accent1"/>
          </a:solidFill>
          <a:ln w="0">
            <a:noFill/>
          </a:ln>
        </p:spPr>
        <p:style>
          <a:lnRef idx="0">
            <a:scrgbClr r="0" g="0" b="0"/>
          </a:lnRef>
          <a:fillRef idx="0">
            <a:scrgbClr r="0" g="0" b="0"/>
          </a:fillRef>
          <a:effectRef idx="0">
            <a:scrgbClr r="0" g="0" b="0"/>
          </a:effectRef>
          <a:fontRef idx="minor"/>
        </p:style>
      </p:sp>
      <p:pic>
        <p:nvPicPr>
          <p:cNvPr id="92" name="Google Shape;17;p1" descr="Logo&#10;&#10;Description automatically generated"/>
          <p:cNvPicPr/>
          <p:nvPr/>
        </p:nvPicPr>
        <p:blipFill>
          <a:blip r:embed="rId14"/>
          <a:stretch/>
        </p:blipFill>
        <p:spPr>
          <a:xfrm>
            <a:off x="10485000" y="6437880"/>
            <a:ext cx="1125360" cy="364680"/>
          </a:xfrm>
          <a:prstGeom prst="rect">
            <a:avLst/>
          </a:prstGeom>
          <a:ln w="0">
            <a:noFill/>
          </a:ln>
        </p:spPr>
      </p:pic>
      <p:sp>
        <p:nvSpPr>
          <p:cNvPr id="93" name="PlaceHolder 1"/>
          <p:cNvSpPr>
            <a:spLocks noGrp="1"/>
          </p:cNvSpPr>
          <p:nvPr>
            <p:ph type="dt" idx="5"/>
          </p:nvPr>
        </p:nvSpPr>
        <p:spPr>
          <a:xfrm>
            <a:off x="7606080" y="6423840"/>
            <a:ext cx="2844360" cy="364680"/>
          </a:xfrm>
          <a:prstGeom prst="rect">
            <a:avLst/>
          </a:prstGeom>
          <a:noFill/>
          <a:ln w="0">
            <a:noFill/>
          </a:ln>
        </p:spPr>
        <p:txBody>
          <a:bodyPr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94" name="PlaceHolder 2"/>
          <p:cNvSpPr>
            <a:spLocks noGrp="1"/>
          </p:cNvSpPr>
          <p:nvPr>
            <p:ph type="ftr" idx="6"/>
          </p:nvPr>
        </p:nvSpPr>
        <p:spPr>
          <a:xfrm>
            <a:off x="581040" y="6423840"/>
            <a:ext cx="6916680" cy="364680"/>
          </a:xfrm>
          <a:prstGeom prst="rect">
            <a:avLst/>
          </a:prstGeom>
          <a:noFill/>
          <a:ln w="0">
            <a:noFill/>
          </a:ln>
        </p:spPr>
        <p:txBody>
          <a:bodyPr anchor="t">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95" name="PlaceHolder 3"/>
          <p:cNvSpPr>
            <a:spLocks noGrp="1"/>
          </p:cNvSpPr>
          <p:nvPr>
            <p:ph type="sldNum" idx="7"/>
          </p:nvPr>
        </p:nvSpPr>
        <p:spPr>
          <a:xfrm>
            <a:off x="10558440" y="6423840"/>
            <a:ext cx="1052280" cy="364680"/>
          </a:xfrm>
          <a:prstGeom prst="rect">
            <a:avLst/>
          </a:prstGeom>
          <a:noFill/>
          <a:ln w="0">
            <a:noFill/>
          </a:ln>
        </p:spPr>
        <p:txBody>
          <a:bodyPr anchor="ctr">
            <a:noAutofit/>
          </a:bodyPr>
          <a:lstStyle>
            <a:lvl1pPr algn="r">
              <a:lnSpc>
                <a:spcPct val="100000"/>
              </a:lnSpc>
              <a:buNone/>
              <a:tabLst>
                <a:tab pos="0" algn="l"/>
              </a:tabLst>
              <a:defRPr lang="en-IN" sz="900" b="0" strike="noStrike" spc="-1">
                <a:solidFill>
                  <a:srgbClr val="3F3F3F"/>
                </a:solidFill>
                <a:latin typeface="Libre Franklin"/>
                <a:ea typeface="Libre Franklin"/>
              </a:defRPr>
            </a:lvl1pPr>
          </a:lstStyle>
          <a:p>
            <a:pPr algn="r">
              <a:lnSpc>
                <a:spcPct val="100000"/>
              </a:lnSpc>
              <a:buNone/>
              <a:tabLst>
                <a:tab pos="0" algn="l"/>
              </a:tabLst>
            </a:pPr>
            <a:fld id="{A762D930-2902-4F3E-924B-C0634F9FB9D9}" type="slidenum">
              <a:rPr lang="en-IN" sz="900" b="0" strike="noStrike" spc="-1">
                <a:solidFill>
                  <a:srgbClr val="3F3F3F"/>
                </a:solidFill>
                <a:latin typeface="Libre Franklin"/>
                <a:ea typeface="Libre Franklin"/>
              </a:rPr>
              <a:t>‹#›</a:t>
            </a:fld>
            <a:endParaRPr lang="en-IN" sz="900" b="0" strike="noStrike" spc="-1">
              <a:latin typeface="Times New Roman"/>
            </a:endParaRPr>
          </a:p>
        </p:txBody>
      </p:sp>
      <p:sp>
        <p:nvSpPr>
          <p:cNvPr id="96"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Google Shape;14;p1"/>
          <p:cNvSpPr/>
          <p:nvPr/>
        </p:nvSpPr>
        <p:spPr>
          <a:xfrm>
            <a:off x="446400" y="457200"/>
            <a:ext cx="3702960" cy="94680"/>
          </a:xfrm>
          <a:prstGeom prst="rect">
            <a:avLst/>
          </a:prstGeom>
          <a:solidFill>
            <a:srgbClr val="465359"/>
          </a:solidFill>
          <a:ln w="0">
            <a:noFill/>
          </a:ln>
        </p:spPr>
        <p:style>
          <a:lnRef idx="0">
            <a:scrgbClr r="0" g="0" b="0"/>
          </a:lnRef>
          <a:fillRef idx="0">
            <a:scrgbClr r="0" g="0" b="0"/>
          </a:fillRef>
          <a:effectRef idx="0">
            <a:scrgbClr r="0" g="0" b="0"/>
          </a:effectRef>
          <a:fontRef idx="minor"/>
        </p:style>
      </p:sp>
      <p:sp>
        <p:nvSpPr>
          <p:cNvPr id="135" name="Google Shape;15;p1"/>
          <p:cNvSpPr/>
          <p:nvPr/>
        </p:nvSpPr>
        <p:spPr>
          <a:xfrm>
            <a:off x="8042040" y="453600"/>
            <a:ext cx="3702960" cy="98280"/>
          </a:xfrm>
          <a:prstGeom prst="rect">
            <a:avLst/>
          </a:prstGeom>
          <a:solidFill>
            <a:srgbClr val="969FA7"/>
          </a:solidFill>
          <a:ln w="0">
            <a:noFill/>
          </a:ln>
        </p:spPr>
        <p:style>
          <a:lnRef idx="0">
            <a:scrgbClr r="0" g="0" b="0"/>
          </a:lnRef>
          <a:fillRef idx="0">
            <a:scrgbClr r="0" g="0" b="0"/>
          </a:fillRef>
          <a:effectRef idx="0">
            <a:scrgbClr r="0" g="0" b="0"/>
          </a:effectRef>
          <a:fontRef idx="minor"/>
        </p:style>
      </p:sp>
      <p:sp>
        <p:nvSpPr>
          <p:cNvPr id="136" name="Google Shape;16;p1"/>
          <p:cNvSpPr/>
          <p:nvPr/>
        </p:nvSpPr>
        <p:spPr>
          <a:xfrm>
            <a:off x="4241880" y="457200"/>
            <a:ext cx="3702960" cy="91080"/>
          </a:xfrm>
          <a:prstGeom prst="rect">
            <a:avLst/>
          </a:prstGeom>
          <a:solidFill>
            <a:schemeClr val="accent1"/>
          </a:solidFill>
          <a:ln w="0">
            <a:noFill/>
          </a:ln>
        </p:spPr>
        <p:style>
          <a:lnRef idx="0">
            <a:scrgbClr r="0" g="0" b="0"/>
          </a:lnRef>
          <a:fillRef idx="0">
            <a:scrgbClr r="0" g="0" b="0"/>
          </a:fillRef>
          <a:effectRef idx="0">
            <a:scrgbClr r="0" g="0" b="0"/>
          </a:effectRef>
          <a:fontRef idx="minor"/>
        </p:style>
      </p:sp>
      <p:pic>
        <p:nvPicPr>
          <p:cNvPr id="137" name="Google Shape;17;p1" descr="Logo&#10;&#10;Description automatically generated"/>
          <p:cNvPicPr/>
          <p:nvPr/>
        </p:nvPicPr>
        <p:blipFill>
          <a:blip r:embed="rId14"/>
          <a:stretch/>
        </p:blipFill>
        <p:spPr>
          <a:xfrm>
            <a:off x="10485000" y="6437880"/>
            <a:ext cx="1125360" cy="364680"/>
          </a:xfrm>
          <a:prstGeom prst="rect">
            <a:avLst/>
          </a:prstGeom>
          <a:ln w="0">
            <a:noFill/>
          </a:ln>
        </p:spPr>
      </p:pic>
      <p:sp>
        <p:nvSpPr>
          <p:cNvPr id="138" name="PlaceHolder 1"/>
          <p:cNvSpPr>
            <a:spLocks noGrp="1"/>
          </p:cNvSpPr>
          <p:nvPr>
            <p:ph type="title"/>
          </p:nvPr>
        </p:nvSpPr>
        <p:spPr>
          <a:xfrm>
            <a:off x="576000" y="729720"/>
            <a:ext cx="11029320" cy="591840"/>
          </a:xfrm>
          <a:prstGeom prst="rect">
            <a:avLst/>
          </a:prstGeom>
          <a:noFill/>
          <a:ln w="0">
            <a:noFill/>
          </a:ln>
        </p:spPr>
        <p:txBody>
          <a:bodyPr anchor="b">
            <a:normAutofit/>
          </a:bodyPr>
          <a:lstStyle/>
          <a:p>
            <a:r>
              <a:rPr lang="en-IN" sz="2800" b="0" strike="noStrike" spc="-1">
                <a:solidFill>
                  <a:srgbClr val="000000"/>
                </a:solidFill>
                <a:latin typeface="Arial"/>
              </a:rPr>
              <a:t>Click to edit the title text format</a:t>
            </a:r>
          </a:p>
        </p:txBody>
      </p:sp>
      <p:sp>
        <p:nvSpPr>
          <p:cNvPr id="139" name="PlaceHolder 2"/>
          <p:cNvSpPr>
            <a:spLocks noGrp="1"/>
          </p:cNvSpPr>
          <p:nvPr>
            <p:ph type="dt" idx="8"/>
          </p:nvPr>
        </p:nvSpPr>
        <p:spPr>
          <a:xfrm>
            <a:off x="7606080" y="6423840"/>
            <a:ext cx="2844360" cy="364680"/>
          </a:xfrm>
          <a:prstGeom prst="rect">
            <a:avLst/>
          </a:prstGeom>
          <a:noFill/>
          <a:ln w="0">
            <a:noFill/>
          </a:ln>
        </p:spPr>
        <p:txBody>
          <a:bodyPr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140" name="PlaceHolder 3"/>
          <p:cNvSpPr>
            <a:spLocks noGrp="1"/>
          </p:cNvSpPr>
          <p:nvPr>
            <p:ph type="ftr" idx="9"/>
          </p:nvPr>
        </p:nvSpPr>
        <p:spPr>
          <a:xfrm>
            <a:off x="581040" y="6423840"/>
            <a:ext cx="6916680" cy="364680"/>
          </a:xfrm>
          <a:prstGeom prst="rect">
            <a:avLst/>
          </a:prstGeom>
          <a:noFill/>
          <a:ln w="0">
            <a:noFill/>
          </a:ln>
        </p:spPr>
        <p:txBody>
          <a:bodyPr anchor="t">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141" name="PlaceHolder 4"/>
          <p:cNvSpPr>
            <a:spLocks noGrp="1"/>
          </p:cNvSpPr>
          <p:nvPr>
            <p:ph type="sldNum" idx="10"/>
          </p:nvPr>
        </p:nvSpPr>
        <p:spPr>
          <a:xfrm>
            <a:off x="10558440" y="6423840"/>
            <a:ext cx="1052280" cy="364680"/>
          </a:xfrm>
          <a:prstGeom prst="rect">
            <a:avLst/>
          </a:prstGeom>
          <a:noFill/>
          <a:ln w="0">
            <a:noFill/>
          </a:ln>
        </p:spPr>
        <p:txBody>
          <a:bodyPr anchor="ctr">
            <a:noAutofit/>
          </a:bodyPr>
          <a:lstStyle>
            <a:lvl1pPr algn="r">
              <a:lnSpc>
                <a:spcPct val="100000"/>
              </a:lnSpc>
              <a:buNone/>
              <a:tabLst>
                <a:tab pos="0" algn="l"/>
              </a:tabLst>
              <a:defRPr lang="en-IN" sz="900" b="0" strike="noStrike" spc="-1">
                <a:solidFill>
                  <a:srgbClr val="3F3F3F"/>
                </a:solidFill>
                <a:latin typeface="Libre Franklin"/>
                <a:ea typeface="Libre Franklin"/>
              </a:defRPr>
            </a:lvl1pPr>
          </a:lstStyle>
          <a:p>
            <a:pPr algn="r">
              <a:lnSpc>
                <a:spcPct val="100000"/>
              </a:lnSpc>
              <a:buNone/>
              <a:tabLst>
                <a:tab pos="0" algn="l"/>
              </a:tabLst>
            </a:pPr>
            <a:fld id="{AD0E6F80-740D-49B3-92A0-D0EEA0F5AE20}" type="slidenum">
              <a:rPr lang="en-IN" sz="900" b="0" strike="noStrike" spc="-1">
                <a:solidFill>
                  <a:srgbClr val="3F3F3F"/>
                </a:solidFill>
                <a:latin typeface="Libre Franklin"/>
                <a:ea typeface="Libre Franklin"/>
              </a:rPr>
              <a:t>‹#›</a:t>
            </a:fld>
            <a:endParaRPr lang="en-IN" sz="900" b="0" strike="noStrike" spc="-1">
              <a:latin typeface="Times New Roman"/>
            </a:endParaRPr>
          </a:p>
        </p:txBody>
      </p:sp>
      <p:sp>
        <p:nvSpPr>
          <p:cNvPr id="14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5.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1359000" y="1821600"/>
            <a:ext cx="9143640" cy="977400"/>
          </a:xfrm>
          <a:prstGeom prst="rect">
            <a:avLst/>
          </a:prstGeom>
          <a:noFill/>
          <a:ln w="0">
            <a:noFill/>
          </a:ln>
        </p:spPr>
        <p:txBody>
          <a:bodyPr anchor="b">
            <a:normAutofit/>
          </a:bodyPr>
          <a:lstStyle/>
          <a:p>
            <a:pPr algn="ctr">
              <a:lnSpc>
                <a:spcPct val="100000"/>
              </a:lnSpc>
              <a:buNone/>
              <a:tabLst>
                <a:tab pos="0" algn="l"/>
              </a:tabLst>
            </a:pPr>
            <a:r>
              <a:rPr lang="en-IN" sz="3600" b="1" strike="noStrike" spc="-1">
                <a:solidFill>
                  <a:srgbClr val="1CADE4"/>
                </a:solidFill>
                <a:latin typeface="Arial"/>
                <a:ea typeface="Arial"/>
              </a:rPr>
              <a:t>KEYLOGGER</a:t>
            </a:r>
            <a:endParaRPr lang="en-IN" sz="3600" b="0" strike="noStrike" spc="-1">
              <a:solidFill>
                <a:srgbClr val="000000"/>
              </a:solidFill>
              <a:latin typeface="Arial"/>
            </a:endParaRPr>
          </a:p>
        </p:txBody>
      </p:sp>
      <p:sp>
        <p:nvSpPr>
          <p:cNvPr id="186" name="Google Shape;97;p13"/>
          <p:cNvSpPr/>
          <p:nvPr/>
        </p:nvSpPr>
        <p:spPr>
          <a:xfrm>
            <a:off x="-329760" y="1034280"/>
            <a:ext cx="12726360" cy="5785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tabLst>
                <a:tab pos="0" algn="l"/>
              </a:tabLst>
            </a:pPr>
            <a:r>
              <a:rPr lang="en-IN" sz="3200" b="1" strike="noStrike" spc="-1">
                <a:solidFill>
                  <a:srgbClr val="1482AB"/>
                </a:solidFill>
                <a:latin typeface="Arial"/>
                <a:ea typeface="Arial"/>
              </a:rPr>
              <a:t>CYBER SECURITY PROJECT</a:t>
            </a:r>
            <a:endParaRPr lang="en-IN" sz="3200" b="0" strike="noStrike" spc="-1">
              <a:latin typeface="Arial"/>
            </a:endParaRPr>
          </a:p>
        </p:txBody>
      </p:sp>
      <p:sp>
        <p:nvSpPr>
          <p:cNvPr id="187" name="Google Shape;98;p13"/>
          <p:cNvSpPr/>
          <p:nvPr/>
        </p:nvSpPr>
        <p:spPr>
          <a:xfrm>
            <a:off x="1116000" y="4531320"/>
            <a:ext cx="9981000" cy="8233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IN" sz="2400" b="1" strike="noStrike" spc="-1">
                <a:solidFill>
                  <a:srgbClr val="1482AB"/>
                </a:solidFill>
                <a:latin typeface="Arial"/>
                <a:ea typeface="Arial"/>
              </a:rPr>
              <a:t>Presented By:</a:t>
            </a:r>
            <a:endParaRPr lang="en-IN" sz="2400" b="0" strike="noStrike" spc="-1">
              <a:latin typeface="Arial"/>
            </a:endParaRPr>
          </a:p>
          <a:p>
            <a:pPr>
              <a:lnSpc>
                <a:spcPct val="100000"/>
              </a:lnSpc>
              <a:buNone/>
              <a:tabLst>
                <a:tab pos="0" algn="l"/>
              </a:tabLst>
            </a:pPr>
            <a:r>
              <a:rPr lang="en-IN" sz="2400" b="1" strike="noStrike" spc="-1">
                <a:solidFill>
                  <a:srgbClr val="1482AB"/>
                </a:solidFill>
                <a:latin typeface="Arial"/>
                <a:ea typeface="Arial"/>
              </a:rPr>
              <a:t>SARAVANA KUMAR V - Jeppiaar Institute of Technology – B.E/ CSE</a:t>
            </a:r>
            <a:endParaRPr lang="en-IN"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p:nvPr>
        </p:nvSpPr>
        <p:spPr>
          <a:xfrm>
            <a:off x="540000" y="1644480"/>
            <a:ext cx="11160000" cy="4115520"/>
          </a:xfrm>
          <a:prstGeom prst="rect">
            <a:avLst/>
          </a:prstGeom>
          <a:noFill/>
          <a:ln w="0">
            <a:noFill/>
          </a:ln>
        </p:spPr>
        <p:txBody>
          <a:bodyPr anchor="ctr">
            <a:normAutofit fontScale="73500" lnSpcReduction="20000"/>
          </a:bodyPr>
          <a:lstStyle/>
          <a:p>
            <a:pPr>
              <a:lnSpc>
                <a:spcPct val="110000"/>
              </a:lnSpc>
              <a:buClr>
                <a:schemeClr val="accent1"/>
              </a:buClr>
              <a:buFont typeface="Wingdings" panose="05000000000000000000" pitchFamily="2" charset="2"/>
              <a:buChar char="q"/>
            </a:pPr>
            <a:r>
              <a:rPr lang="en-IN" sz="2000" b="0" strike="noStrike" spc="-1" dirty="0">
                <a:solidFill>
                  <a:srgbClr val="000000"/>
                </a:solidFill>
                <a:latin typeface="Arial"/>
                <a:ea typeface="Arial"/>
              </a:rPr>
              <a:t>Enhancing Security Measures:</a:t>
            </a:r>
            <a:endParaRPr lang="en-IN" sz="2000" b="0" strike="noStrike" spc="-1" dirty="0">
              <a:solidFill>
                <a:srgbClr val="00B0F0"/>
              </a:solidFill>
              <a:highlight>
                <a:srgbClr val="729FCF"/>
              </a:highlight>
              <a:latin typeface="Arial"/>
            </a:endParaRPr>
          </a:p>
          <a:p>
            <a:pPr marL="0" indent="0">
              <a:lnSpc>
                <a:spcPct val="110000"/>
              </a:lnSpc>
              <a:buClr>
                <a:schemeClr val="accent1"/>
              </a:buClr>
              <a:buNone/>
            </a:pPr>
            <a:endParaRPr lang="en-IN" sz="2000" b="0" strike="noStrike" spc="-1" dirty="0">
              <a:solidFill>
                <a:srgbClr val="00B0F0"/>
              </a:solidFill>
              <a:highlight>
                <a:srgbClr val="729FCF"/>
              </a:highlight>
              <a:latin typeface="Arial"/>
            </a:endParaRPr>
          </a:p>
          <a:p>
            <a:pPr marL="0" indent="0">
              <a:lnSpc>
                <a:spcPct val="110000"/>
              </a:lnSpc>
              <a:buClr>
                <a:schemeClr val="accent1"/>
              </a:buClr>
              <a:buNone/>
            </a:pPr>
            <a:r>
              <a:rPr lang="en-IN" sz="2000" b="0" strike="noStrike" spc="-1" dirty="0">
                <a:solidFill>
                  <a:srgbClr val="000000"/>
                </a:solidFill>
                <a:latin typeface="Arial"/>
                <a:ea typeface="Arial"/>
              </a:rPr>
              <a:t>            Implement encryption techniques to secure logged data.</a:t>
            </a:r>
            <a:endParaRPr lang="en-IN" sz="2000" b="0" strike="noStrike" spc="-1" dirty="0">
              <a:solidFill>
                <a:srgbClr val="00B0F0"/>
              </a:solidFill>
              <a:highlight>
                <a:srgbClr val="729FCF"/>
              </a:highlight>
              <a:latin typeface="Arial"/>
            </a:endParaRPr>
          </a:p>
          <a:p>
            <a:pPr marL="0" indent="0">
              <a:lnSpc>
                <a:spcPct val="110000"/>
              </a:lnSpc>
              <a:buClr>
                <a:schemeClr val="accent1"/>
              </a:buClr>
              <a:buNone/>
            </a:pPr>
            <a:r>
              <a:rPr lang="en-IN" sz="2000" b="0" strike="noStrike" spc="-1" dirty="0">
                <a:solidFill>
                  <a:srgbClr val="000000"/>
                </a:solidFill>
                <a:latin typeface="Arial"/>
                <a:ea typeface="Arial"/>
              </a:rPr>
              <a:t>            Explore multi-layer encryption strategies to enhance data security.</a:t>
            </a:r>
            <a:endParaRPr lang="en-IN" sz="2000" b="0" strike="noStrike" spc="-1" dirty="0">
              <a:solidFill>
                <a:srgbClr val="00B0F0"/>
              </a:solidFill>
              <a:highlight>
                <a:srgbClr val="729FCF"/>
              </a:highlight>
              <a:latin typeface="Arial"/>
            </a:endParaRPr>
          </a:p>
          <a:p>
            <a:pPr>
              <a:lnSpc>
                <a:spcPct val="110000"/>
              </a:lnSpc>
              <a:spcBef>
                <a:spcPts val="1001"/>
              </a:spcBef>
              <a:buClr>
                <a:schemeClr val="accent1"/>
              </a:buClr>
              <a:buFont typeface="Wingdings" panose="05000000000000000000" pitchFamily="2" charset="2"/>
              <a:buChar char="q"/>
            </a:pPr>
            <a:r>
              <a:rPr lang="en-IN" sz="2000" b="0" strike="noStrike" spc="-1" dirty="0">
                <a:solidFill>
                  <a:srgbClr val="000000"/>
                </a:solidFill>
                <a:latin typeface="Arial"/>
                <a:ea typeface="Arial"/>
              </a:rPr>
              <a:t>User Authentication:  </a:t>
            </a:r>
          </a:p>
          <a:p>
            <a:pPr marL="0" indent="0">
              <a:lnSpc>
                <a:spcPct val="110000"/>
              </a:lnSpc>
              <a:spcBef>
                <a:spcPts val="1001"/>
              </a:spcBef>
              <a:buClr>
                <a:schemeClr val="accent1"/>
              </a:buClr>
              <a:buNone/>
            </a:pPr>
            <a:endParaRPr lang="en-IN" sz="2000" b="0" strike="noStrike" spc="-1" dirty="0">
              <a:solidFill>
                <a:srgbClr val="00B0F0"/>
              </a:solidFill>
              <a:highlight>
                <a:srgbClr val="729FCF"/>
              </a:highlight>
              <a:latin typeface="Arial"/>
            </a:endParaRPr>
          </a:p>
          <a:p>
            <a:pPr marL="0" indent="0">
              <a:lnSpc>
                <a:spcPct val="110000"/>
              </a:lnSpc>
              <a:spcBef>
                <a:spcPts val="1001"/>
              </a:spcBef>
              <a:buClr>
                <a:schemeClr val="accent1"/>
              </a:buClr>
              <a:buNone/>
            </a:pPr>
            <a:r>
              <a:rPr lang="en-IN" sz="2000" b="0" strike="noStrike" spc="-1" dirty="0">
                <a:solidFill>
                  <a:srgbClr val="000000"/>
                </a:solidFill>
                <a:latin typeface="Arial"/>
                <a:ea typeface="Arial"/>
              </a:rPr>
              <a:t>            Integrate user authentication mechanisms to prevent unauthorized access.</a:t>
            </a:r>
            <a:endParaRPr lang="en-IN" sz="2000" b="0" strike="noStrike" spc="-1" dirty="0">
              <a:solidFill>
                <a:srgbClr val="00B0F0"/>
              </a:solidFill>
              <a:highlight>
                <a:srgbClr val="729FCF"/>
              </a:highlight>
              <a:latin typeface="Arial"/>
            </a:endParaRPr>
          </a:p>
          <a:p>
            <a:pPr marL="0" indent="0">
              <a:lnSpc>
                <a:spcPct val="110000"/>
              </a:lnSpc>
              <a:spcBef>
                <a:spcPts val="1001"/>
              </a:spcBef>
              <a:buClr>
                <a:schemeClr val="accent1"/>
              </a:buClr>
              <a:buNone/>
            </a:pPr>
            <a:r>
              <a:rPr lang="en-IN" sz="2000" b="0" strike="noStrike" spc="-1" dirty="0">
                <a:solidFill>
                  <a:srgbClr val="000000"/>
                </a:solidFill>
                <a:latin typeface="Arial"/>
                <a:ea typeface="Arial"/>
              </a:rPr>
              <a:t>            Integrate biometric authentication methods, such as fingerprint or facial recognition, for heightened security.</a:t>
            </a:r>
            <a:endParaRPr lang="en-IN" sz="2000" b="0" strike="noStrike" spc="-1" dirty="0">
              <a:solidFill>
                <a:srgbClr val="00B0F0"/>
              </a:solidFill>
              <a:highlight>
                <a:srgbClr val="729FCF"/>
              </a:highlight>
              <a:latin typeface="Arial"/>
            </a:endParaRPr>
          </a:p>
          <a:p>
            <a:pPr>
              <a:lnSpc>
                <a:spcPct val="110000"/>
              </a:lnSpc>
              <a:spcBef>
                <a:spcPts val="1001"/>
              </a:spcBef>
              <a:buClr>
                <a:schemeClr val="accent1"/>
              </a:buClr>
              <a:buFont typeface="Wingdings" panose="05000000000000000000" pitchFamily="2" charset="2"/>
              <a:buChar char="q"/>
            </a:pPr>
            <a:endParaRPr lang="en-IN" sz="2000" b="0" strike="noStrike" spc="-1" dirty="0">
              <a:solidFill>
                <a:srgbClr val="00B0F0"/>
              </a:solidFill>
              <a:highlight>
                <a:srgbClr val="729FCF"/>
              </a:highlight>
              <a:latin typeface="Arial"/>
            </a:endParaRPr>
          </a:p>
          <a:p>
            <a:pPr>
              <a:lnSpc>
                <a:spcPct val="110000"/>
              </a:lnSpc>
              <a:spcBef>
                <a:spcPts val="1001"/>
              </a:spcBef>
              <a:buClr>
                <a:schemeClr val="accent1"/>
              </a:buClr>
              <a:buFont typeface="Wingdings" panose="05000000000000000000" pitchFamily="2" charset="2"/>
              <a:buChar char="q"/>
            </a:pPr>
            <a:r>
              <a:rPr lang="en-IN" sz="2000" b="0" strike="noStrike" spc="-1" dirty="0">
                <a:solidFill>
                  <a:srgbClr val="000000"/>
                </a:solidFill>
                <a:latin typeface="Arial"/>
                <a:ea typeface="Arial"/>
              </a:rPr>
              <a:t>Advanced Logging: </a:t>
            </a:r>
            <a:endParaRPr lang="en-IN" sz="2000" b="0" strike="noStrike" spc="-1" dirty="0">
              <a:solidFill>
                <a:srgbClr val="00B0F0"/>
              </a:solidFill>
              <a:highlight>
                <a:srgbClr val="729FCF"/>
              </a:highlight>
              <a:latin typeface="Arial"/>
            </a:endParaRPr>
          </a:p>
          <a:p>
            <a:pPr marL="0" indent="0">
              <a:lnSpc>
                <a:spcPct val="110000"/>
              </a:lnSpc>
              <a:spcBef>
                <a:spcPts val="1001"/>
              </a:spcBef>
              <a:buClr>
                <a:schemeClr val="accent1"/>
              </a:buClr>
              <a:buNone/>
            </a:pPr>
            <a:r>
              <a:rPr lang="en-IN" sz="2000" b="0" strike="noStrike" spc="-1" dirty="0">
                <a:solidFill>
                  <a:srgbClr val="000000"/>
                </a:solidFill>
                <a:latin typeface="Arial"/>
                <a:ea typeface="Arial"/>
              </a:rPr>
              <a:t>            Implement advanced logging features, such as timestamping and window tracking.</a:t>
            </a:r>
            <a:endParaRPr lang="en-IN" sz="2000" b="0" strike="noStrike" spc="-1" dirty="0">
              <a:solidFill>
                <a:srgbClr val="00B0F0"/>
              </a:solidFill>
              <a:highlight>
                <a:srgbClr val="729FCF"/>
              </a:highlight>
              <a:latin typeface="Arial"/>
            </a:endParaRPr>
          </a:p>
          <a:p>
            <a:pPr marL="0" indent="0">
              <a:lnSpc>
                <a:spcPct val="110000"/>
              </a:lnSpc>
              <a:spcBef>
                <a:spcPts val="1001"/>
              </a:spcBef>
              <a:buClr>
                <a:schemeClr val="accent1"/>
              </a:buClr>
              <a:buNone/>
            </a:pPr>
            <a:r>
              <a:rPr lang="en-IN" sz="2000" b="0" strike="noStrike" spc="-1" dirty="0">
                <a:solidFill>
                  <a:srgbClr val="000000"/>
                </a:solidFill>
                <a:latin typeface="Arial"/>
                <a:ea typeface="Arial"/>
              </a:rPr>
              <a:t>            Implement anomaly detection algorithms to identify unusual </a:t>
            </a:r>
            <a:r>
              <a:rPr lang="en-IN" sz="2000" b="0" strike="noStrike" spc="-1" dirty="0" err="1">
                <a:solidFill>
                  <a:srgbClr val="000000"/>
                </a:solidFill>
                <a:latin typeface="Arial"/>
                <a:ea typeface="Arial"/>
              </a:rPr>
              <a:t>behavior</a:t>
            </a:r>
            <a:r>
              <a:rPr lang="en-IN" sz="2000" b="0" strike="noStrike" spc="-1" dirty="0">
                <a:solidFill>
                  <a:srgbClr val="000000"/>
                </a:solidFill>
                <a:latin typeface="Arial"/>
                <a:ea typeface="Arial"/>
              </a:rPr>
              <a:t> and trigger alerts for potential security  breaches.</a:t>
            </a:r>
            <a:endParaRPr lang="en-IN" sz="2000" b="0" strike="noStrike" spc="-1" dirty="0">
              <a:solidFill>
                <a:srgbClr val="00B0F0"/>
              </a:solidFill>
              <a:highlight>
                <a:srgbClr val="729FCF"/>
              </a:highlight>
              <a:latin typeface="Arial"/>
            </a:endParaRPr>
          </a:p>
          <a:p>
            <a:pPr>
              <a:lnSpc>
                <a:spcPct val="110000"/>
              </a:lnSpc>
              <a:spcBef>
                <a:spcPts val="1001"/>
              </a:spcBef>
              <a:buNone/>
            </a:pPr>
            <a:endParaRPr lang="en-IN" sz="2000" b="0" strike="noStrike" spc="-1" dirty="0">
              <a:solidFill>
                <a:srgbClr val="00B0F0"/>
              </a:solidFill>
              <a:highlight>
                <a:srgbClr val="729FCF"/>
              </a:highlight>
              <a:latin typeface="Arial"/>
            </a:endParaRPr>
          </a:p>
        </p:txBody>
      </p:sp>
      <p:sp>
        <p:nvSpPr>
          <p:cNvPr id="209" name="Google Shape;157;p22"/>
          <p:cNvSpPr/>
          <p:nvPr/>
        </p:nvSpPr>
        <p:spPr>
          <a:xfrm>
            <a:off x="535680" y="844560"/>
            <a:ext cx="11029320" cy="52992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65000"/>
          </a:bodyPr>
          <a:lstStyle/>
          <a:p>
            <a:pPr>
              <a:lnSpc>
                <a:spcPct val="100000"/>
              </a:lnSpc>
              <a:buNone/>
              <a:tabLst>
                <a:tab pos="0" algn="l"/>
              </a:tabLst>
            </a:pPr>
            <a:r>
              <a:rPr lang="en-IN" sz="4400" b="1" strike="noStrike" spc="-1">
                <a:solidFill>
                  <a:srgbClr val="1CADE4"/>
                </a:solidFill>
                <a:latin typeface="Arial"/>
                <a:ea typeface="Arial"/>
              </a:rPr>
              <a:t>FUTURE SCOPE</a:t>
            </a:r>
            <a:endParaRPr lang="en-IN" sz="4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a:lnSpc>
                <a:spcPct val="100000"/>
              </a:lnSpc>
              <a:buNone/>
              <a:tabLst>
                <a:tab pos="0" algn="l"/>
              </a:tabLst>
            </a:pPr>
            <a:r>
              <a:rPr lang="en-IN" sz="4400" b="1" strike="noStrike" spc="-1">
                <a:solidFill>
                  <a:srgbClr val="1CADE4"/>
                </a:solidFill>
                <a:latin typeface="Arial"/>
                <a:ea typeface="Arial"/>
              </a:rPr>
              <a:t>REFERENCES</a:t>
            </a:r>
            <a:endParaRPr lang="en-IN" sz="4400" b="0" strike="noStrike" spc="-1">
              <a:solidFill>
                <a:srgbClr val="000000"/>
              </a:solidFill>
              <a:latin typeface="Arial"/>
            </a:endParaRPr>
          </a:p>
        </p:txBody>
      </p:sp>
      <p:sp>
        <p:nvSpPr>
          <p:cNvPr id="211" name="PlaceHolder 2"/>
          <p:cNvSpPr>
            <a:spLocks noGrp="1"/>
          </p:cNvSpPr>
          <p:nvPr>
            <p:ph/>
          </p:nvPr>
        </p:nvSpPr>
        <p:spPr>
          <a:xfrm>
            <a:off x="581040" y="1456591"/>
            <a:ext cx="10892520" cy="4672800"/>
          </a:xfrm>
          <a:prstGeom prst="rect">
            <a:avLst/>
          </a:prstGeom>
          <a:noFill/>
          <a:ln w="0">
            <a:noFill/>
          </a:ln>
        </p:spPr>
        <p:txBody>
          <a:bodyPr anchor="ctr">
            <a:normAutofit lnSpcReduction="10000"/>
          </a:bodyPr>
          <a:lstStyle/>
          <a:p>
            <a:pPr>
              <a:lnSpc>
                <a:spcPct val="110000"/>
              </a:lnSpc>
              <a:buNone/>
            </a:pPr>
            <a:r>
              <a:rPr lang="en-IN" sz="2000" b="0" strike="noStrike" spc="-1" dirty="0">
                <a:solidFill>
                  <a:srgbClr val="000000"/>
                </a:solidFill>
                <a:latin typeface="Arial"/>
              </a:rPr>
              <a:t>Exploring Keylogger and Countermeasure Research:</a:t>
            </a:r>
            <a:endParaRPr lang="en-IN" sz="2000" b="0" strike="noStrike" spc="-1" dirty="0">
              <a:solidFill>
                <a:srgbClr val="00B0F0"/>
              </a:solidFill>
              <a:highlight>
                <a:srgbClr val="729FCF"/>
              </a:highlight>
              <a:latin typeface="Arial"/>
            </a:endParaRPr>
          </a:p>
          <a:p>
            <a:pPr>
              <a:lnSpc>
                <a:spcPct val="110000"/>
              </a:lnSpc>
              <a:buNone/>
            </a:pPr>
            <a:r>
              <a:rPr lang="en-IN" sz="2000" b="0" strike="noStrike" spc="-1" dirty="0">
                <a:solidFill>
                  <a:srgbClr val="000000"/>
                </a:solidFill>
                <a:latin typeface="Arial"/>
              </a:rPr>
              <a:t>1. "</a:t>
            </a:r>
            <a:r>
              <a:rPr lang="en-IN" sz="2000" b="0" strike="noStrike" spc="-1" dirty="0">
                <a:solidFill>
                  <a:schemeClr val="accent1"/>
                </a:solidFill>
                <a:latin typeface="Arial"/>
              </a:rPr>
              <a:t>A Survey on Keylogger and its Detection Techniques</a:t>
            </a:r>
            <a:r>
              <a:rPr lang="en-IN" sz="2000" b="0" strike="noStrike" spc="-1" dirty="0">
                <a:solidFill>
                  <a:srgbClr val="000000"/>
                </a:solidFill>
                <a:latin typeface="Arial"/>
              </a:rPr>
              <a:t>" by Vishal Bharti, Aditya Kumar Gupta, and Shailendra Mishra</a:t>
            </a:r>
            <a:endParaRPr lang="en-IN" sz="2000" b="0" strike="noStrike" spc="-1" dirty="0">
              <a:solidFill>
                <a:srgbClr val="00B0F0"/>
              </a:solidFill>
              <a:highlight>
                <a:srgbClr val="729FCF"/>
              </a:highlight>
              <a:latin typeface="Arial"/>
            </a:endParaRPr>
          </a:p>
          <a:p>
            <a:pPr>
              <a:lnSpc>
                <a:spcPct val="110000"/>
              </a:lnSpc>
              <a:buNone/>
            </a:pPr>
            <a:endParaRPr lang="en-IN" sz="2000" b="0" strike="noStrike" spc="-1" dirty="0">
              <a:solidFill>
                <a:srgbClr val="00B0F0"/>
              </a:solidFill>
              <a:highlight>
                <a:srgbClr val="729FCF"/>
              </a:highlight>
              <a:latin typeface="Arial"/>
            </a:endParaRPr>
          </a:p>
          <a:p>
            <a:pPr>
              <a:lnSpc>
                <a:spcPct val="110000"/>
              </a:lnSpc>
              <a:buNone/>
            </a:pPr>
            <a:r>
              <a:rPr lang="en-IN" sz="2000" b="0" strike="noStrike" spc="-1" dirty="0">
                <a:solidFill>
                  <a:srgbClr val="000000"/>
                </a:solidFill>
                <a:latin typeface="Arial"/>
              </a:rPr>
              <a:t>2. "</a:t>
            </a:r>
            <a:r>
              <a:rPr lang="en-IN" sz="2000" b="0" strike="noStrike" spc="-1" dirty="0">
                <a:solidFill>
                  <a:schemeClr val="accent1"/>
                </a:solidFill>
                <a:latin typeface="Arial"/>
              </a:rPr>
              <a:t>Analysis of Keylogger Attacks and Countermeasures</a:t>
            </a:r>
            <a:r>
              <a:rPr lang="en-IN" sz="2000" b="0" strike="noStrike" spc="-1" dirty="0">
                <a:solidFill>
                  <a:srgbClr val="000000"/>
                </a:solidFill>
                <a:latin typeface="Arial"/>
              </a:rPr>
              <a:t>" by </a:t>
            </a:r>
            <a:r>
              <a:rPr lang="en-IN" sz="2000" b="0" strike="noStrike" spc="-1" dirty="0" err="1">
                <a:solidFill>
                  <a:srgbClr val="000000"/>
                </a:solidFill>
                <a:latin typeface="Arial"/>
              </a:rPr>
              <a:t>Hongliang</a:t>
            </a:r>
            <a:r>
              <a:rPr lang="en-IN" sz="2000" b="0" strike="noStrike" spc="-1" dirty="0">
                <a:solidFill>
                  <a:srgbClr val="000000"/>
                </a:solidFill>
                <a:latin typeface="Arial"/>
              </a:rPr>
              <a:t> Liu, </a:t>
            </a:r>
            <a:r>
              <a:rPr lang="en-IN" sz="2000" b="0" strike="noStrike" spc="-1" dirty="0" err="1">
                <a:solidFill>
                  <a:srgbClr val="000000"/>
                </a:solidFill>
                <a:latin typeface="Arial"/>
              </a:rPr>
              <a:t>Ruiying</a:t>
            </a:r>
            <a:r>
              <a:rPr lang="en-IN" sz="2000" b="0" strike="noStrike" spc="-1" dirty="0">
                <a:solidFill>
                  <a:srgbClr val="000000"/>
                </a:solidFill>
                <a:latin typeface="Arial"/>
              </a:rPr>
              <a:t> Du, and </a:t>
            </a:r>
            <a:r>
              <a:rPr lang="en-IN" sz="2000" b="0" strike="noStrike" spc="-1" dirty="0" err="1">
                <a:solidFill>
                  <a:srgbClr val="000000"/>
                </a:solidFill>
                <a:latin typeface="Arial"/>
              </a:rPr>
              <a:t>Quansheng</a:t>
            </a:r>
            <a:r>
              <a:rPr lang="en-IN" sz="2000" b="0" strike="noStrike" spc="-1" dirty="0">
                <a:solidFill>
                  <a:srgbClr val="000000"/>
                </a:solidFill>
                <a:latin typeface="Arial"/>
              </a:rPr>
              <a:t> Zhuang</a:t>
            </a:r>
            <a:endParaRPr lang="en-IN" sz="2000" b="0" strike="noStrike" spc="-1" dirty="0">
              <a:solidFill>
                <a:srgbClr val="00B0F0"/>
              </a:solidFill>
              <a:highlight>
                <a:srgbClr val="729FCF"/>
              </a:highlight>
              <a:latin typeface="Arial"/>
            </a:endParaRPr>
          </a:p>
          <a:p>
            <a:pPr>
              <a:lnSpc>
                <a:spcPct val="110000"/>
              </a:lnSpc>
              <a:buNone/>
            </a:pPr>
            <a:endParaRPr lang="en-IN" sz="2000" b="0" strike="noStrike" spc="-1" dirty="0">
              <a:solidFill>
                <a:srgbClr val="00B0F0"/>
              </a:solidFill>
              <a:highlight>
                <a:srgbClr val="729FCF"/>
              </a:highlight>
              <a:latin typeface="Arial"/>
            </a:endParaRPr>
          </a:p>
          <a:p>
            <a:pPr>
              <a:lnSpc>
                <a:spcPct val="110000"/>
              </a:lnSpc>
              <a:buNone/>
            </a:pPr>
            <a:r>
              <a:rPr lang="en-IN" sz="2000" b="0" strike="noStrike" spc="-1" dirty="0">
                <a:solidFill>
                  <a:srgbClr val="000000"/>
                </a:solidFill>
                <a:latin typeface="Arial"/>
              </a:rPr>
              <a:t>3. "</a:t>
            </a:r>
            <a:r>
              <a:rPr lang="en-IN" sz="2000" b="0" strike="noStrike" spc="-1" dirty="0">
                <a:solidFill>
                  <a:schemeClr val="accent1"/>
                </a:solidFill>
                <a:latin typeface="Arial"/>
              </a:rPr>
              <a:t>Detection of Keyloggers: A Review</a:t>
            </a:r>
            <a:r>
              <a:rPr lang="en-IN" sz="2000" b="0" strike="noStrike" spc="-1" dirty="0">
                <a:solidFill>
                  <a:srgbClr val="000000"/>
                </a:solidFill>
                <a:latin typeface="Arial"/>
              </a:rPr>
              <a:t>" by </a:t>
            </a:r>
            <a:r>
              <a:rPr lang="en-IN" sz="2000" b="0" strike="noStrike" spc="-1" dirty="0" err="1">
                <a:solidFill>
                  <a:srgbClr val="000000"/>
                </a:solidFill>
                <a:latin typeface="Arial"/>
              </a:rPr>
              <a:t>Shukor</a:t>
            </a:r>
            <a:r>
              <a:rPr lang="en-IN" sz="2000" b="0" strike="noStrike" spc="-1" dirty="0">
                <a:solidFill>
                  <a:srgbClr val="000000"/>
                </a:solidFill>
                <a:latin typeface="Arial"/>
              </a:rPr>
              <a:t> Abd Razak, Ku </a:t>
            </a:r>
            <a:r>
              <a:rPr lang="en-IN" sz="2000" b="0" strike="noStrike" spc="-1" dirty="0" err="1">
                <a:solidFill>
                  <a:srgbClr val="000000"/>
                </a:solidFill>
                <a:latin typeface="Arial"/>
              </a:rPr>
              <a:t>Ruhana</a:t>
            </a:r>
            <a:r>
              <a:rPr lang="en-IN" sz="2000" b="0" strike="noStrike" spc="-1" dirty="0">
                <a:solidFill>
                  <a:srgbClr val="000000"/>
                </a:solidFill>
                <a:latin typeface="Arial"/>
              </a:rPr>
              <a:t> Ku-</a:t>
            </a:r>
            <a:r>
              <a:rPr lang="en-IN" sz="2000" b="0" strike="noStrike" spc="-1" dirty="0" err="1">
                <a:solidFill>
                  <a:srgbClr val="000000"/>
                </a:solidFill>
                <a:latin typeface="Arial"/>
              </a:rPr>
              <a:t>Mahamud</a:t>
            </a:r>
            <a:r>
              <a:rPr lang="en-IN" sz="2000" b="0" strike="noStrike" spc="-1" dirty="0">
                <a:solidFill>
                  <a:srgbClr val="000000"/>
                </a:solidFill>
                <a:latin typeface="Arial"/>
              </a:rPr>
              <a:t>, and Ramlan </a:t>
            </a:r>
            <a:r>
              <a:rPr lang="en-IN" sz="2000" b="0" strike="noStrike" spc="-1" dirty="0" err="1">
                <a:solidFill>
                  <a:srgbClr val="000000"/>
                </a:solidFill>
                <a:latin typeface="Arial"/>
              </a:rPr>
              <a:t>Mahmod</a:t>
            </a:r>
            <a:endParaRPr lang="en-IN" sz="2000" b="0" strike="noStrike" spc="-1" dirty="0">
              <a:solidFill>
                <a:srgbClr val="00B0F0"/>
              </a:solidFill>
              <a:highlight>
                <a:srgbClr val="729FCF"/>
              </a:highlight>
              <a:latin typeface="Arial"/>
            </a:endParaRPr>
          </a:p>
          <a:p>
            <a:pPr>
              <a:lnSpc>
                <a:spcPct val="110000"/>
              </a:lnSpc>
              <a:buNone/>
            </a:pPr>
            <a:endParaRPr lang="en-IN" sz="2000" b="0" strike="noStrike" spc="-1" dirty="0">
              <a:solidFill>
                <a:srgbClr val="00B0F0"/>
              </a:solidFill>
              <a:highlight>
                <a:srgbClr val="729FCF"/>
              </a:highlight>
              <a:latin typeface="Arial"/>
            </a:endParaRPr>
          </a:p>
          <a:p>
            <a:pPr>
              <a:lnSpc>
                <a:spcPct val="110000"/>
              </a:lnSpc>
              <a:buNone/>
            </a:pPr>
            <a:r>
              <a:rPr lang="en-IN" sz="2000" b="0" strike="noStrike" spc="-1" dirty="0">
                <a:solidFill>
                  <a:srgbClr val="000000"/>
                </a:solidFill>
                <a:latin typeface="Arial"/>
              </a:rPr>
              <a:t>4. "</a:t>
            </a:r>
            <a:r>
              <a:rPr lang="en-IN" sz="2000" b="0" strike="noStrike" spc="-1" dirty="0">
                <a:solidFill>
                  <a:schemeClr val="accent1"/>
                </a:solidFill>
                <a:latin typeface="Arial"/>
              </a:rPr>
              <a:t>A Comprehensive Study on Keylogger Attack and </a:t>
            </a:r>
            <a:r>
              <a:rPr lang="en-IN" sz="2000" b="0" strike="noStrike" spc="-1" dirty="0" err="1">
                <a:solidFill>
                  <a:schemeClr val="accent1"/>
                </a:solidFill>
                <a:latin typeface="Arial"/>
              </a:rPr>
              <a:t>Defense</a:t>
            </a:r>
            <a:r>
              <a:rPr lang="en-IN" sz="2000" b="0" strike="noStrike" spc="-1" dirty="0">
                <a:solidFill>
                  <a:srgbClr val="000000"/>
                </a:solidFill>
                <a:latin typeface="Arial"/>
              </a:rPr>
              <a:t>" by </a:t>
            </a:r>
            <a:r>
              <a:rPr lang="en-IN" sz="2000" b="0" strike="noStrike" spc="-1" dirty="0" err="1">
                <a:solidFill>
                  <a:srgbClr val="000000"/>
                </a:solidFill>
                <a:latin typeface="Arial"/>
              </a:rPr>
              <a:t>Shuo</a:t>
            </a:r>
            <a:r>
              <a:rPr lang="en-IN" sz="2000" b="0" strike="noStrike" spc="-1" dirty="0">
                <a:solidFill>
                  <a:srgbClr val="000000"/>
                </a:solidFill>
                <a:latin typeface="Arial"/>
              </a:rPr>
              <a:t> Chen, Rui Wang, </a:t>
            </a:r>
            <a:r>
              <a:rPr lang="en-IN" sz="2000" b="0" strike="noStrike" spc="-1" dirty="0" err="1">
                <a:solidFill>
                  <a:srgbClr val="000000"/>
                </a:solidFill>
                <a:latin typeface="Arial"/>
              </a:rPr>
              <a:t>XiaoFeng</a:t>
            </a:r>
            <a:r>
              <a:rPr lang="en-IN" sz="2000" b="0" strike="noStrike" spc="-1" dirty="0">
                <a:solidFill>
                  <a:srgbClr val="000000"/>
                </a:solidFill>
                <a:latin typeface="Arial"/>
              </a:rPr>
              <a:t> Wang, and </a:t>
            </a:r>
            <a:r>
              <a:rPr lang="en-IN" sz="2000" b="0" strike="noStrike" spc="-1" dirty="0" err="1">
                <a:solidFill>
                  <a:srgbClr val="000000"/>
                </a:solidFill>
                <a:latin typeface="Arial"/>
              </a:rPr>
              <a:t>Kehuan</a:t>
            </a:r>
            <a:r>
              <a:rPr lang="en-IN" sz="2000" b="0" strike="noStrike" spc="-1" dirty="0">
                <a:solidFill>
                  <a:srgbClr val="000000"/>
                </a:solidFill>
                <a:latin typeface="Arial"/>
              </a:rPr>
              <a:t> Zhang</a:t>
            </a:r>
            <a:endParaRPr lang="en-IN" sz="2000" b="0" strike="noStrike" spc="-1" dirty="0">
              <a:solidFill>
                <a:srgbClr val="00B0F0"/>
              </a:solidFill>
              <a:highlight>
                <a:srgbClr val="729FCF"/>
              </a:highlight>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1463040" y="2766240"/>
            <a:ext cx="9298440" cy="1325160"/>
          </a:xfrm>
          <a:prstGeom prst="rect">
            <a:avLst/>
          </a:prstGeom>
          <a:noFill/>
          <a:ln w="0">
            <a:noFill/>
          </a:ln>
        </p:spPr>
        <p:txBody>
          <a:bodyPr anchor="b">
            <a:normAutofit/>
          </a:bodyPr>
          <a:lstStyle/>
          <a:p>
            <a:pPr algn="ctr">
              <a:lnSpc>
                <a:spcPct val="100000"/>
              </a:lnSpc>
              <a:buNone/>
              <a:tabLst>
                <a:tab pos="0" algn="l"/>
              </a:tabLst>
            </a:pPr>
            <a:r>
              <a:rPr lang="en-IN" sz="2800" b="1" strike="noStrike" spc="-1">
                <a:solidFill>
                  <a:srgbClr val="002060"/>
                </a:solidFill>
                <a:latin typeface="Arial"/>
                <a:ea typeface="Arial"/>
              </a:rPr>
              <a:t>THANK YOU</a:t>
            </a:r>
            <a:endParaRPr lang="en-IN" sz="28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849600" y="558360"/>
            <a:ext cx="10515240" cy="1325160"/>
          </a:xfrm>
          <a:prstGeom prst="rect">
            <a:avLst/>
          </a:prstGeom>
          <a:noFill/>
          <a:ln w="0">
            <a:noFill/>
          </a:ln>
        </p:spPr>
        <p:txBody>
          <a:bodyPr anchor="b">
            <a:normAutofit/>
          </a:bodyPr>
          <a:lstStyle/>
          <a:p>
            <a:pPr>
              <a:lnSpc>
                <a:spcPct val="100000"/>
              </a:lnSpc>
              <a:buNone/>
              <a:tabLst>
                <a:tab pos="0" algn="l"/>
              </a:tabLst>
            </a:pPr>
            <a:r>
              <a:rPr lang="en-IN" sz="2800" b="1" strike="noStrike" spc="-1">
                <a:solidFill>
                  <a:srgbClr val="002060"/>
                </a:solidFill>
                <a:latin typeface="Arial"/>
                <a:ea typeface="Arial"/>
              </a:rPr>
              <a:t>OUTLINE</a:t>
            </a:r>
            <a:endParaRPr lang="en-IN" sz="2800" b="0" strike="noStrike" spc="-1">
              <a:solidFill>
                <a:srgbClr val="000000"/>
              </a:solidFill>
              <a:latin typeface="Arial"/>
            </a:endParaRPr>
          </a:p>
        </p:txBody>
      </p:sp>
      <p:sp>
        <p:nvSpPr>
          <p:cNvPr id="189" name="PlaceHolder 2"/>
          <p:cNvSpPr>
            <a:spLocks noGrp="1"/>
          </p:cNvSpPr>
          <p:nvPr>
            <p:ph/>
          </p:nvPr>
        </p:nvSpPr>
        <p:spPr>
          <a:xfrm>
            <a:off x="838080" y="1618920"/>
            <a:ext cx="10734120" cy="4525920"/>
          </a:xfrm>
          <a:prstGeom prst="rect">
            <a:avLst/>
          </a:prstGeom>
          <a:noFill/>
          <a:ln w="0">
            <a:noFill/>
          </a:ln>
        </p:spPr>
        <p:txBody>
          <a:bodyPr anchor="t">
            <a:noAutofit/>
          </a:bodyPr>
          <a:lstStyle/>
          <a:p>
            <a:pPr>
              <a:lnSpc>
                <a:spcPct val="110000"/>
              </a:lnSpc>
              <a:buNone/>
              <a:tabLst>
                <a:tab pos="0" algn="l"/>
              </a:tabLst>
            </a:pPr>
            <a:r>
              <a:rPr lang="en-IN" sz="2000" b="1" strike="noStrike" spc="-1">
                <a:solidFill>
                  <a:srgbClr val="3F3F3F"/>
                </a:solidFill>
                <a:latin typeface="Arial"/>
                <a:ea typeface="Arial"/>
              </a:rPr>
              <a:t>  </a:t>
            </a:r>
            <a:endParaRPr lang="en-IN" sz="2000" b="0" strike="noStrike" spc="-1">
              <a:solidFill>
                <a:srgbClr val="00B0F0"/>
              </a:solidFill>
              <a:highlight>
                <a:srgbClr val="729FCF"/>
              </a:highlight>
              <a:latin typeface="Arial"/>
            </a:endParaRPr>
          </a:p>
          <a:p>
            <a:pPr marL="305280" indent="-305280">
              <a:lnSpc>
                <a:spcPct val="110000"/>
              </a:lnSpc>
              <a:spcBef>
                <a:spcPts val="1001"/>
              </a:spcBef>
              <a:buClr>
                <a:srgbClr val="1CADE4"/>
              </a:buClr>
              <a:buFont typeface="Noto Sans Symbols"/>
              <a:buChar char="◼"/>
              <a:tabLst>
                <a:tab pos="0" algn="l"/>
              </a:tabLst>
            </a:pPr>
            <a:r>
              <a:rPr lang="en-IN" sz="2000" b="1" strike="noStrike" spc="-1">
                <a:solidFill>
                  <a:srgbClr val="3F3F3F"/>
                </a:solidFill>
                <a:latin typeface="Arial"/>
                <a:ea typeface="Arial"/>
              </a:rPr>
              <a:t>Problem Statement </a:t>
            </a:r>
            <a:endParaRPr lang="en-IN" sz="2000" b="0" strike="noStrike" spc="-1">
              <a:solidFill>
                <a:srgbClr val="00B0F0"/>
              </a:solidFill>
              <a:highlight>
                <a:srgbClr val="729FCF"/>
              </a:highlight>
              <a:latin typeface="Arial"/>
            </a:endParaRPr>
          </a:p>
          <a:p>
            <a:pPr marL="305280" indent="-305280">
              <a:lnSpc>
                <a:spcPct val="110000"/>
              </a:lnSpc>
              <a:spcBef>
                <a:spcPts val="1001"/>
              </a:spcBef>
              <a:buClr>
                <a:srgbClr val="1CADE4"/>
              </a:buClr>
              <a:buFont typeface="Noto Sans Symbols"/>
              <a:buChar char="◼"/>
              <a:tabLst>
                <a:tab pos="0" algn="l"/>
              </a:tabLst>
            </a:pPr>
            <a:r>
              <a:rPr lang="en-IN" sz="2000" b="1" strike="noStrike" spc="-1">
                <a:solidFill>
                  <a:srgbClr val="3F3F3F"/>
                </a:solidFill>
                <a:latin typeface="Arial"/>
                <a:ea typeface="Arial"/>
              </a:rPr>
              <a:t>Proposed System/Solution</a:t>
            </a:r>
            <a:endParaRPr lang="en-IN" sz="2000" b="0" strike="noStrike" spc="-1">
              <a:solidFill>
                <a:srgbClr val="00B0F0"/>
              </a:solidFill>
              <a:highlight>
                <a:srgbClr val="729FCF"/>
              </a:highlight>
              <a:latin typeface="Arial"/>
            </a:endParaRPr>
          </a:p>
          <a:p>
            <a:pPr marL="305280" indent="-305280">
              <a:lnSpc>
                <a:spcPct val="110000"/>
              </a:lnSpc>
              <a:spcBef>
                <a:spcPts val="1001"/>
              </a:spcBef>
              <a:buClr>
                <a:srgbClr val="1CADE4"/>
              </a:buClr>
              <a:buFont typeface="Noto Sans Symbols"/>
              <a:buChar char="◼"/>
              <a:tabLst>
                <a:tab pos="0" algn="l"/>
              </a:tabLst>
            </a:pPr>
            <a:r>
              <a:rPr lang="en-IN" sz="2000" b="1" strike="noStrike" spc="-1">
                <a:solidFill>
                  <a:srgbClr val="3F3F3F"/>
                </a:solidFill>
                <a:latin typeface="Arial"/>
                <a:ea typeface="Arial"/>
              </a:rPr>
              <a:t>System Development Approach </a:t>
            </a:r>
            <a:endParaRPr lang="en-IN" sz="2000" b="0" strike="noStrike" spc="-1">
              <a:solidFill>
                <a:srgbClr val="00B0F0"/>
              </a:solidFill>
              <a:highlight>
                <a:srgbClr val="729FCF"/>
              </a:highlight>
              <a:latin typeface="Arial"/>
            </a:endParaRPr>
          </a:p>
          <a:p>
            <a:pPr marL="305280" indent="-305280">
              <a:lnSpc>
                <a:spcPct val="110000"/>
              </a:lnSpc>
              <a:spcBef>
                <a:spcPts val="1001"/>
              </a:spcBef>
              <a:buClr>
                <a:srgbClr val="1CADE4"/>
              </a:buClr>
              <a:buFont typeface="Noto Sans Symbols"/>
              <a:buChar char="◼"/>
              <a:tabLst>
                <a:tab pos="0" algn="l"/>
              </a:tabLst>
            </a:pPr>
            <a:r>
              <a:rPr lang="en-IN" sz="2000" b="1" strike="noStrike" spc="-1">
                <a:solidFill>
                  <a:srgbClr val="3F3F3F"/>
                </a:solidFill>
                <a:latin typeface="Arial"/>
                <a:ea typeface="Arial"/>
              </a:rPr>
              <a:t>Algorithm &amp; Deployment  </a:t>
            </a:r>
            <a:endParaRPr lang="en-IN" sz="2000" b="0" strike="noStrike" spc="-1">
              <a:solidFill>
                <a:srgbClr val="00B0F0"/>
              </a:solidFill>
              <a:highlight>
                <a:srgbClr val="729FCF"/>
              </a:highlight>
              <a:latin typeface="Arial"/>
            </a:endParaRPr>
          </a:p>
          <a:p>
            <a:pPr marL="305280" indent="-305280">
              <a:lnSpc>
                <a:spcPct val="110000"/>
              </a:lnSpc>
              <a:spcBef>
                <a:spcPts val="1001"/>
              </a:spcBef>
              <a:buClr>
                <a:srgbClr val="1CADE4"/>
              </a:buClr>
              <a:buFont typeface="Noto Sans Symbols"/>
              <a:buChar char="◼"/>
              <a:tabLst>
                <a:tab pos="0" algn="l"/>
              </a:tabLst>
            </a:pPr>
            <a:r>
              <a:rPr lang="en-IN" sz="2000" b="1" strike="noStrike" spc="-1">
                <a:solidFill>
                  <a:srgbClr val="3F3F3F"/>
                </a:solidFill>
                <a:latin typeface="Arial"/>
                <a:ea typeface="Arial"/>
              </a:rPr>
              <a:t>Result </a:t>
            </a:r>
            <a:endParaRPr lang="en-IN" sz="2000" b="0" strike="noStrike" spc="-1">
              <a:solidFill>
                <a:srgbClr val="00B0F0"/>
              </a:solidFill>
              <a:highlight>
                <a:srgbClr val="729FCF"/>
              </a:highlight>
              <a:latin typeface="Arial"/>
            </a:endParaRPr>
          </a:p>
          <a:p>
            <a:pPr marL="305280" indent="-305280">
              <a:lnSpc>
                <a:spcPct val="110000"/>
              </a:lnSpc>
              <a:spcBef>
                <a:spcPts val="1001"/>
              </a:spcBef>
              <a:buClr>
                <a:srgbClr val="1CADE4"/>
              </a:buClr>
              <a:buFont typeface="Noto Sans Symbols"/>
              <a:buChar char="◼"/>
              <a:tabLst>
                <a:tab pos="0" algn="l"/>
              </a:tabLst>
            </a:pPr>
            <a:r>
              <a:rPr lang="en-IN" sz="2000" b="1" strike="noStrike" spc="-1">
                <a:solidFill>
                  <a:srgbClr val="3F3F3F"/>
                </a:solidFill>
                <a:latin typeface="Arial"/>
                <a:ea typeface="Arial"/>
              </a:rPr>
              <a:t>Conclusion</a:t>
            </a:r>
            <a:endParaRPr lang="en-IN" sz="2000" b="0" strike="noStrike" spc="-1">
              <a:solidFill>
                <a:srgbClr val="00B0F0"/>
              </a:solidFill>
              <a:highlight>
                <a:srgbClr val="729FCF"/>
              </a:highlight>
              <a:latin typeface="Arial"/>
            </a:endParaRPr>
          </a:p>
          <a:p>
            <a:pPr marL="305280" indent="-305280">
              <a:lnSpc>
                <a:spcPct val="110000"/>
              </a:lnSpc>
              <a:spcBef>
                <a:spcPts val="1001"/>
              </a:spcBef>
              <a:buClr>
                <a:srgbClr val="1CADE4"/>
              </a:buClr>
              <a:buFont typeface="Noto Sans Symbols"/>
              <a:buChar char="◼"/>
              <a:tabLst>
                <a:tab pos="0" algn="l"/>
              </a:tabLst>
            </a:pPr>
            <a:r>
              <a:rPr lang="en-IN" sz="2000" b="1" strike="noStrike" spc="-1">
                <a:solidFill>
                  <a:srgbClr val="3F3F3F"/>
                </a:solidFill>
                <a:latin typeface="Arial"/>
                <a:ea typeface="Arial"/>
              </a:rPr>
              <a:t>Future Scope</a:t>
            </a:r>
            <a:endParaRPr lang="en-IN" sz="2000" b="0" strike="noStrike" spc="-1">
              <a:solidFill>
                <a:srgbClr val="00B0F0"/>
              </a:solidFill>
              <a:highlight>
                <a:srgbClr val="729FCF"/>
              </a:highlight>
              <a:latin typeface="Arial"/>
            </a:endParaRPr>
          </a:p>
          <a:p>
            <a:pPr marL="305280" indent="-305280">
              <a:lnSpc>
                <a:spcPct val="110000"/>
              </a:lnSpc>
              <a:spcBef>
                <a:spcPts val="1001"/>
              </a:spcBef>
              <a:buClr>
                <a:srgbClr val="1CADE4"/>
              </a:buClr>
              <a:buFont typeface="Noto Sans Symbols"/>
              <a:buChar char="◼"/>
              <a:tabLst>
                <a:tab pos="0" algn="l"/>
              </a:tabLst>
            </a:pPr>
            <a:r>
              <a:rPr lang="en-IN" sz="2000" b="1" strike="noStrike" spc="-1">
                <a:solidFill>
                  <a:srgbClr val="3F3F3F"/>
                </a:solidFill>
                <a:latin typeface="Arial"/>
                <a:ea typeface="Arial"/>
              </a:rPr>
              <a:t>References</a:t>
            </a:r>
            <a:endParaRPr lang="en-IN" sz="2000" b="0" strike="noStrike" spc="-1">
              <a:solidFill>
                <a:srgbClr val="00B0F0"/>
              </a:solidFill>
              <a:highlight>
                <a:srgbClr val="729FCF"/>
              </a:highlight>
              <a:latin typeface="Arial"/>
            </a:endParaRPr>
          </a:p>
          <a:p>
            <a:pPr marL="305280" indent="-206280">
              <a:lnSpc>
                <a:spcPct val="110000"/>
              </a:lnSpc>
              <a:spcBef>
                <a:spcPts val="941"/>
              </a:spcBef>
              <a:buNone/>
              <a:tabLst>
                <a:tab pos="0" algn="l"/>
              </a:tabLst>
            </a:pPr>
            <a:endParaRPr lang="en-IN" sz="1700" b="0" strike="noStrike" spc="-1">
              <a:solidFill>
                <a:srgbClr val="00B0F0"/>
              </a:solidFill>
              <a:highlight>
                <a:srgbClr val="729FCF"/>
              </a:highlight>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a:lnSpc>
                <a:spcPct val="100000"/>
              </a:lnSpc>
              <a:buNone/>
              <a:tabLst>
                <a:tab pos="0" algn="l"/>
              </a:tabLst>
            </a:pPr>
            <a:r>
              <a:rPr lang="en-IN" sz="4400" b="1" strike="noStrike" spc="-1">
                <a:solidFill>
                  <a:srgbClr val="1CADE4"/>
                </a:solidFill>
                <a:latin typeface="Arial"/>
                <a:ea typeface="Arial"/>
              </a:rPr>
              <a:t>PROBLEM STATEMENT</a:t>
            </a:r>
            <a:endParaRPr lang="en-IN" sz="4400" b="0" strike="noStrike" spc="-1">
              <a:solidFill>
                <a:srgbClr val="000000"/>
              </a:solidFill>
              <a:latin typeface="Arial"/>
            </a:endParaRPr>
          </a:p>
        </p:txBody>
      </p:sp>
      <p:sp>
        <p:nvSpPr>
          <p:cNvPr id="191" name="PlaceHolder 2"/>
          <p:cNvSpPr>
            <a:spLocks noGrp="1"/>
          </p:cNvSpPr>
          <p:nvPr>
            <p:ph/>
          </p:nvPr>
        </p:nvSpPr>
        <p:spPr>
          <a:xfrm>
            <a:off x="596520" y="1696320"/>
            <a:ext cx="11029320" cy="3631680"/>
          </a:xfrm>
          <a:prstGeom prst="rect">
            <a:avLst/>
          </a:prstGeom>
          <a:noFill/>
          <a:ln w="0">
            <a:noFill/>
          </a:ln>
        </p:spPr>
        <p:txBody>
          <a:bodyPr anchor="ctr">
            <a:normAutofit/>
          </a:bodyPr>
          <a:lstStyle/>
          <a:p>
            <a:pPr>
              <a:lnSpc>
                <a:spcPct val="110000"/>
              </a:lnSpc>
              <a:buClr>
                <a:schemeClr val="accent1"/>
              </a:buClr>
              <a:buFont typeface="Wingdings" panose="05000000000000000000" pitchFamily="2" charset="2"/>
              <a:buChar char="q"/>
            </a:pPr>
            <a:r>
              <a:rPr lang="en-IN" sz="2000" b="0" strike="noStrike" spc="-1" dirty="0">
                <a:solidFill>
                  <a:srgbClr val="000000"/>
                </a:solidFill>
                <a:latin typeface="Arial"/>
                <a:ea typeface="Arial"/>
              </a:rPr>
              <a:t>   In today's digital landscape, protecting sensitive data from numerous threats is paramount. Keyloggers, among these threats, significantly jeopardize data integrity and confidentiality. Consequently, it's imperative to thoroughly examine keylogger implementation and the security challenges it presents to effectively tackle and mitigate these risks.</a:t>
            </a:r>
            <a:endParaRPr lang="en-IN" sz="2000" b="0" strike="noStrike" spc="-1" dirty="0">
              <a:solidFill>
                <a:srgbClr val="00B0F0"/>
              </a:solidFill>
              <a:highlight>
                <a:srgbClr val="729FCF"/>
              </a:highlight>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Google Shape;116;p16"/>
          <p:cNvSpPr/>
          <p:nvPr/>
        </p:nvSpPr>
        <p:spPr>
          <a:xfrm>
            <a:off x="1152000" y="2325240"/>
            <a:ext cx="9900000" cy="2426760"/>
          </a:xfrm>
          <a:prstGeom prst="rect">
            <a:avLst/>
          </a:prstGeom>
          <a:noFill/>
          <a:ln w="0">
            <a:noFill/>
          </a:ln>
        </p:spPr>
        <p:style>
          <a:lnRef idx="0">
            <a:scrgbClr r="0" g="0" b="0"/>
          </a:lnRef>
          <a:fillRef idx="0">
            <a:scrgbClr r="0" g="0" b="0"/>
          </a:fillRef>
          <a:effectRef idx="0">
            <a:scrgbClr r="0" g="0" b="0"/>
          </a:effectRef>
          <a:fontRef idx="minor"/>
        </p:style>
        <p:txBody>
          <a:bodyPr lIns="0" tIns="198360" rIns="0" bIns="198360" anchor="ctr">
            <a:noAutofit/>
          </a:bodyPr>
          <a:lstStyle/>
          <a:p>
            <a:pPr marL="342900" indent="-342900">
              <a:lnSpc>
                <a:spcPct val="100000"/>
              </a:lnSpc>
              <a:buClr>
                <a:schemeClr val="accent1"/>
              </a:buClr>
              <a:buFont typeface="Wingdings" panose="05000000000000000000" pitchFamily="2" charset="2"/>
              <a:buChar char="q"/>
            </a:pPr>
            <a:r>
              <a:rPr lang="en-IN" sz="2000" b="0" strike="noStrike" spc="-1" dirty="0">
                <a:solidFill>
                  <a:srgbClr val="000000"/>
                </a:solidFill>
                <a:latin typeface="Arial"/>
                <a:ea typeface="Arial"/>
              </a:rPr>
              <a:t>Our proposed system involves leveraging Python's </a:t>
            </a:r>
            <a:r>
              <a:rPr lang="en-IN" sz="2000" b="0" strike="noStrike" spc="-1" dirty="0" err="1">
                <a:solidFill>
                  <a:srgbClr val="000000"/>
                </a:solidFill>
                <a:latin typeface="Arial"/>
                <a:ea typeface="Arial"/>
              </a:rPr>
              <a:t>Tkinter</a:t>
            </a:r>
            <a:r>
              <a:rPr lang="en-IN" sz="2000" b="0" strike="noStrike" spc="-1" dirty="0">
                <a:solidFill>
                  <a:srgbClr val="000000"/>
                </a:solidFill>
                <a:latin typeface="Arial"/>
                <a:ea typeface="Arial"/>
              </a:rPr>
              <a:t> library to design the graphical user interface (GUI) and the </a:t>
            </a:r>
            <a:r>
              <a:rPr lang="en-IN" sz="2000" b="0" strike="noStrike" spc="-1" dirty="0" err="1">
                <a:solidFill>
                  <a:srgbClr val="000000"/>
                </a:solidFill>
                <a:latin typeface="Arial"/>
                <a:ea typeface="Arial"/>
              </a:rPr>
              <a:t>pynput</a:t>
            </a:r>
            <a:r>
              <a:rPr lang="en-IN" sz="2000" b="0" strike="noStrike" spc="-1" dirty="0">
                <a:solidFill>
                  <a:srgbClr val="000000"/>
                </a:solidFill>
                <a:latin typeface="Arial"/>
                <a:ea typeface="Arial"/>
              </a:rPr>
              <a:t> library for capturing keyboard inputs. This keylogger will record keystrokes and store them in both text and JSON formats to facilitate thorough analysis.</a:t>
            </a:r>
            <a:endParaRPr lang="en-IN" sz="2000" b="0" strike="noStrike" spc="-1" dirty="0">
              <a:latin typeface="Arial"/>
            </a:endParaRPr>
          </a:p>
        </p:txBody>
      </p:sp>
      <p:sp>
        <p:nvSpPr>
          <p:cNvPr id="193"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a:lnSpc>
                <a:spcPct val="100000"/>
              </a:lnSpc>
              <a:buNone/>
              <a:tabLst>
                <a:tab pos="0" algn="l"/>
              </a:tabLst>
            </a:pPr>
            <a:r>
              <a:rPr lang="en-IN" sz="4400" b="1" strike="noStrike" spc="-1">
                <a:solidFill>
                  <a:srgbClr val="1CADE4"/>
                </a:solidFill>
                <a:latin typeface="Arial"/>
                <a:ea typeface="Arial"/>
              </a:rPr>
              <a:t>PROPOSED SOLUTION</a:t>
            </a:r>
            <a:endParaRPr lang="en-IN" sz="4400" b="0" strike="noStrike" spc="-1">
              <a:solidFill>
                <a:srgbClr val="000000"/>
              </a:solidFill>
              <a:latin typeface="Arial"/>
            </a:endParaRPr>
          </a:p>
        </p:txBody>
      </p:sp>
      <p:sp>
        <p:nvSpPr>
          <p:cNvPr id="194" name="Google Shape;117;p16"/>
          <p:cNvSpPr/>
          <p:nvPr/>
        </p:nvSpPr>
        <p:spPr>
          <a:xfrm>
            <a:off x="0" y="0"/>
            <a:ext cx="456840" cy="360"/>
          </a:xfrm>
          <a:prstGeom prst="rect">
            <a:avLst/>
          </a:prstGeom>
          <a:noFill/>
          <a:ln w="0">
            <a:noFill/>
          </a:ln>
        </p:spPr>
        <p:style>
          <a:lnRef idx="0">
            <a:scrgbClr r="0" g="0" b="0"/>
          </a:lnRef>
          <a:fillRef idx="0">
            <a:scrgbClr r="0" g="0" b="0"/>
          </a:fillRef>
          <a:effectRef idx="0">
            <a:scrgbClr r="0" g="0" b="0"/>
          </a:effectRef>
          <a:fontRef idx="minor"/>
        </p:style>
        <p:txBody>
          <a:bodyPr tIns="720" bIns="720" anchor="ctr">
            <a:noAutofit/>
          </a:bodyPr>
          <a:lstStyle/>
          <a:p>
            <a:pPr>
              <a:lnSpc>
                <a:spcPct val="100000"/>
              </a:lnSpc>
              <a:buNone/>
              <a:tabLst>
                <a:tab pos="0" algn="l"/>
              </a:tabLst>
            </a:pPr>
            <a:br>
              <a:rPr sz="1800"/>
            </a:b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581040" y="662400"/>
            <a:ext cx="11029320" cy="529920"/>
          </a:xfrm>
          <a:prstGeom prst="rect">
            <a:avLst/>
          </a:prstGeom>
          <a:noFill/>
          <a:ln w="0">
            <a:noFill/>
          </a:ln>
        </p:spPr>
        <p:txBody>
          <a:bodyPr anchor="b">
            <a:normAutofit fontScale="65000"/>
          </a:bodyPr>
          <a:lstStyle/>
          <a:p>
            <a:pPr>
              <a:lnSpc>
                <a:spcPct val="100000"/>
              </a:lnSpc>
              <a:buNone/>
              <a:tabLst>
                <a:tab pos="0" algn="l"/>
              </a:tabLst>
            </a:pPr>
            <a:r>
              <a:rPr lang="en-IN" sz="4400" b="1" strike="noStrike" spc="-1">
                <a:solidFill>
                  <a:srgbClr val="1CADE4"/>
                </a:solidFill>
                <a:latin typeface="Arial"/>
                <a:ea typeface="Arial"/>
              </a:rPr>
              <a:t>SYSTEM  APPROACH</a:t>
            </a:r>
            <a:endParaRPr lang="en-IN" sz="4400" b="0" strike="noStrike" spc="-1">
              <a:solidFill>
                <a:srgbClr val="000000"/>
              </a:solidFill>
              <a:latin typeface="Arial"/>
            </a:endParaRPr>
          </a:p>
        </p:txBody>
      </p:sp>
      <p:sp>
        <p:nvSpPr>
          <p:cNvPr id="196" name="PlaceHolder 2"/>
          <p:cNvSpPr>
            <a:spLocks noGrp="1"/>
          </p:cNvSpPr>
          <p:nvPr>
            <p:ph/>
          </p:nvPr>
        </p:nvSpPr>
        <p:spPr>
          <a:xfrm>
            <a:off x="482760" y="1701000"/>
            <a:ext cx="11029320" cy="3261240"/>
          </a:xfrm>
          <a:prstGeom prst="rect">
            <a:avLst/>
          </a:prstGeom>
          <a:noFill/>
          <a:ln w="0">
            <a:noFill/>
          </a:ln>
        </p:spPr>
        <p:txBody>
          <a:bodyPr anchor="ctr">
            <a:normAutofit/>
          </a:bodyPr>
          <a:lstStyle/>
          <a:p>
            <a:pPr>
              <a:lnSpc>
                <a:spcPct val="107000"/>
              </a:lnSpc>
              <a:buNone/>
              <a:tabLst>
                <a:tab pos="0" algn="l"/>
              </a:tabLst>
            </a:pPr>
            <a:r>
              <a:rPr lang="en-IN" sz="2000" b="1" strike="noStrike" spc="-1">
                <a:solidFill>
                  <a:srgbClr val="000000"/>
                </a:solidFill>
                <a:latin typeface="Arial"/>
                <a:ea typeface="Arial"/>
              </a:rPr>
              <a:t>Technology Used:</a:t>
            </a:r>
            <a:endParaRPr lang="en-IN" sz="2000" b="0" strike="noStrike" spc="-1">
              <a:solidFill>
                <a:srgbClr val="00B0F0"/>
              </a:solidFill>
              <a:highlight>
                <a:srgbClr val="729FCF"/>
              </a:highlight>
              <a:latin typeface="Arial"/>
            </a:endParaRPr>
          </a:p>
          <a:p>
            <a:pPr marL="306000" indent="-306000">
              <a:lnSpc>
                <a:spcPct val="107000"/>
              </a:lnSpc>
              <a:spcBef>
                <a:spcPts val="1199"/>
              </a:spcBef>
              <a:buClr>
                <a:srgbClr val="1CADE4"/>
              </a:buClr>
              <a:buFont typeface="Noto Sans Symbols"/>
              <a:buChar char="◼"/>
              <a:tabLst>
                <a:tab pos="0" algn="l"/>
              </a:tabLst>
            </a:pPr>
            <a:r>
              <a:rPr lang="en-IN" sz="2000" b="0" strike="noStrike" spc="-1">
                <a:solidFill>
                  <a:srgbClr val="000000"/>
                </a:solidFill>
                <a:latin typeface="Arial"/>
                <a:ea typeface="Arial"/>
              </a:rPr>
              <a:t>Python: For programming the keylogger functionality.</a:t>
            </a:r>
            <a:endParaRPr lang="en-IN" sz="2000" b="0" strike="noStrike" spc="-1">
              <a:solidFill>
                <a:srgbClr val="00B0F0"/>
              </a:solidFill>
              <a:highlight>
                <a:srgbClr val="729FCF"/>
              </a:highlight>
              <a:latin typeface="Arial"/>
            </a:endParaRPr>
          </a:p>
          <a:p>
            <a:pPr marL="306000" indent="-306000">
              <a:lnSpc>
                <a:spcPct val="107000"/>
              </a:lnSpc>
              <a:spcBef>
                <a:spcPts val="1199"/>
              </a:spcBef>
              <a:buClr>
                <a:srgbClr val="1CADE4"/>
              </a:buClr>
              <a:buFont typeface="Noto Sans Symbols"/>
              <a:buChar char="◼"/>
              <a:tabLst>
                <a:tab pos="0" algn="l"/>
              </a:tabLst>
            </a:pPr>
            <a:r>
              <a:rPr lang="en-IN" sz="2000" b="0" strike="noStrike" spc="-1">
                <a:solidFill>
                  <a:srgbClr val="000000"/>
                </a:solidFill>
                <a:latin typeface="Arial"/>
                <a:ea typeface="Arial"/>
              </a:rPr>
              <a:t>Tkinter: For building the graphical user interface (GUI).</a:t>
            </a:r>
            <a:endParaRPr lang="en-IN" sz="2000" b="0" strike="noStrike" spc="-1">
              <a:solidFill>
                <a:srgbClr val="00B0F0"/>
              </a:solidFill>
              <a:highlight>
                <a:srgbClr val="729FCF"/>
              </a:highlight>
              <a:latin typeface="Arial"/>
            </a:endParaRPr>
          </a:p>
          <a:p>
            <a:pPr marL="306000" indent="-306000">
              <a:lnSpc>
                <a:spcPct val="107000"/>
              </a:lnSpc>
              <a:spcBef>
                <a:spcPts val="1199"/>
              </a:spcBef>
              <a:buClr>
                <a:srgbClr val="1CADE4"/>
              </a:buClr>
              <a:buFont typeface="Noto Sans Symbols"/>
              <a:buChar char="◼"/>
              <a:tabLst>
                <a:tab pos="0" algn="l"/>
              </a:tabLst>
            </a:pPr>
            <a:r>
              <a:rPr lang="en-IN" sz="2000" b="0" strike="noStrike" spc="-1">
                <a:solidFill>
                  <a:srgbClr val="000000"/>
                </a:solidFill>
                <a:latin typeface="Arial"/>
                <a:ea typeface="Arial"/>
              </a:rPr>
              <a:t>pynput: For capturing keyboard inputs.</a:t>
            </a:r>
            <a:endParaRPr lang="en-IN" sz="2000" b="0" strike="noStrike" spc="-1">
              <a:solidFill>
                <a:srgbClr val="00B0F0"/>
              </a:solidFill>
              <a:highlight>
                <a:srgbClr val="729FCF"/>
              </a:highlight>
              <a:latin typeface="Arial"/>
            </a:endParaRPr>
          </a:p>
          <a:p>
            <a:pPr marL="306000" indent="-306000">
              <a:lnSpc>
                <a:spcPct val="107000"/>
              </a:lnSpc>
              <a:spcBef>
                <a:spcPts val="1199"/>
              </a:spcBef>
              <a:buClr>
                <a:srgbClr val="1CADE4"/>
              </a:buClr>
              <a:buFont typeface="Noto Sans Symbols"/>
              <a:buChar char="◼"/>
              <a:tabLst>
                <a:tab pos="0" algn="l"/>
              </a:tabLst>
            </a:pPr>
            <a:r>
              <a:rPr lang="en-IN" sz="2000" b="0" strike="noStrike" spc="-1">
                <a:solidFill>
                  <a:srgbClr val="000000"/>
                </a:solidFill>
                <a:latin typeface="Arial"/>
                <a:ea typeface="Arial"/>
              </a:rPr>
              <a:t>JSON: For storing keystroke data in a structured format.</a:t>
            </a:r>
            <a:endParaRPr lang="en-IN" sz="2000" b="0" strike="noStrike" spc="-1">
              <a:solidFill>
                <a:srgbClr val="00B0F0"/>
              </a:solidFill>
              <a:highlight>
                <a:srgbClr val="729FCF"/>
              </a:highlight>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a:lnSpc>
                <a:spcPct val="100000"/>
              </a:lnSpc>
              <a:buNone/>
              <a:tabLst>
                <a:tab pos="0" algn="l"/>
              </a:tabLst>
            </a:pPr>
            <a:r>
              <a:rPr lang="en-IN" sz="4400" b="1" strike="noStrike" spc="-1">
                <a:solidFill>
                  <a:srgbClr val="1CADE4"/>
                </a:solidFill>
                <a:latin typeface="Arial"/>
                <a:ea typeface="Arial"/>
              </a:rPr>
              <a:t>ALGORITHM &amp; DEPLOYMENT</a:t>
            </a:r>
            <a:endParaRPr lang="en-IN" sz="4400" b="0" strike="noStrike" spc="-1">
              <a:solidFill>
                <a:srgbClr val="000000"/>
              </a:solidFill>
              <a:latin typeface="Arial"/>
            </a:endParaRPr>
          </a:p>
        </p:txBody>
      </p:sp>
      <p:sp>
        <p:nvSpPr>
          <p:cNvPr id="198" name="PlaceHolder 2"/>
          <p:cNvSpPr>
            <a:spLocks noGrp="1"/>
          </p:cNvSpPr>
          <p:nvPr>
            <p:ph/>
          </p:nvPr>
        </p:nvSpPr>
        <p:spPr>
          <a:xfrm>
            <a:off x="581040" y="1302120"/>
            <a:ext cx="11029320" cy="4672800"/>
          </a:xfrm>
          <a:prstGeom prst="rect">
            <a:avLst/>
          </a:prstGeom>
          <a:noFill/>
          <a:ln w="0">
            <a:noFill/>
          </a:ln>
        </p:spPr>
        <p:txBody>
          <a:bodyPr anchor="ctr">
            <a:normAutofit fontScale="99000"/>
          </a:bodyPr>
          <a:lstStyle/>
          <a:p>
            <a:pPr marL="306000" indent="-306000">
              <a:lnSpc>
                <a:spcPct val="110000"/>
              </a:lnSpc>
              <a:buClr>
                <a:srgbClr val="1CADE4"/>
              </a:buClr>
              <a:buFont typeface="Noto Sans Symbols"/>
              <a:buChar char="◼"/>
            </a:pPr>
            <a:r>
              <a:rPr lang="en-IN" sz="2400" b="1" strike="noStrike" spc="-1">
                <a:solidFill>
                  <a:srgbClr val="000000"/>
                </a:solidFill>
                <a:latin typeface="Arial"/>
                <a:ea typeface="Arial"/>
              </a:rPr>
              <a:t>Initialization:</a:t>
            </a:r>
            <a:r>
              <a:rPr lang="en-IN" sz="2400" b="0" strike="noStrike" spc="-1">
                <a:solidFill>
                  <a:srgbClr val="000000"/>
                </a:solidFill>
                <a:latin typeface="Arial"/>
                <a:ea typeface="Arial"/>
              </a:rPr>
              <a:t> Initialize necessary variables and flags.</a:t>
            </a:r>
            <a:endParaRPr lang="en-IN" sz="2400" b="0" strike="noStrike" spc="-1">
              <a:solidFill>
                <a:srgbClr val="00B0F0"/>
              </a:solidFill>
              <a:highlight>
                <a:srgbClr val="729FCF"/>
              </a:highlight>
              <a:latin typeface="Arial"/>
            </a:endParaRPr>
          </a:p>
          <a:p>
            <a:pPr marL="306000" indent="-306000">
              <a:lnSpc>
                <a:spcPct val="110000"/>
              </a:lnSpc>
              <a:spcBef>
                <a:spcPts val="1080"/>
              </a:spcBef>
              <a:buClr>
                <a:srgbClr val="1CADE4"/>
              </a:buClr>
              <a:buFont typeface="Noto Sans Symbols"/>
              <a:buChar char="◼"/>
            </a:pPr>
            <a:r>
              <a:rPr lang="en-IN" sz="2400" b="1" strike="noStrike" spc="-1">
                <a:solidFill>
                  <a:srgbClr val="000000"/>
                </a:solidFill>
                <a:latin typeface="Arial"/>
                <a:ea typeface="Arial"/>
              </a:rPr>
              <a:t>Event Handling:</a:t>
            </a:r>
            <a:endParaRPr lang="en-IN" sz="2400" b="0" strike="noStrike" spc="-1">
              <a:solidFill>
                <a:srgbClr val="00B0F0"/>
              </a:solidFill>
              <a:highlight>
                <a:srgbClr val="729FCF"/>
              </a:highlight>
              <a:latin typeface="Arial"/>
            </a:endParaRPr>
          </a:p>
          <a:p>
            <a:pPr marL="743040" lvl="1" indent="-285840">
              <a:lnSpc>
                <a:spcPct val="100000"/>
              </a:lnSpc>
              <a:spcBef>
                <a:spcPts val="1001"/>
              </a:spcBef>
              <a:buClr>
                <a:srgbClr val="1CADE4"/>
              </a:buClr>
              <a:buFont typeface="Noto Sans Symbols"/>
              <a:buChar char="◼"/>
            </a:pPr>
            <a:r>
              <a:rPr lang="en-IN" sz="2000" b="0" i="1" strike="noStrike" spc="-1">
                <a:solidFill>
                  <a:srgbClr val="000000"/>
                </a:solidFill>
                <a:latin typeface="Arial"/>
                <a:ea typeface="Arial"/>
              </a:rPr>
              <a:t>on_press(key):</a:t>
            </a:r>
            <a:r>
              <a:rPr lang="en-IN" sz="2000" b="0" strike="noStrike" spc="-1">
                <a:solidFill>
                  <a:srgbClr val="000000"/>
                </a:solidFill>
                <a:latin typeface="Arial"/>
                <a:ea typeface="Arial"/>
              </a:rPr>
              <a:t> Records pressed and held keys.</a:t>
            </a:r>
            <a:endParaRPr lang="en-IN" sz="2000" b="0" strike="noStrike" spc="-1">
              <a:solidFill>
                <a:srgbClr val="000000"/>
              </a:solidFill>
              <a:latin typeface="Arial"/>
            </a:endParaRPr>
          </a:p>
          <a:p>
            <a:pPr marL="743040" lvl="1" indent="-285840">
              <a:lnSpc>
                <a:spcPct val="100000"/>
              </a:lnSpc>
              <a:spcBef>
                <a:spcPts val="1001"/>
              </a:spcBef>
              <a:buClr>
                <a:srgbClr val="1CADE4"/>
              </a:buClr>
              <a:buFont typeface="Noto Sans Symbols"/>
              <a:buChar char="◼"/>
            </a:pPr>
            <a:r>
              <a:rPr lang="en-IN" sz="2000" b="0" i="1" strike="noStrike" spc="-1">
                <a:solidFill>
                  <a:srgbClr val="000000"/>
                </a:solidFill>
                <a:latin typeface="Arial"/>
                <a:ea typeface="Arial"/>
              </a:rPr>
              <a:t>on_release(key):</a:t>
            </a:r>
            <a:r>
              <a:rPr lang="en-IN" sz="2000" b="0" strike="noStrike" spc="-1">
                <a:solidFill>
                  <a:srgbClr val="000000"/>
                </a:solidFill>
                <a:latin typeface="Arial"/>
                <a:ea typeface="Arial"/>
              </a:rPr>
              <a:t> Records released keys and manages flag state.</a:t>
            </a:r>
            <a:endParaRPr lang="en-IN" sz="2000" b="0" strike="noStrike" spc="-1">
              <a:solidFill>
                <a:srgbClr val="000000"/>
              </a:solidFill>
              <a:latin typeface="Arial"/>
            </a:endParaRPr>
          </a:p>
          <a:p>
            <a:pPr marL="306000" indent="-306000">
              <a:lnSpc>
                <a:spcPct val="110000"/>
              </a:lnSpc>
              <a:spcBef>
                <a:spcPts val="1080"/>
              </a:spcBef>
              <a:buClr>
                <a:srgbClr val="1CADE4"/>
              </a:buClr>
              <a:buFont typeface="Noto Sans Symbols"/>
              <a:buChar char="◼"/>
            </a:pPr>
            <a:r>
              <a:rPr lang="en-IN" sz="2400" b="1" strike="noStrike" spc="-1">
                <a:solidFill>
                  <a:srgbClr val="000000"/>
                </a:solidFill>
                <a:latin typeface="Arial"/>
                <a:ea typeface="Arial"/>
              </a:rPr>
              <a:t>Logging:</a:t>
            </a:r>
            <a:endParaRPr lang="en-IN" sz="2400" b="0" strike="noStrike" spc="-1">
              <a:solidFill>
                <a:srgbClr val="00B0F0"/>
              </a:solidFill>
              <a:highlight>
                <a:srgbClr val="729FCF"/>
              </a:highlight>
              <a:latin typeface="Arial"/>
            </a:endParaRPr>
          </a:p>
          <a:p>
            <a:pPr marL="743040" lvl="1" indent="-285840">
              <a:lnSpc>
                <a:spcPct val="100000"/>
              </a:lnSpc>
              <a:spcBef>
                <a:spcPts val="1001"/>
              </a:spcBef>
              <a:buClr>
                <a:srgbClr val="1CADE4"/>
              </a:buClr>
              <a:buFont typeface="Noto Sans Symbols"/>
              <a:buChar char="◼"/>
            </a:pPr>
            <a:r>
              <a:rPr lang="en-IN" sz="2000" b="0" i="1" strike="noStrike" spc="-1">
                <a:solidFill>
                  <a:srgbClr val="000000"/>
                </a:solidFill>
                <a:latin typeface="Arial"/>
                <a:ea typeface="Arial"/>
              </a:rPr>
              <a:t>generate_text_log(key):</a:t>
            </a:r>
            <a:r>
              <a:rPr lang="en-IN" sz="2000" b="0" strike="noStrike" spc="-1">
                <a:solidFill>
                  <a:srgbClr val="000000"/>
                </a:solidFill>
                <a:latin typeface="Arial"/>
                <a:ea typeface="Arial"/>
              </a:rPr>
              <a:t> Saves keystrokes in a text file.</a:t>
            </a:r>
            <a:endParaRPr lang="en-IN" sz="2000" b="0" strike="noStrike" spc="-1">
              <a:solidFill>
                <a:srgbClr val="000000"/>
              </a:solidFill>
              <a:latin typeface="Arial"/>
            </a:endParaRPr>
          </a:p>
          <a:p>
            <a:pPr marL="743040" lvl="1" indent="-285840">
              <a:lnSpc>
                <a:spcPct val="100000"/>
              </a:lnSpc>
              <a:spcBef>
                <a:spcPts val="1001"/>
              </a:spcBef>
              <a:buClr>
                <a:srgbClr val="1CADE4"/>
              </a:buClr>
              <a:buFont typeface="Noto Sans Symbols"/>
              <a:buChar char="◼"/>
            </a:pPr>
            <a:r>
              <a:rPr lang="en-IN" sz="2000" b="0" i="1" strike="noStrike" spc="-1">
                <a:solidFill>
                  <a:srgbClr val="000000"/>
                </a:solidFill>
                <a:latin typeface="Arial"/>
                <a:ea typeface="Arial"/>
              </a:rPr>
              <a:t>generate_json_file(keys_used):</a:t>
            </a:r>
            <a:r>
              <a:rPr lang="en-IN" sz="2000" b="0" strike="noStrike" spc="-1">
                <a:solidFill>
                  <a:srgbClr val="000000"/>
                </a:solidFill>
                <a:latin typeface="Arial"/>
                <a:ea typeface="Arial"/>
              </a:rPr>
              <a:t> Saves keystrokes in a JSON file.</a:t>
            </a:r>
            <a:endParaRPr lang="en-IN" sz="2000" b="0" strike="noStrike" spc="-1">
              <a:solidFill>
                <a:srgbClr val="000000"/>
              </a:solidFill>
              <a:latin typeface="Arial"/>
            </a:endParaRPr>
          </a:p>
          <a:p>
            <a:pPr marL="306000" indent="-306000">
              <a:lnSpc>
                <a:spcPct val="110000"/>
              </a:lnSpc>
              <a:spcBef>
                <a:spcPts val="1080"/>
              </a:spcBef>
              <a:buClr>
                <a:srgbClr val="1CADE4"/>
              </a:buClr>
              <a:buFont typeface="Noto Sans Symbols"/>
              <a:buChar char="◼"/>
            </a:pPr>
            <a:r>
              <a:rPr lang="en-IN" sz="2400" b="1" strike="noStrike" spc="-1">
                <a:solidFill>
                  <a:srgbClr val="000000"/>
                </a:solidFill>
                <a:latin typeface="Arial"/>
                <a:ea typeface="Arial"/>
              </a:rPr>
              <a:t>Keylogger Control:</a:t>
            </a:r>
            <a:endParaRPr lang="en-IN" sz="2400" b="0" strike="noStrike" spc="-1">
              <a:solidFill>
                <a:srgbClr val="00B0F0"/>
              </a:solidFill>
              <a:highlight>
                <a:srgbClr val="729FCF"/>
              </a:highlight>
              <a:latin typeface="Arial"/>
            </a:endParaRPr>
          </a:p>
          <a:p>
            <a:pPr marL="743040" lvl="1" indent="-285840">
              <a:lnSpc>
                <a:spcPct val="100000"/>
              </a:lnSpc>
              <a:spcBef>
                <a:spcPts val="1001"/>
              </a:spcBef>
              <a:buClr>
                <a:srgbClr val="1CADE4"/>
              </a:buClr>
              <a:buFont typeface="Noto Sans Symbols"/>
              <a:buChar char="◼"/>
            </a:pPr>
            <a:r>
              <a:rPr lang="en-IN" sz="2000" b="0" i="1" strike="noStrike" spc="-1">
                <a:solidFill>
                  <a:srgbClr val="000000"/>
                </a:solidFill>
                <a:latin typeface="Arial"/>
                <a:ea typeface="Arial"/>
              </a:rPr>
              <a:t>start_keylogger():</a:t>
            </a:r>
            <a:r>
              <a:rPr lang="en-IN" sz="2000" b="0" strike="noStrike" spc="-1">
                <a:solidFill>
                  <a:srgbClr val="000000"/>
                </a:solidFill>
                <a:latin typeface="Arial"/>
                <a:ea typeface="Arial"/>
              </a:rPr>
              <a:t> Initiates keylogging process.</a:t>
            </a:r>
            <a:endParaRPr lang="en-IN" sz="2000" b="0" strike="noStrike" spc="-1">
              <a:solidFill>
                <a:srgbClr val="000000"/>
              </a:solidFill>
              <a:latin typeface="Arial"/>
            </a:endParaRPr>
          </a:p>
          <a:p>
            <a:pPr marL="743040" lvl="1" indent="-285840">
              <a:lnSpc>
                <a:spcPct val="100000"/>
              </a:lnSpc>
              <a:spcBef>
                <a:spcPts val="1001"/>
              </a:spcBef>
              <a:buClr>
                <a:srgbClr val="1CADE4"/>
              </a:buClr>
              <a:buFont typeface="Noto Sans Symbols"/>
              <a:buChar char="◼"/>
            </a:pPr>
            <a:r>
              <a:rPr lang="en-IN" sz="2000" b="0" i="1" strike="noStrike" spc="-1">
                <a:solidFill>
                  <a:srgbClr val="000000"/>
                </a:solidFill>
                <a:latin typeface="Arial"/>
                <a:ea typeface="Arial"/>
              </a:rPr>
              <a:t>stop_keylogger():</a:t>
            </a:r>
            <a:r>
              <a:rPr lang="en-IN" sz="2000" b="0" strike="noStrike" spc="-1">
                <a:solidFill>
                  <a:srgbClr val="000000"/>
                </a:solidFill>
                <a:latin typeface="Arial"/>
                <a:ea typeface="Arial"/>
              </a:rPr>
              <a:t> Stops keylogging.</a:t>
            </a:r>
            <a:endParaRPr lang="en-IN" sz="20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581040" y="771480"/>
            <a:ext cx="11029680" cy="529920"/>
          </a:xfrm>
          <a:prstGeom prst="rect">
            <a:avLst/>
          </a:prstGeom>
          <a:noFill/>
          <a:ln w="0">
            <a:noFill/>
          </a:ln>
        </p:spPr>
        <p:txBody>
          <a:bodyPr anchor="b">
            <a:normAutofit fontScale="65000"/>
          </a:bodyPr>
          <a:lstStyle/>
          <a:p>
            <a:pPr>
              <a:lnSpc>
                <a:spcPct val="100000"/>
              </a:lnSpc>
              <a:buNone/>
              <a:tabLst>
                <a:tab pos="0" algn="l"/>
              </a:tabLst>
            </a:pPr>
            <a:r>
              <a:rPr lang="en-IN" sz="4400" b="1" strike="noStrike" spc="-1">
                <a:solidFill>
                  <a:srgbClr val="1CADE4"/>
                </a:solidFill>
                <a:latin typeface="Arial"/>
                <a:ea typeface="Arial"/>
              </a:rPr>
              <a:t>RESULT</a:t>
            </a:r>
            <a:endParaRPr lang="en-IN" sz="4400" b="0" strike="noStrike" spc="-1">
              <a:solidFill>
                <a:srgbClr val="000000"/>
              </a:solidFill>
              <a:latin typeface="Arial"/>
            </a:endParaRPr>
          </a:p>
        </p:txBody>
      </p:sp>
      <p:sp>
        <p:nvSpPr>
          <p:cNvPr id="200" name="PlaceHolder 2"/>
          <p:cNvSpPr>
            <a:spLocks noGrp="1"/>
          </p:cNvSpPr>
          <p:nvPr>
            <p:ph/>
          </p:nvPr>
        </p:nvSpPr>
        <p:spPr>
          <a:xfrm>
            <a:off x="576000" y="1301760"/>
            <a:ext cx="11029680" cy="1391760"/>
          </a:xfrm>
          <a:prstGeom prst="rect">
            <a:avLst/>
          </a:prstGeom>
          <a:noFill/>
          <a:ln w="0">
            <a:noFill/>
          </a:ln>
        </p:spPr>
        <p:txBody>
          <a:bodyPr anchor="ctr">
            <a:normAutofit/>
          </a:bodyPr>
          <a:lstStyle/>
          <a:p>
            <a:pPr>
              <a:lnSpc>
                <a:spcPct val="110000"/>
              </a:lnSpc>
              <a:buNone/>
            </a:pPr>
            <a:r>
              <a:rPr lang="en-IN" sz="2000" b="0" strike="noStrike" spc="-1" dirty="0">
                <a:solidFill>
                  <a:srgbClr val="000000"/>
                </a:solidFill>
                <a:latin typeface="Arial"/>
                <a:ea typeface="Arial"/>
              </a:rPr>
              <a:t>   The graphical user interface (GUI) features buttons </a:t>
            </a:r>
            <a:r>
              <a:rPr lang="en-IN" sz="2000" b="0" strike="noStrike" spc="-1" dirty="0" err="1">
                <a:solidFill>
                  <a:srgbClr val="000000"/>
                </a:solidFill>
                <a:latin typeface="Arial"/>
                <a:ea typeface="Arial"/>
              </a:rPr>
              <a:t>labeled</a:t>
            </a:r>
            <a:r>
              <a:rPr lang="en-IN" sz="2000" b="0" strike="noStrike" spc="-1" dirty="0">
                <a:solidFill>
                  <a:srgbClr val="000000"/>
                </a:solidFill>
                <a:latin typeface="Arial"/>
                <a:ea typeface="Arial"/>
              </a:rPr>
              <a:t> "Start" and "Stop" for managing the keylogging process. When initiated, the keylogger begins capturing keystrokes and storing them in predefined files. Ceasing the keylogger operation terminates the logging process..</a:t>
            </a:r>
            <a:endParaRPr lang="en-IN" sz="2000" b="0" strike="noStrike" spc="-1" dirty="0">
              <a:solidFill>
                <a:srgbClr val="000000"/>
              </a:solidFill>
              <a:latin typeface="Arial"/>
            </a:endParaRPr>
          </a:p>
        </p:txBody>
      </p:sp>
      <p:pic>
        <p:nvPicPr>
          <p:cNvPr id="201" name="Google Shape;137;p19"/>
          <p:cNvPicPr/>
          <p:nvPr/>
        </p:nvPicPr>
        <p:blipFill>
          <a:blip r:embed="rId3"/>
          <a:stretch/>
        </p:blipFill>
        <p:spPr>
          <a:xfrm>
            <a:off x="1296360" y="3025080"/>
            <a:ext cx="2361960" cy="2636280"/>
          </a:xfrm>
          <a:prstGeom prst="rect">
            <a:avLst/>
          </a:prstGeom>
          <a:ln w="0">
            <a:noFill/>
          </a:ln>
        </p:spPr>
      </p:pic>
      <p:pic>
        <p:nvPicPr>
          <p:cNvPr id="202" name="Google Shape;138;p19"/>
          <p:cNvPicPr/>
          <p:nvPr/>
        </p:nvPicPr>
        <p:blipFill>
          <a:blip r:embed="rId4"/>
          <a:stretch/>
        </p:blipFill>
        <p:spPr>
          <a:xfrm>
            <a:off x="8145360" y="3096720"/>
            <a:ext cx="2385000" cy="2628720"/>
          </a:xfrm>
          <a:prstGeom prst="rect">
            <a:avLst/>
          </a:prstGeom>
          <a:ln w="0">
            <a:noFill/>
          </a:ln>
        </p:spPr>
      </p:pic>
      <p:pic>
        <p:nvPicPr>
          <p:cNvPr id="203" name="Google Shape;139;p19"/>
          <p:cNvPicPr/>
          <p:nvPr/>
        </p:nvPicPr>
        <p:blipFill>
          <a:blip r:embed="rId5"/>
          <a:stretch/>
        </p:blipFill>
        <p:spPr>
          <a:xfrm>
            <a:off x="4463280" y="3107880"/>
            <a:ext cx="2400120" cy="260604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oogle Shape;144;p20"/>
          <p:cNvSpPr/>
          <p:nvPr/>
        </p:nvSpPr>
        <p:spPr>
          <a:xfrm>
            <a:off x="465480" y="652320"/>
            <a:ext cx="11260800" cy="700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IN" sz="4000" b="1" strike="noStrike" spc="-1">
                <a:solidFill>
                  <a:srgbClr val="1CADE4"/>
                </a:solidFill>
                <a:latin typeface="Arial"/>
                <a:ea typeface="Arial"/>
              </a:rPr>
              <a:t>OUTPUT</a:t>
            </a:r>
            <a:endParaRPr lang="en-IN" sz="4000" b="0" strike="noStrike" spc="-1">
              <a:latin typeface="Arial"/>
            </a:endParaRPr>
          </a:p>
        </p:txBody>
      </p:sp>
      <p:pic>
        <p:nvPicPr>
          <p:cNvPr id="205" name="Picture 204"/>
          <p:cNvPicPr/>
          <p:nvPr/>
        </p:nvPicPr>
        <p:blipFill>
          <a:blip r:embed="rId2"/>
          <a:srcRect b="7808"/>
          <a:stretch/>
        </p:blipFill>
        <p:spPr>
          <a:xfrm>
            <a:off x="1022400" y="1260000"/>
            <a:ext cx="10026360" cy="504000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a:lnSpc>
                <a:spcPct val="100000"/>
              </a:lnSpc>
              <a:buNone/>
              <a:tabLst>
                <a:tab pos="0" algn="l"/>
              </a:tabLst>
            </a:pPr>
            <a:r>
              <a:rPr lang="en-IN" sz="4400" b="1" strike="noStrike" spc="-1">
                <a:solidFill>
                  <a:srgbClr val="1CADE4"/>
                </a:solidFill>
                <a:latin typeface="Arial"/>
                <a:ea typeface="Arial"/>
              </a:rPr>
              <a:t>CONCLUSION</a:t>
            </a:r>
            <a:endParaRPr lang="en-IN" sz="4400" b="0" strike="noStrike" spc="-1">
              <a:solidFill>
                <a:srgbClr val="000000"/>
              </a:solidFill>
              <a:latin typeface="Arial"/>
            </a:endParaRPr>
          </a:p>
        </p:txBody>
      </p:sp>
      <p:sp>
        <p:nvSpPr>
          <p:cNvPr id="207" name="PlaceHolder 2"/>
          <p:cNvSpPr>
            <a:spLocks noGrp="1"/>
          </p:cNvSpPr>
          <p:nvPr>
            <p:ph/>
          </p:nvPr>
        </p:nvSpPr>
        <p:spPr>
          <a:xfrm>
            <a:off x="581040" y="1946880"/>
            <a:ext cx="11029320" cy="2091240"/>
          </a:xfrm>
          <a:prstGeom prst="rect">
            <a:avLst/>
          </a:prstGeom>
          <a:noFill/>
          <a:ln w="0">
            <a:noFill/>
          </a:ln>
        </p:spPr>
        <p:txBody>
          <a:bodyPr anchor="ctr">
            <a:normAutofit/>
          </a:bodyPr>
          <a:lstStyle/>
          <a:p>
            <a:pPr>
              <a:lnSpc>
                <a:spcPct val="107000"/>
              </a:lnSpc>
              <a:buClr>
                <a:schemeClr val="accent1"/>
              </a:buClr>
              <a:buFont typeface="Wingdings" panose="05000000000000000000" pitchFamily="2" charset="2"/>
              <a:buChar char="q"/>
            </a:pPr>
            <a:r>
              <a:rPr lang="en-IN" sz="2000" b="0" strike="noStrike" spc="-1" dirty="0">
                <a:solidFill>
                  <a:srgbClr val="000000"/>
                </a:solidFill>
                <a:latin typeface="Arial"/>
                <a:ea typeface="Arial"/>
              </a:rPr>
              <a:t>   Developing a keylogger underscores the simplicity of capturing keyboard inputs and emphasizes the critical need for strong security measures to safeguard sensitive data from unauthorized access. Acquiring knowledge about keylogging methods is essential for strengthening system </a:t>
            </a:r>
            <a:r>
              <a:rPr lang="en-IN" sz="2000" b="0" strike="noStrike" spc="-1" dirty="0" err="1">
                <a:solidFill>
                  <a:srgbClr val="000000"/>
                </a:solidFill>
                <a:latin typeface="Arial"/>
                <a:ea typeface="Arial"/>
              </a:rPr>
              <a:t>defenses</a:t>
            </a:r>
            <a:r>
              <a:rPr lang="en-IN" sz="2000" b="0" strike="noStrike" spc="-1" dirty="0">
                <a:solidFill>
                  <a:srgbClr val="000000"/>
                </a:solidFill>
                <a:latin typeface="Arial"/>
                <a:ea typeface="Arial"/>
              </a:rPr>
              <a:t> against potential security risks.</a:t>
            </a:r>
            <a:endParaRPr lang="en-IN" sz="2000" b="0" strike="noStrike" spc="-1" dirty="0">
              <a:solidFill>
                <a:srgbClr val="00B0F0"/>
              </a:solidFill>
              <a:highlight>
                <a:srgbClr val="729FCF"/>
              </a:highlight>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558</Words>
  <Application>Microsoft Office PowerPoint</Application>
  <PresentationFormat>Widescreen</PresentationFormat>
  <Paragraphs>65</Paragraphs>
  <Slides>12</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12</vt:i4>
      </vt:variant>
    </vt:vector>
  </HeadingPairs>
  <TitlesOfParts>
    <vt:vector size="22" baseType="lpstr">
      <vt:lpstr>Arial</vt:lpstr>
      <vt:lpstr>Libre Franklin</vt:lpstr>
      <vt:lpstr>Noto Sans Symbols</vt:lpstr>
      <vt:lpstr>Symbol</vt:lpstr>
      <vt:lpstr>Times New Roman</vt:lpstr>
      <vt:lpstr>Wingdings</vt:lpstr>
      <vt:lpstr>Office Theme</vt:lpstr>
      <vt:lpstr>Office Theme</vt:lpstr>
      <vt:lpstr>Office Theme</vt:lpstr>
      <vt:lpstr>Office Theme</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subject/>
  <dc:creator>Shrinivas U</dc:creator>
  <dc:description/>
  <cp:lastModifiedBy>Shrinivas U</cp:lastModifiedBy>
  <cp:revision>2</cp:revision>
  <dcterms:modified xsi:type="dcterms:W3CDTF">2024-04-05T06:06:32Z</dcterms:modified>
  <dc:language>en-IN</dc:language>
</cp:coreProperties>
</file>