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4937-024E-4D76-904B-40E8CBDB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2A0EB-2C36-4324-9A83-CCA6EE16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98C2-1B4B-45C3-82B9-B52CCC19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78CF-1BCC-45FC-BAEF-6D20B5B5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8420-8B0B-4DF8-875D-998C49EC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9661-39BB-4670-ACCD-4476F4BF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F05F9-8395-481F-8F9E-415A61793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D654-72E4-47A2-8AB3-EF930A35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01E9-F790-4809-98B5-0F83237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C26B-22E9-439C-8035-1A11B732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1029-6690-46F2-8EC3-10A0E42FC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8129-D028-4CB7-9012-101A7A61E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62CA-F25B-4CC1-810B-71B51054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9AA0-D087-4ADF-9A56-6A7EB2B8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6C22-C6D9-4426-AC3D-A8F5FEE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CD36-E6DF-4180-82D2-254AF670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E935-60E9-4D9B-BDBF-8E9D759F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0D1C-87F0-453A-9D75-99006707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EC7E-33DA-4914-96EB-1A486807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A7C5-078E-43B8-AFF7-6F3E7E44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4011-3119-42E0-A3E7-13CF574C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707D-65B6-409D-80F0-A33C6BE1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B735-4721-4C24-BE0C-C79C0E1F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89D3-E5FC-44EB-9A8B-29B6F662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1EA7-A3CA-45F7-8FBD-293B3AA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6428-5562-4E83-9D52-C6E92544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63EC-DD39-4354-8E56-66167777E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83936-9BCE-4DB2-A5A2-41ED672BC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8328-62F3-465F-B03A-5FB8635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757C-B6B2-41A4-B892-E6417324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415A-CEBC-4BBF-997B-09030FB3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A2A-199A-439D-8761-845ECEA6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9D5B-320C-46B1-A5AB-17A44746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C6D0-4183-4F59-AD6B-4DBB4480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15B6E-D49E-44F0-A3E9-A97106C79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C9B3F-9641-47BD-AA02-3F84E758D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904BA-4781-4558-B753-B7BF0E53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FEFB7-0C74-4302-877C-42E6FBFD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056C7-59C4-4B52-AF67-EBC4F10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914-C75C-4C1E-9525-FA25E419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B0A8-C40D-468E-B6B8-317D71F8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E2802-536A-44F1-A063-FA29638E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10EA7-968B-4BF9-857D-55375F22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12F2D-C034-4687-BA63-C3B3E940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DFF7C-8EED-4F85-9527-194A3EFA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0901F-6C59-4628-8C30-E84A0524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4FB-B518-4C19-A626-03D4B44F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3ABE-83F2-4F50-9CF7-B7848C8D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E63E8-ED9D-4D6C-8B27-B6681F7E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586E9-1697-4704-B8CF-941F5FA3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6DC4-2F6D-4680-964A-57A41322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E13A1-3FA2-4A04-B5B2-03D0856C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1B47-BB72-453D-856F-C202F153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E4DE-CB2A-430B-89F4-C6461B67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2DE12-A246-491F-9B78-AC1183FB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E00A7-11BF-4256-AC87-16EBE8ED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7A6D-0CC1-4C59-820C-B1E172EA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9DDD5-FECF-46D6-8DB1-9C30031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FE3D6-0C76-4FFC-9C7D-3CC59EC8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C9BF1-77C7-40FD-B74F-C41CC0E0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6E0E-1B79-4825-B58F-8B5F4A2A3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7297-2414-464E-BA32-F96140148A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90E7-CEBD-4FBB-839F-90C4EA080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F88F-4EF1-46EB-AE38-1F48D07E0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FD45-B816-4D6C-957A-36C89E76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0E75A-99F5-4D41-A444-3905DEF49E9C}"/>
              </a:ext>
            </a:extLst>
          </p:cNvPr>
          <p:cNvSpPr/>
          <p:nvPr/>
        </p:nvSpPr>
        <p:spPr>
          <a:xfrm>
            <a:off x="0" y="0"/>
            <a:ext cx="12192000" cy="6361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BC1A-3D01-405A-B067-0A581CCD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11"/>
            <a:ext cx="12192000" cy="6290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PMO Dashboard Solution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62317-340A-4BCA-A022-C01DB2F2A2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7" y="870178"/>
            <a:ext cx="8865125" cy="563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0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0E75A-99F5-4D41-A444-3905DEF49E9C}"/>
              </a:ext>
            </a:extLst>
          </p:cNvPr>
          <p:cNvSpPr/>
          <p:nvPr/>
        </p:nvSpPr>
        <p:spPr>
          <a:xfrm>
            <a:off x="0" y="0"/>
            <a:ext cx="12192000" cy="6361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BC1A-3D01-405A-B067-0A581CCD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11"/>
            <a:ext cx="12192000" cy="6290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PMO Dashboard – Application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50511A-BF9D-462E-9957-7F2CE918D089}"/>
              </a:ext>
            </a:extLst>
          </p:cNvPr>
          <p:cNvGrpSpPr/>
          <p:nvPr/>
        </p:nvGrpSpPr>
        <p:grpSpPr>
          <a:xfrm>
            <a:off x="966835" y="1241236"/>
            <a:ext cx="2820597" cy="2307031"/>
            <a:chOff x="741543" y="1121968"/>
            <a:chExt cx="2820597" cy="23070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0C4027-8527-4609-96E1-75794AC58434}"/>
                </a:ext>
              </a:extLst>
            </p:cNvPr>
            <p:cNvSpPr/>
            <p:nvPr/>
          </p:nvSpPr>
          <p:spPr>
            <a:xfrm>
              <a:off x="741543" y="1121968"/>
              <a:ext cx="2820597" cy="23070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2DAB4-AA7F-4E77-88CD-5EBA6340C3B6}"/>
                </a:ext>
              </a:extLst>
            </p:cNvPr>
            <p:cNvSpPr txBox="1"/>
            <p:nvPr/>
          </p:nvSpPr>
          <p:spPr>
            <a:xfrm>
              <a:off x="863507" y="1253790"/>
              <a:ext cx="269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UI Layer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8DA2-07A2-4471-8C3F-F0DE20D0EAE5}"/>
                </a:ext>
              </a:extLst>
            </p:cNvPr>
            <p:cNvSpPr txBox="1"/>
            <p:nvPr/>
          </p:nvSpPr>
          <p:spPr>
            <a:xfrm>
              <a:off x="863507" y="1646625"/>
              <a:ext cx="26986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Angular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eCHARTS – Chart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Material 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RxJS</a:t>
              </a:r>
              <a:r>
                <a:rPr lang="en-US" sz="1600" dirty="0">
                  <a:solidFill>
                    <a:schemeClr val="bg1"/>
                  </a:solidFill>
                </a:rPr>
                <a:t>, TypeScript, ES6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Consume REST 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JSON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7254FD-7924-4830-BE79-2ABF72B32629}"/>
              </a:ext>
            </a:extLst>
          </p:cNvPr>
          <p:cNvGrpSpPr/>
          <p:nvPr/>
        </p:nvGrpSpPr>
        <p:grpSpPr>
          <a:xfrm>
            <a:off x="4485287" y="1250474"/>
            <a:ext cx="2820597" cy="2307031"/>
            <a:chOff x="741543" y="1121968"/>
            <a:chExt cx="2820597" cy="23070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89E27D-7FE6-4E35-A6B9-A88C32668969}"/>
                </a:ext>
              </a:extLst>
            </p:cNvPr>
            <p:cNvSpPr/>
            <p:nvPr/>
          </p:nvSpPr>
          <p:spPr>
            <a:xfrm>
              <a:off x="741543" y="1121968"/>
              <a:ext cx="2820597" cy="23070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05A146-F37C-4D5F-A7B2-6527086E59EB}"/>
                </a:ext>
              </a:extLst>
            </p:cNvPr>
            <p:cNvSpPr txBox="1"/>
            <p:nvPr/>
          </p:nvSpPr>
          <p:spPr>
            <a:xfrm>
              <a:off x="863507" y="1253790"/>
              <a:ext cx="269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 Layer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A22B0-E6A8-46BB-A119-E58A47DEE3E3}"/>
                </a:ext>
              </a:extLst>
            </p:cNvPr>
            <p:cNvSpPr txBox="1"/>
            <p:nvPr/>
          </p:nvSpPr>
          <p:spPr>
            <a:xfrm>
              <a:off x="863507" y="1646625"/>
              <a:ext cx="26986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MVC.NET with 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Stored Procedure call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Exposed 2 APIs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Lottery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Casino &amp; VLT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Result in JSON format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C9391-B4A6-4D35-8494-7F4392DF1E59}"/>
              </a:ext>
            </a:extLst>
          </p:cNvPr>
          <p:cNvGrpSpPr/>
          <p:nvPr/>
        </p:nvGrpSpPr>
        <p:grpSpPr>
          <a:xfrm>
            <a:off x="8003739" y="1233208"/>
            <a:ext cx="3247360" cy="3602423"/>
            <a:chOff x="741543" y="1121968"/>
            <a:chExt cx="2820597" cy="36024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4C1237-0FFF-4EF8-B733-C0748DD59F53}"/>
                </a:ext>
              </a:extLst>
            </p:cNvPr>
            <p:cNvSpPr/>
            <p:nvPr/>
          </p:nvSpPr>
          <p:spPr>
            <a:xfrm>
              <a:off x="741543" y="1121968"/>
              <a:ext cx="2820597" cy="298098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6FD5D4-76B0-461F-8AC0-7D8C4C528477}"/>
                </a:ext>
              </a:extLst>
            </p:cNvPr>
            <p:cNvSpPr txBox="1"/>
            <p:nvPr/>
          </p:nvSpPr>
          <p:spPr>
            <a:xfrm>
              <a:off x="863507" y="1253790"/>
              <a:ext cx="269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E4834-7911-426B-BFBD-31AEA3402A49}"/>
                </a:ext>
              </a:extLst>
            </p:cNvPr>
            <p:cNvSpPr txBox="1"/>
            <p:nvPr/>
          </p:nvSpPr>
          <p:spPr>
            <a:xfrm>
              <a:off x="863507" y="1646625"/>
              <a:ext cx="2698633" cy="3077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SQL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Written Jobs to pull data from CTO DWH every day once.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3 tables used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Forecast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Project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Project Status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</a:rPr>
                <a:t>Written stored procedure to fetch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48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PMO Dashboard Solution Diagram</vt:lpstr>
      <vt:lpstr>PMO Dashboard – Application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 Dashboard Solution Diagram</dc:title>
  <dc:creator>Sivalingam, Saravanan (Consultant)</dc:creator>
  <cp:lastModifiedBy>Sivalingam, Saravanan (Consultant)</cp:lastModifiedBy>
  <cp:revision>46</cp:revision>
  <dcterms:created xsi:type="dcterms:W3CDTF">2020-06-05T09:32:00Z</dcterms:created>
  <dcterms:modified xsi:type="dcterms:W3CDTF">2020-06-05T10:00:07Z</dcterms:modified>
</cp:coreProperties>
</file>