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3" r:id="rId6"/>
    <p:sldId id="266" r:id="rId7"/>
    <p:sldId id="261" r:id="rId8"/>
    <p:sldId id="258" r:id="rId9"/>
    <p:sldId id="259" r:id="rId10"/>
    <p:sldId id="270" r:id="rId11"/>
    <p:sldId id="272" r:id="rId12"/>
    <p:sldId id="267" r:id="rId13"/>
    <p:sldId id="271" r:id="rId14"/>
    <p:sldId id="273" r:id="rId15"/>
    <p:sldId id="274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E8AA-E7FE-7D32-DCCB-ED33C622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F2722-BBA3-A2CD-B285-BAC1CFF7E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E3442-E1BA-50BC-2082-0EC49683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2259-6655-4316-BC23-779F3ED499C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9653A-1380-05BA-555C-091071DC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4CFB4-F362-3ABA-BE2C-7DE45854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2E45-D120-4E57-B8AD-6813CC852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12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1FE0-550E-C4EC-4DD8-76139435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8F44B-2DDA-A935-9641-FE78EA553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3AA94-286A-85FB-1F9A-C68C0347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2259-6655-4316-BC23-779F3ED499C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33C1E-A896-CA3C-C69C-134E662F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32323-54ED-16B2-DB15-838B847E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2E45-D120-4E57-B8AD-6813CC852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4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AFCD40-A93B-381F-7C85-ECF536751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89575-741C-378F-E7C0-3D47AC367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6D11D-647D-EEE8-4E98-3BCDBA7E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2259-6655-4316-BC23-779F3ED499C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729B7-B259-0467-74F2-C9E9D66B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59DB3-13A7-4DA6-52DD-0FEF8EFA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2E45-D120-4E57-B8AD-6813CC852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1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6302-D2B0-D49E-33F4-9301E690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A0E10-E19D-1CC0-7A65-529B494F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663C6-03DB-9EA6-E608-2ACF3A8B3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2259-6655-4316-BC23-779F3ED499C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E84BD-ABF9-FEFF-345E-DD63BAB4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5FA48-CA40-51BF-5AD9-446B0CB3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2E45-D120-4E57-B8AD-6813CC852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8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5330-9691-8633-196B-24F7DE2E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D3F15-028C-7BD3-5651-D83343E45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5CF18-2691-3134-0694-96900B13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2259-6655-4316-BC23-779F3ED499C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3D7B-F967-7266-35F4-23A08D7C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7E76-4F20-4B85-8985-1CF940C3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2E45-D120-4E57-B8AD-6813CC852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5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AA51-8ADA-73FE-429B-2C4858746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AEAEB-6680-6E98-5BA0-8E9FFA2F2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E42E9-67D6-25B8-67F8-E9B1E3DC0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C860F-9386-3FF0-BE5A-D4E45CBF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2259-6655-4316-BC23-779F3ED499C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E35E3-F520-B309-CFCC-A7786AC1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B4A4A-D02C-9711-FF48-A35D12400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2E45-D120-4E57-B8AD-6813CC852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06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E2F8-5DD3-DEEC-95D8-D2229C7A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026D1-412F-7687-9ACE-0707ACCC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14588-174A-9327-E724-A9F324BB7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01565-15BE-FCA6-AE52-9E87895F4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9FF09-A3C8-AD8B-2687-DBEF2ECF6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A6241-907B-30EF-CB73-BED6BBB5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2259-6655-4316-BC23-779F3ED499C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28AA3-F03F-AE27-9996-D1C38B3D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12077-2803-C9E5-B13C-AA13889E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2E45-D120-4E57-B8AD-6813CC852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87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A341-09D8-44CA-1FB8-2599488B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76D24-E87E-92C7-B145-D6B02674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2259-6655-4316-BC23-779F3ED499C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05461-1839-D456-BAAD-419107F1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23CA0-AAC0-A734-AB34-B41C2C9F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2E45-D120-4E57-B8AD-6813CC852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50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9542C-A292-F5DD-6C37-D0C5FE4E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2259-6655-4316-BC23-779F3ED499C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0D057-06B6-D9AD-AE24-63C5158C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394CD-65B8-FCE5-F833-67CF5EF7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2E45-D120-4E57-B8AD-6813CC852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5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62AB-B61C-75CB-15A4-267C747C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AFCC-0BDF-0467-9DB6-52E5395F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90867-A703-AD05-3040-41CAA7185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06EAE-10A8-3AF6-AE18-37D01F8B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2259-6655-4316-BC23-779F3ED499C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E2422-520F-7342-7782-E5DF4BCC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FC15B-D08D-2249-BD95-200B1285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2E45-D120-4E57-B8AD-6813CC852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22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0EE8-7CA0-1BA6-46F7-5A698EEC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3AE4F-95B9-3B72-F683-ABC138DE4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E7A20-E6EE-EAFA-FB25-8CD6C2B97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283BA-4DA4-D54A-48E1-20053280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22259-6655-4316-BC23-779F3ED499C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FB988-356D-4D00-D9D2-39A391AB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01E69-0120-F1AB-F257-B800F69B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2E45-D120-4E57-B8AD-6813CC852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4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A8FD2-1AE3-670E-4146-A557F882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4CD07-0B2D-ED9B-3021-EE9FC83C6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3FC0C-4120-F355-E55A-D87089B7F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2259-6655-4316-BC23-779F3ED499C0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021C3-5363-89C6-5435-F21BCFFEE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B8AB-C768-A25C-77D0-4374CC246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2E45-D120-4E57-B8AD-6813CC852B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79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differences-between-operational-database-systems-and-data-warehouse/" TargetMode="External"/><Relationship Id="rId3" Type="http://schemas.openxmlformats.org/officeDocument/2006/relationships/hyperlink" Target="https://www.geeksforgeeks.org/network-model-in-dbms/" TargetMode="External"/><Relationship Id="rId7" Type="http://schemas.openxmlformats.org/officeDocument/2006/relationships/hyperlink" Target="https://www.geeksforgeeks.org/comparison-centralized-decentralized-and-distributed-systems/" TargetMode="External"/><Relationship Id="rId2" Type="http://schemas.openxmlformats.org/officeDocument/2006/relationships/hyperlink" Target="https://www.geeksforgeeks.org/hierarchical-model-in-db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introduction-to-nosql-cloud-database-services/" TargetMode="External"/><Relationship Id="rId5" Type="http://schemas.openxmlformats.org/officeDocument/2006/relationships/hyperlink" Target="https://www.geeksforgeeks.org/relational-model-in-dbms/" TargetMode="External"/><Relationship Id="rId4" Type="http://schemas.openxmlformats.org/officeDocument/2006/relationships/hyperlink" Target="https://www.geeksforgeeks.org/difference-between-rdbms-and-oodbm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D6A3E0-197C-08C0-EC66-83A44E6A0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8889" y="3169419"/>
            <a:ext cx="4778477" cy="1655762"/>
          </a:xfrm>
        </p:spPr>
        <p:txBody>
          <a:bodyPr/>
          <a:lstStyle/>
          <a:p>
            <a:r>
              <a:rPr lang="en-IN" dirty="0"/>
              <a:t>D. Saravanan</a:t>
            </a:r>
          </a:p>
          <a:p>
            <a:r>
              <a:rPr lang="en-IN" dirty="0"/>
              <a:t>MEAN Stack Trainer</a:t>
            </a:r>
          </a:p>
          <a:p>
            <a:r>
              <a:rPr lang="en-IN" dirty="0"/>
              <a:t>Chennai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7D9F9-82C6-8F6C-0BAF-E55A0E0C2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707923"/>
            <a:ext cx="7079226" cy="56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3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EA3F-A7BB-D81A-5C15-9D44F2A7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64E2A-6341-1D74-F4F9-9CBBD21E8B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stores documents known as collections. 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documents known as collections.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49D18E-1939-6753-495C-60408C697A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8507" y="365126"/>
            <a:ext cx="5181601" cy="604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1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5FB0-118D-894B-B5E9-EF21FD05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 Document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0B22F0-5F51-5B95-3426-7AE43AEA51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770439" cy="435133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5E4A02-6348-6842-8748-04090748B6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67804" y="1825625"/>
            <a:ext cx="48719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3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F7409D-0C15-B792-7B90-C18C0B5F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275303"/>
            <a:ext cx="11051457" cy="60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3525-C2CB-9684-90CD-599F0A12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BSON Document – Binary Script object Notations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142720-8111-E138-3864-FA5FD590F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935" y="1858298"/>
            <a:ext cx="7885471" cy="477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7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769F-5FE1-9C27-A312-7554AD5C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No-SQL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B2133-861D-AB32-6D5A-21EFA518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1825624"/>
            <a:ext cx="10515600" cy="435133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 and flexibility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database management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administrative burden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performance and reliability</a:t>
            </a:r>
          </a:p>
        </p:txBody>
      </p:sp>
    </p:spTree>
    <p:extLst>
      <p:ext uri="{BB962C8B-B14F-4D97-AF65-F5344CB8AC3E}">
        <p14:creationId xmlns:p14="http://schemas.microsoft.com/office/powerpoint/2010/main" val="241893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5577-293D-3E3F-F92A-DB7B25D0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39D2-4D5D-C0F7-2C1B-A15BAB10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 to official site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https://www.mongodb.com/try/download/community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mogodb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atlas and download community version and install it.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that command prompt and navigate file path C:\Program Files\MongoDB\Server\5.0\bin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 execute mongo.exe (or) mongosh.exe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81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DA1C-B197-52DC-6A5D-DA31240E2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961" y="2656041"/>
            <a:ext cx="8268929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 Atlas – Cloud Database</a:t>
            </a:r>
          </a:p>
        </p:txBody>
      </p:sp>
    </p:spTree>
    <p:extLst>
      <p:ext uri="{BB962C8B-B14F-4D97-AF65-F5344CB8AC3E}">
        <p14:creationId xmlns:p14="http://schemas.microsoft.com/office/powerpoint/2010/main" val="277288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E575-FF36-4836-9417-200E8FA5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Database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52DEF-17C7-F743-4436-E6830F466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49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atlas page and sign in your account with username and password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login you have to see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page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left side panel find Database security tab you need to configure Database access and network access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setup done you need to move cluster tab.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cluster inside click connect button.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have to find one popup that DB establish in your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need to select shell based (or) compass based connect to local system.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09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8E03-E4E5-DC0B-F809-A0905924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and database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4FB0-BE41-B3F0-9CF1-6FADD0C7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information or  records, for example a person name age qualification etc.,</a:t>
            </a:r>
          </a:p>
          <a:p>
            <a:pPr marL="0" indent="0" algn="just">
              <a:buNone/>
            </a:pP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collection of information 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 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manipulate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efficiently.</a:t>
            </a:r>
          </a:p>
          <a:p>
            <a:pPr marL="0" indent="0" algn="just">
              <a:buNone/>
            </a:pPr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data is stored in structured formats, such as tables, documents, or key-value pairs.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02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8F7F-5F7A-3610-5408-D4C41DA7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Variety of 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30D67-FC9C-2AA4-9D46-350C2F1C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862"/>
            <a:ext cx="10515600" cy="4486275"/>
          </a:xfrm>
        </p:spPr>
        <p:txBody>
          <a:bodyPr>
            <a:normAutofit fontScale="77500" lnSpcReduction="20000"/>
          </a:bodyPr>
          <a:lstStyle/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Hierarchical databases</a:t>
            </a:r>
            <a:endParaRPr lang="en-IN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Network databases</a:t>
            </a:r>
            <a:endParaRPr lang="en-IN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Object-oriented databases</a:t>
            </a:r>
            <a:endParaRPr lang="en-IN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Relational databases</a:t>
            </a:r>
            <a:endParaRPr lang="en-IN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Cloud Database</a:t>
            </a:r>
            <a:endParaRPr lang="en-IN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Centralized Database</a:t>
            </a:r>
            <a:endParaRPr lang="en-IN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Operational Database</a:t>
            </a:r>
            <a:endParaRPr lang="en-IN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</a:t>
            </a:r>
            <a:endParaRPr lang="en-IN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24BB-4CB9-44BD-BDFA-FC3EE814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Relational Databases</a:t>
            </a:r>
            <a:endParaRPr lang="en-IN" dirty="0"/>
          </a:p>
        </p:txBody>
      </p:sp>
      <p:pic>
        <p:nvPicPr>
          <p:cNvPr id="1026" name="Picture 2" descr="Relational Database Example">
            <a:extLst>
              <a:ext uri="{FF2B5EF4-FFF2-40B4-BE49-F238E27FC236}">
                <a16:creationId xmlns:a16="http://schemas.microsoft.com/office/drawing/2014/main" id="{16FE7207-F45E-08E0-016B-5ED49887BE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697" y="1825625"/>
            <a:ext cx="988141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15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A5AF-36BE-1CDE-8810-A5397DF4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SQL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9E11-59ED-B90B-44EB-5174FA6AA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9295"/>
            <a:ext cx="10515600" cy="3777667"/>
          </a:xfrm>
        </p:spPr>
        <p:txBody>
          <a:bodyPr/>
          <a:lstStyle/>
          <a:p>
            <a:pPr marL="0" indent="0" algn="just">
              <a:buNone/>
            </a:pPr>
            <a:endParaRPr lang="en-US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E49A7-39CD-A1C2-DB09-6F4481E9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1474840"/>
            <a:ext cx="9960078" cy="50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3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3CEC-3171-B5D8-7A97-1D58F400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(short for “non-SQL” or “non-relational”) provides a mechanism for 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storing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retrieving 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that does not rely on traditional table-based relational models.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DAAC4D-25E9-6A65-2B46-AB3499C9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9871"/>
            <a:ext cx="10515600" cy="645754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en-IN" b="1" i="0" dirty="0">
                <a:solidFill>
                  <a:srgbClr val="FF0000"/>
                </a:solidFill>
                <a:effectLst/>
                <a:latin typeface="Nunito" pitchFamily="2" charset="0"/>
              </a:rPr>
              <a:t>NoSQL Databases</a:t>
            </a:r>
            <a:br>
              <a:rPr lang="en-IN" b="1" i="0" dirty="0">
                <a:solidFill>
                  <a:srgbClr val="FF0000"/>
                </a:solidFill>
                <a:effectLst/>
                <a:latin typeface="Nunito" pitchFamily="2" charset="0"/>
              </a:rPr>
            </a:br>
            <a:br>
              <a:rPr lang="en-IN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84D35-1B46-F624-932A-398D8136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851A-FE0B-40B8-6C2D-181D7FC7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NoSQL database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Self-managed (on-premises or cloud)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schema design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scaling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3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BE6F-2B39-99B0-E2FF-E354A777C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 DB vs MySQL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C110D8-AB5C-69AA-B522-188B48BA3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66" y="1690688"/>
            <a:ext cx="10264876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4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F20E-0906-3D86-970C-BB5385DB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 DB vs MySQL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08337-5E68-A1A0-18CC-A83E12A9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58" y="1897626"/>
            <a:ext cx="10665542" cy="459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7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353</Words>
  <Application>Microsoft Office PowerPoint</Application>
  <PresentationFormat>Widescreen</PresentationFormat>
  <Paragraphs>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Nunito</vt:lpstr>
      <vt:lpstr>Times New Roman</vt:lpstr>
      <vt:lpstr>Office Theme</vt:lpstr>
      <vt:lpstr>PowerPoint Presentation</vt:lpstr>
      <vt:lpstr>What is data and database ?</vt:lpstr>
      <vt:lpstr>Variety of  Databases</vt:lpstr>
      <vt:lpstr>Relational Databases</vt:lpstr>
      <vt:lpstr>What is SQL ?</vt:lpstr>
      <vt:lpstr>NoSQL Databases  </vt:lpstr>
      <vt:lpstr>Mongo Database</vt:lpstr>
      <vt:lpstr>Mongo DB vs MySQL</vt:lpstr>
      <vt:lpstr>Mongo DB vs MySQL</vt:lpstr>
      <vt:lpstr>Collections</vt:lpstr>
      <vt:lpstr>Embedded Document</vt:lpstr>
      <vt:lpstr>PowerPoint Presentation</vt:lpstr>
      <vt:lpstr>BSON Document – Binary Script object Notations</vt:lpstr>
      <vt:lpstr>No-SQL Benefits</vt:lpstr>
      <vt:lpstr>Environment setup</vt:lpstr>
      <vt:lpstr>Mongo Atlas – Cloud Database</vt:lpstr>
      <vt:lpstr>Cloud Database -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Saravanan Durai</dc:creator>
  <cp:lastModifiedBy>Saravanan Durai</cp:lastModifiedBy>
  <cp:revision>15</cp:revision>
  <dcterms:created xsi:type="dcterms:W3CDTF">2025-02-17T17:20:51Z</dcterms:created>
  <dcterms:modified xsi:type="dcterms:W3CDTF">2025-02-17T18:33:19Z</dcterms:modified>
</cp:coreProperties>
</file>