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8" r:id="rId4"/>
    <p:sldId id="256" r:id="rId5"/>
    <p:sldId id="270" r:id="rId6"/>
    <p:sldId id="266" r:id="rId7"/>
    <p:sldId id="269" r:id="rId8"/>
    <p:sldId id="258" r:id="rId9"/>
    <p:sldId id="259" r:id="rId10"/>
    <p:sldId id="263" r:id="rId11"/>
    <p:sldId id="261" r:id="rId12"/>
    <p:sldId id="264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DA3D-589E-26B8-B500-46B0F2CE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2C8A2-580C-038E-00DE-3D0FD95F8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3DE4-70EA-C497-6F1B-5F7CAFF0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C4E9-DFA2-3E0A-7083-BB99674A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E6B2-F180-9A9B-16DE-4EAAD2C7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0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D12A-E816-0939-1649-482DBCC8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8A697-4F7F-A29E-50E5-11A49237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C7FE4-0BA5-5C7B-5A9E-8BA94CAC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008D-0B8B-4EF1-592D-7A1212B1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D9C0-181E-E1BE-4C76-CC3852E2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20D70-17AF-897F-EA07-FD61A3BF0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81A3-4907-403E-7661-5420224C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7CA0-CA21-9E4E-8389-50F5B1F6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ADF4-3F46-3EBF-A4A4-5318733D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171B-3615-DF12-772A-E1CB63B5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9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986E-2FB2-FCFC-E7D6-682534A6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587E-66F9-8536-984A-6B024F8F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D594-758C-3B99-7A43-3CCCAAC9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9565-B999-5C21-03EE-4C084660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1333-ACC5-C711-A56F-75B8E92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0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A5BD-8E7D-07E9-2ABB-A33A59E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5517D-7555-F411-D8DD-68FC9A94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BCF1-40F9-4DD4-D57D-347C338C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DFAB-48AF-3F2C-47DF-8102630B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4B005-184F-BF2C-4E86-521B6D08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9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8FF0-6FE0-CB2F-0E0F-5CD4B995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A6D8-91C1-4D73-F1A2-D9CBF659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3E5A-A226-90EE-1F95-8E75F046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98C1-A003-FF9A-6624-8DE642E8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445A-7257-E6EA-AFF7-106D088A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BD3EB-3FDE-99A1-297A-6147769D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92E1-C290-7F7F-3362-955642E8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40D2B-218D-5FC9-602C-37EA9CA6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E1153-CCAB-BB5F-5011-9D33809B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E2B71-9FBD-B345-DF29-A2FDF3A72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29192-FD72-1F4B-808D-14F11E423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AA747-0A7C-DA4F-DC7B-C768615A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2EC05-0380-8B8E-D5D9-89FA7417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32C57-AD44-AE94-3FDF-4E47E0A2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4F4F-BDA9-595D-37EF-E5001083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2F0FB-E4B4-0272-DCBE-6BA7E5A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F9DF-072C-F3FD-B2B9-6D8E341F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DFFD0-0D24-CBF3-5410-834EBCF5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6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4748D-9BB9-9FEA-C22A-9415F003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CE44F-12D7-E07C-A525-CFD0975F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4978-94AC-B21D-678E-6387D0FD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8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A636-E465-5E0E-7CE2-74A51BD2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EBDC-227B-6C08-67C4-3C942590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5160E-41CF-3685-47FC-55D621041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DCB-7A1A-D4F3-669E-CF784000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57568-D9F9-18F0-A5FB-2DC06117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88A4-93D3-8996-3A80-0EFCF5E2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7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EA04-6BCA-09E5-C11E-12B58D90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EF49A-1927-3EA2-9F4E-171DD191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FE099-5F47-B28A-7ED9-EA74805A6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5B5B7-BCB9-A83F-4790-D8B86640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12DF-8666-A90B-A3B7-144D69B1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7C96-623C-4712-DD0A-66CA0A87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22630-E898-6A2D-EAC4-69E713DC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BE8AD-8726-3E1C-7E95-3FB550DE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C12B-05FE-3F92-E495-EC2DFB56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C8D5-590B-4E21-B3D5-F731613BA8C1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405C-4FD6-A3D3-9015-B5AF044F3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1E662-D107-E63E-5D49-98724769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1A1D-419C-42A8-AC42-F1CA31CA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7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Script-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C04C4C-9F95-E055-9FEA-E5287A06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5769" y="3076959"/>
            <a:ext cx="5122606" cy="2802193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Saravanan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Trainer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Credo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5CF85-0E9C-D6CD-6CBA-9B36C43A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978847"/>
            <a:ext cx="5850194" cy="49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4373D9-903F-46D6-1958-EA841E2A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9" y="727587"/>
            <a:ext cx="10117394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4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6197A6-7C1F-96A0-B54E-D4BA517A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65" y="422788"/>
            <a:ext cx="11051458" cy="5987844"/>
          </a:xfrm>
        </p:spPr>
      </p:pic>
    </p:spTree>
    <p:extLst>
      <p:ext uri="{BB962C8B-B14F-4D97-AF65-F5344CB8AC3E}">
        <p14:creationId xmlns:p14="http://schemas.microsoft.com/office/powerpoint/2010/main" val="192494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0138-80A9-FF75-9DA6-D112E008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Node.js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6394-3989-9803-AD5C-268FE299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and Event-Driven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Runtime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and Packages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</a:t>
            </a:r>
          </a:p>
        </p:txBody>
      </p:sp>
    </p:spTree>
    <p:extLst>
      <p:ext uri="{BB962C8B-B14F-4D97-AF65-F5344CB8AC3E}">
        <p14:creationId xmlns:p14="http://schemas.microsoft.com/office/powerpoint/2010/main" val="371879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920E-0917-3A1A-B103-70776BB2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 – Advantages /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F6AD-2655-C914-B716-11D034BCB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Fast and Scalable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Easy to Learn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Large Ecosystem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Real-Time 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BC1F-E60C-1588-A493-6F9BA876B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Limited Multithreading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Callback Hell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Error Handling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0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130318-82E5-6AAC-68C9-1C566277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1435511"/>
            <a:ext cx="11012129" cy="49259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D3B81F0-3B22-D4C0-5523-F113FABF99F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3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925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EA11-E49A-8212-57F4-D883715A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Engine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D82CB3-A34C-3433-D5B5-7CF3BE5EB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8" y="1825625"/>
            <a:ext cx="10409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2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5610-7F33-2E99-C04F-4BFDACBD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JS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316A-1C43-A4B5-CFBB-0E1F65FC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is an open-source and cross-platform runtime environment for executing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JavaScript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code outside a browser.</a:t>
            </a:r>
          </a:p>
          <a:p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need to remember that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NodeJS is not a framework, and it’s not a programming language.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allows developers to run JavaScript on the server-side.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an event-driven, non-blocking I/O model, making it lightweight and efficient.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4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E426-3299-DEB1-D040-7D376EA7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Blocking VS  Non -Blocking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CD0D-4DF7-FD90-EBC4-EE3149C3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675" y="1825625"/>
            <a:ext cx="57664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lang="en-IN" dirty="0"/>
              <a:t> code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0EB38-901B-38EA-B22C-B5D0A65F95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B93EC-BAA1-A116-5A9D-E935CA7A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75022"/>
            <a:ext cx="5020376" cy="3747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4C788-147D-B17B-D444-DD50122E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1" y="2632388"/>
            <a:ext cx="5181600" cy="37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BD425-C135-E4CF-FF03-B33C0E7A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9" y="1691148"/>
            <a:ext cx="9832258" cy="460149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1962DAF-035F-DCA7-0EAC-DC5597D5FA5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3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Nodejs understand Web Request</a:t>
            </a:r>
          </a:p>
        </p:txBody>
      </p:sp>
    </p:spTree>
    <p:extLst>
      <p:ext uri="{BB962C8B-B14F-4D97-AF65-F5344CB8AC3E}">
        <p14:creationId xmlns:p14="http://schemas.microsoft.com/office/powerpoint/2010/main" val="102573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3AD39C-CD29-7AB1-1002-3DC75E61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1238865"/>
            <a:ext cx="11169446" cy="53585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4EDFDC9-15FA-8CEB-BD4B-4FD97BF7802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832690" cy="6869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added features</a:t>
            </a:r>
          </a:p>
        </p:txBody>
      </p:sp>
    </p:spTree>
    <p:extLst>
      <p:ext uri="{BB962C8B-B14F-4D97-AF65-F5344CB8AC3E}">
        <p14:creationId xmlns:p14="http://schemas.microsoft.com/office/powerpoint/2010/main" val="73747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C91-A50D-EBFE-0F52-4E1A99CD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78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A11-ADE1-BE3B-791E-2F8B4E89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event-driven architecture is a design pattern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a program to respond to events or changes in the system.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Node.js, events are used to handle asynchronous operations, such as I/O operations, network requests, and timer events.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1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9CF7-C546-B84C-A03D-495E6A17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Architecture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27A5-3057-5536-2D9B-DBF951A2E7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uses an event loop to handle events.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event loop is a single-threaded loop that continuously checks for new events and processes them one by one.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EEF2DD-9816-A686-B8EC-C4F4406570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3" y="1825625"/>
            <a:ext cx="53420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0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243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Browser Engine</vt:lpstr>
      <vt:lpstr>Node JS - Introduction</vt:lpstr>
      <vt:lpstr>Blocking VS  Non -Blocking</vt:lpstr>
      <vt:lpstr>PowerPoint Presentation</vt:lpstr>
      <vt:lpstr>PowerPoint Presentation</vt:lpstr>
      <vt:lpstr>Event-Driven Architecture</vt:lpstr>
      <vt:lpstr>Event-Driven Architecture Diagram</vt:lpstr>
      <vt:lpstr>PowerPoint Presentation</vt:lpstr>
      <vt:lpstr>PowerPoint Presentation</vt:lpstr>
      <vt:lpstr>Key Features of Node.js</vt:lpstr>
      <vt:lpstr>Nodejs – Advantages /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Saravanan Durai</dc:creator>
  <cp:lastModifiedBy>Saravanan Durai</cp:lastModifiedBy>
  <cp:revision>41</cp:revision>
  <dcterms:created xsi:type="dcterms:W3CDTF">2024-11-23T17:31:41Z</dcterms:created>
  <dcterms:modified xsi:type="dcterms:W3CDTF">2025-02-15T06:46:35Z</dcterms:modified>
</cp:coreProperties>
</file>